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1"/>
  </p:notesMasterIdLst>
  <p:sldIdLst>
    <p:sldId id="256" r:id="rId2"/>
    <p:sldId id="287" r:id="rId3"/>
    <p:sldId id="257" r:id="rId4"/>
    <p:sldId id="258" r:id="rId5"/>
    <p:sldId id="1783" r:id="rId6"/>
    <p:sldId id="260" r:id="rId7"/>
    <p:sldId id="263" r:id="rId8"/>
    <p:sldId id="265" r:id="rId9"/>
    <p:sldId id="1775" r:id="rId10"/>
    <p:sldId id="1784" r:id="rId11"/>
    <p:sldId id="267" r:id="rId12"/>
    <p:sldId id="264" r:id="rId13"/>
    <p:sldId id="272" r:id="rId14"/>
    <p:sldId id="273" r:id="rId15"/>
    <p:sldId id="1776" r:id="rId16"/>
    <p:sldId id="1777" r:id="rId17"/>
    <p:sldId id="280" r:id="rId18"/>
    <p:sldId id="1778" r:id="rId19"/>
    <p:sldId id="275" r:id="rId20"/>
    <p:sldId id="281" r:id="rId21"/>
    <p:sldId id="268" r:id="rId22"/>
    <p:sldId id="278" r:id="rId23"/>
    <p:sldId id="1779" r:id="rId24"/>
    <p:sldId id="279" r:id="rId25"/>
    <p:sldId id="259" r:id="rId26"/>
    <p:sldId id="1780" r:id="rId27"/>
    <p:sldId id="1781" r:id="rId28"/>
    <p:sldId id="1782" r:id="rId29"/>
    <p:sldId id="286" r:id="rId30"/>
  </p:sldIdLst>
  <p:sldSz cx="12190413" cy="6858000"/>
  <p:notesSz cx="6858000" cy="9144000"/>
  <p:embeddedFontLst>
    <p:embeddedFont>
      <p:font typeface="微软雅黑" panose="020B0503020204020204" pitchFamily="34" charset="-122"/>
      <p:regular r:id="rId32"/>
      <p:bold r:id="rId33"/>
    </p:embeddedFont>
    <p:embeddedFont>
      <p:font typeface="Arial Narrow" panose="020B0606020202030204" pitchFamily="34" charset="0"/>
      <p:regular r:id="rId34"/>
      <p:bold r:id="rId35"/>
      <p:italic r:id="rId36"/>
      <p:boldItalic r:id="rId37"/>
    </p:embeddedFont>
    <p:embeddedFont>
      <p:font typeface="Arial Rounded MT Bold" panose="020F0704030504030204" pitchFamily="34" charset="0"/>
      <p:regular r:id="rId38"/>
    </p:embeddedFont>
    <p:embeddedFont>
      <p:font typeface="Impact" panose="020B0806030902050204" pitchFamily="34" charset="0"/>
      <p:regular r:id="rId39"/>
    </p:embeddedFont>
    <p:embeddedFont>
      <p:font typeface="Pirulen" panose="020B0604020202020204" charset="0"/>
      <p:regular r:id="rId4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58A"/>
    <a:srgbClr val="000000"/>
    <a:srgbClr val="2FC9FF"/>
    <a:srgbClr val="53D2FF"/>
    <a:srgbClr val="41A0DA"/>
    <a:srgbClr val="0066CC"/>
    <a:srgbClr val="63BBD7"/>
    <a:srgbClr val="FFB829"/>
    <a:srgbClr val="D28C00"/>
    <a:srgbClr val="F2A1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76" autoAdjust="0"/>
    <p:restoredTop sz="94595" autoAdjust="0"/>
  </p:normalViewPr>
  <p:slideViewPr>
    <p:cSldViewPr>
      <p:cViewPr varScale="1">
        <p:scale>
          <a:sx n="80" d="100"/>
          <a:sy n="80" d="100"/>
        </p:scale>
        <p:origin x="730" y="77"/>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wmv>
</file>

<file path=ppt/media/media2.MP3>
</file>

<file path=ppt/media/media3.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470E5BC-B417-466E-A76A-1359E7C5B0BB}" type="datetimeFigureOut">
              <a:rPr lang="zh-CN" altLang="en-US" smtClean="0"/>
              <a:t>2024/4/10</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1E0E0E2-7263-44C4-AAA9-733DBA7BD205}" type="slidenum">
              <a:rPr lang="zh-CN" altLang="en-US" smtClean="0"/>
              <a:t>‹#›</a:t>
            </a:fld>
            <a:endParaRPr lang="zh-CN" altLang="en-US"/>
          </a:p>
        </p:txBody>
      </p:sp>
    </p:spTree>
    <p:extLst>
      <p:ext uri="{BB962C8B-B14F-4D97-AF65-F5344CB8AC3E}">
        <p14:creationId xmlns:p14="http://schemas.microsoft.com/office/powerpoint/2010/main" val="573092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10</a:t>
            </a:fld>
            <a:endParaRPr lang="zh-CN" altLang="en-US"/>
          </a:p>
        </p:txBody>
      </p:sp>
    </p:spTree>
    <p:extLst>
      <p:ext uri="{BB962C8B-B14F-4D97-AF65-F5344CB8AC3E}">
        <p14:creationId xmlns:p14="http://schemas.microsoft.com/office/powerpoint/2010/main" val="35033280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11</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12</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13</a:t>
            </a:fld>
            <a:endParaRPr lang="zh-CN" altLang="en-US"/>
          </a:p>
        </p:txBody>
      </p:sp>
    </p:spTree>
    <p:extLst>
      <p:ext uri="{BB962C8B-B14F-4D97-AF65-F5344CB8AC3E}">
        <p14:creationId xmlns:p14="http://schemas.microsoft.com/office/powerpoint/2010/main" val="3222186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14</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15</a:t>
            </a:fld>
            <a:endParaRPr lang="zh-CN" altLang="en-US"/>
          </a:p>
        </p:txBody>
      </p:sp>
    </p:spTree>
    <p:extLst>
      <p:ext uri="{BB962C8B-B14F-4D97-AF65-F5344CB8AC3E}">
        <p14:creationId xmlns:p14="http://schemas.microsoft.com/office/powerpoint/2010/main" val="16316787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16</a:t>
            </a:fld>
            <a:endParaRPr lang="zh-CN" altLang="en-US"/>
          </a:p>
        </p:txBody>
      </p:sp>
    </p:spTree>
    <p:extLst>
      <p:ext uri="{BB962C8B-B14F-4D97-AF65-F5344CB8AC3E}">
        <p14:creationId xmlns:p14="http://schemas.microsoft.com/office/powerpoint/2010/main" val="25745733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17</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18</a:t>
            </a:fld>
            <a:endParaRPr lang="zh-CN" altLang="en-US"/>
          </a:p>
        </p:txBody>
      </p:sp>
    </p:spTree>
    <p:extLst>
      <p:ext uri="{BB962C8B-B14F-4D97-AF65-F5344CB8AC3E}">
        <p14:creationId xmlns:p14="http://schemas.microsoft.com/office/powerpoint/2010/main" val="17955101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19</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20</a:t>
            </a:fld>
            <a:endParaRPr lang="zh-CN" altLang="en-US"/>
          </a:p>
        </p:txBody>
      </p:sp>
    </p:spTree>
    <p:extLst>
      <p:ext uri="{BB962C8B-B14F-4D97-AF65-F5344CB8AC3E}">
        <p14:creationId xmlns:p14="http://schemas.microsoft.com/office/powerpoint/2010/main" val="3222186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21</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22</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23</a:t>
            </a:fld>
            <a:endParaRPr lang="zh-CN" altLang="en-US"/>
          </a:p>
        </p:txBody>
      </p:sp>
    </p:spTree>
    <p:extLst>
      <p:ext uri="{BB962C8B-B14F-4D97-AF65-F5344CB8AC3E}">
        <p14:creationId xmlns:p14="http://schemas.microsoft.com/office/powerpoint/2010/main" val="12724113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24</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25</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26</a:t>
            </a:fld>
            <a:endParaRPr lang="zh-CN" altLang="en-US"/>
          </a:p>
        </p:txBody>
      </p:sp>
    </p:spTree>
    <p:extLst>
      <p:ext uri="{BB962C8B-B14F-4D97-AF65-F5344CB8AC3E}">
        <p14:creationId xmlns:p14="http://schemas.microsoft.com/office/powerpoint/2010/main" val="4273177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27</a:t>
            </a:fld>
            <a:endParaRPr lang="zh-CN" altLang="en-US"/>
          </a:p>
        </p:txBody>
      </p:sp>
    </p:spTree>
    <p:extLst>
      <p:ext uri="{BB962C8B-B14F-4D97-AF65-F5344CB8AC3E}">
        <p14:creationId xmlns:p14="http://schemas.microsoft.com/office/powerpoint/2010/main" val="23367716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28</a:t>
            </a:fld>
            <a:endParaRPr lang="zh-CN" altLang="en-US"/>
          </a:p>
        </p:txBody>
      </p:sp>
    </p:spTree>
    <p:extLst>
      <p:ext uri="{BB962C8B-B14F-4D97-AF65-F5344CB8AC3E}">
        <p14:creationId xmlns:p14="http://schemas.microsoft.com/office/powerpoint/2010/main" val="8943473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29</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a:t>
            </a:fld>
            <a:endParaRPr lang="zh-CN" altLang="en-US"/>
          </a:p>
        </p:txBody>
      </p:sp>
    </p:spTree>
    <p:extLst>
      <p:ext uri="{BB962C8B-B14F-4D97-AF65-F5344CB8AC3E}">
        <p14:creationId xmlns:p14="http://schemas.microsoft.com/office/powerpoint/2010/main" val="3798222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4</a:t>
            </a:fld>
            <a:endParaRPr lang="zh-CN" altLang="en-US"/>
          </a:p>
        </p:txBody>
      </p:sp>
    </p:spTree>
    <p:extLst>
      <p:ext uri="{BB962C8B-B14F-4D97-AF65-F5344CB8AC3E}">
        <p14:creationId xmlns:p14="http://schemas.microsoft.com/office/powerpoint/2010/main" val="322218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5</a:t>
            </a:fld>
            <a:endParaRPr lang="zh-CN" altLang="en-US"/>
          </a:p>
        </p:txBody>
      </p:sp>
    </p:spTree>
    <p:extLst>
      <p:ext uri="{BB962C8B-B14F-4D97-AF65-F5344CB8AC3E}">
        <p14:creationId xmlns:p14="http://schemas.microsoft.com/office/powerpoint/2010/main" val="712321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6</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7</a:t>
            </a:fld>
            <a:endParaRPr lang="zh-CN" altLang="en-US"/>
          </a:p>
        </p:txBody>
      </p:sp>
    </p:spTree>
    <p:extLst>
      <p:ext uri="{BB962C8B-B14F-4D97-AF65-F5344CB8AC3E}">
        <p14:creationId xmlns:p14="http://schemas.microsoft.com/office/powerpoint/2010/main" val="8338134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8</a:t>
            </a:fld>
            <a:endParaRPr lang="zh-CN" altLang="en-US"/>
          </a:p>
        </p:txBody>
      </p:sp>
    </p:spTree>
    <p:extLst>
      <p:ext uri="{BB962C8B-B14F-4D97-AF65-F5344CB8AC3E}">
        <p14:creationId xmlns:p14="http://schemas.microsoft.com/office/powerpoint/2010/main" val="3222186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9</a:t>
            </a:fld>
            <a:endParaRPr lang="zh-CN" altLang="en-US"/>
          </a:p>
        </p:txBody>
      </p:sp>
    </p:spTree>
    <p:extLst>
      <p:ext uri="{BB962C8B-B14F-4D97-AF65-F5344CB8AC3E}">
        <p14:creationId xmlns:p14="http://schemas.microsoft.com/office/powerpoint/2010/main" val="42917932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2050" name="Picture 2" descr="D:\360data\重要数据\桌面\Hi-Tech Logo Re[00_00_10][20140808-141553-1].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_Diseño personalizado">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2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3" name="Hi-Tech Logo Reveal 02_1.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0413" cy="6856413"/>
          </a:xfrm>
          <a:prstGeom prst="rect">
            <a:avLst/>
          </a:prstGeom>
        </p:spPr>
      </p:pic>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mediacall" presetSubtype="0" fill="hold" nodeType="afterEffect">
                                  <p:stCondLst>
                                    <p:cond delay="0"/>
                                  </p:stCondLst>
                                  <p:childTnLst>
                                    <p:cmd type="call" cmd="togglePause">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521" y="1535113"/>
            <a:ext cx="538621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521" y="2174875"/>
            <a:ext cx="5386216"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561" y="1535113"/>
            <a:ext cx="538833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561" y="2174875"/>
            <a:ext cx="538833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2024/4/10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2024/4/10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2024/4/10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521" y="273050"/>
            <a:ext cx="4010562"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113" y="273051"/>
            <a:ext cx="6814779"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521" y="1435101"/>
            <a:ext cx="401056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2024/4/10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406" y="4800600"/>
            <a:ext cx="7314248"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406" y="612775"/>
            <a:ext cx="7314248"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406" y="5367338"/>
            <a:ext cx="731424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2024/4/10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2024/4/10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8049" y="274639"/>
            <a:ext cx="274284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521" y="274639"/>
            <a:ext cx="8025355"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2024/4/10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521" y="274638"/>
            <a:ext cx="10971372"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521" y="1600201"/>
            <a:ext cx="10971372"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520" y="6356351"/>
            <a:ext cx="284443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2024/4/10</a:t>
            </a:fld>
            <a:endParaRPr lang="zh-CN" altLang="en-US"/>
          </a:p>
        </p:txBody>
      </p:sp>
      <p:sp>
        <p:nvSpPr>
          <p:cNvPr id="5" name="页脚占位符 4"/>
          <p:cNvSpPr>
            <a:spLocks noGrp="1"/>
          </p:cNvSpPr>
          <p:nvPr>
            <p:ph type="ftr" sz="quarter" idx="3"/>
          </p:nvPr>
        </p:nvSpPr>
        <p:spPr>
          <a:xfrm>
            <a:off x="4165058" y="6356351"/>
            <a:ext cx="386029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6463" y="6356351"/>
            <a:ext cx="284443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Lst>
  <p:transition spd="slow">
    <p:push dir="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1.png"/><Relationship Id="rId5" Type="http://schemas.openxmlformats.org/officeDocument/2006/relationships/image" Target="../media/image7.png"/><Relationship Id="rId10" Type="http://schemas.openxmlformats.org/officeDocument/2006/relationships/image" Target="../media/image13.png"/><Relationship Id="rId4" Type="http://schemas.openxmlformats.org/officeDocument/2006/relationships/image" Target="../media/image6.png"/><Relationship Id="rId9"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7.png"/><Relationship Id="rId12" Type="http://schemas.openxmlformats.org/officeDocument/2006/relationships/image" Target="../media/image11.pn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2.xml"/><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1.png"/><Relationship Id="rId5" Type="http://schemas.openxmlformats.org/officeDocument/2006/relationships/image" Target="../media/image7.png"/><Relationship Id="rId10" Type="http://schemas.openxmlformats.org/officeDocument/2006/relationships/image" Target="../media/image13.png"/><Relationship Id="rId4" Type="http://schemas.openxmlformats.org/officeDocument/2006/relationships/image" Target="../media/image6.png"/><Relationship Id="rId9"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2.png"/><Relationship Id="rId7"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24.png"/><Relationship Id="rId11" Type="http://schemas.openxmlformats.org/officeDocument/2006/relationships/image" Target="../media/image29.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13.png"/><Relationship Id="rId9" Type="http://schemas.openxmlformats.org/officeDocument/2006/relationships/image" Target="../media/image27.pn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1.png"/><Relationship Id="rId5" Type="http://schemas.openxmlformats.org/officeDocument/2006/relationships/image" Target="../media/image7.png"/><Relationship Id="rId10" Type="http://schemas.openxmlformats.org/officeDocument/2006/relationships/image" Target="../media/image13.png"/><Relationship Id="rId4" Type="http://schemas.openxmlformats.org/officeDocument/2006/relationships/image" Target="../media/image6.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1.png"/><Relationship Id="rId5" Type="http://schemas.openxmlformats.org/officeDocument/2006/relationships/image" Target="../media/image7.png"/><Relationship Id="rId10" Type="http://schemas.openxmlformats.org/officeDocument/2006/relationships/image" Target="../media/image13.png"/><Relationship Id="rId4" Type="http://schemas.openxmlformats.org/officeDocument/2006/relationships/image" Target="../media/image6.png"/><Relationship Id="rId9"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LOGO"/>
          <p:cNvPicPr>
            <a:picLocks noChangeAspect="1" noChangeArrowheads="1"/>
          </p:cNvPicPr>
          <p:nvPr/>
        </p:nvPicPr>
        <p:blipFill>
          <a:blip r:embed="rId5">
            <a:extLst>
              <a:ext uri="{28A0092B-C50C-407E-A947-70E740481C1C}">
                <a14:useLocalDpi xmlns:a14="http://schemas.microsoft.com/office/drawing/2010/main" val="0"/>
              </a:ext>
            </a:extLst>
          </a:blip>
          <a:srcRect/>
          <a:stretch/>
        </p:blipFill>
        <p:spPr bwMode="auto">
          <a:xfrm>
            <a:off x="5517556" y="2852143"/>
            <a:ext cx="1153714" cy="1153714"/>
          </a:xfrm>
          <a:prstGeom prst="rect">
            <a:avLst/>
          </a:prstGeom>
          <a:noFill/>
          <a:effectLst>
            <a:outerShdw blurRad="190500" algn="tl" rotWithShape="0">
              <a:srgbClr val="63BBD7">
                <a:alpha val="52941"/>
              </a:srgbClr>
            </a:outerShdw>
          </a:effectLst>
          <a:extLst>
            <a:ext uri="{909E8E84-426E-40DD-AFC4-6F175D3DCCD1}">
              <a14:hiddenFill xmlns:a14="http://schemas.microsoft.com/office/drawing/2010/main">
                <a:solidFill>
                  <a:srgbClr val="FFFFFF"/>
                </a:solidFill>
              </a14:hiddenFill>
            </a:ext>
          </a:extLst>
        </p:spPr>
      </p:pic>
      <p:pic>
        <p:nvPicPr>
          <p:cNvPr id="3" name="LOGO SOUND.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89613" y="-675456"/>
            <a:ext cx="609600" cy="609600"/>
          </a:xfrm>
          <a:prstGeom prst="rect">
            <a:avLst/>
          </a:prstGeom>
        </p:spPr>
      </p:pic>
    </p:spTree>
    <p:extLst>
      <p:ext uri="{BB962C8B-B14F-4D97-AF65-F5344CB8AC3E}">
        <p14:creationId xmlns:p14="http://schemas.microsoft.com/office/powerpoint/2010/main" val="2429973452"/>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782" fill="hold"/>
                                        <p:tgtEl>
                                          <p:spTgt spid="3"/>
                                        </p:tgtEl>
                                      </p:cBhvr>
                                    </p:cmd>
                                  </p:childTnLst>
                                </p:cTn>
                              </p:par>
                              <p:par>
                                <p:cTn id="7" presetID="53" presetClass="entr" presetSubtype="16" fill="hold" nodeType="withEffect">
                                  <p:stCondLst>
                                    <p:cond delay="700"/>
                                  </p:stCondLst>
                                  <p:childTnLst>
                                    <p:set>
                                      <p:cBhvr>
                                        <p:cTn id="8" dur="1" fill="hold">
                                          <p:stCondLst>
                                            <p:cond delay="0"/>
                                          </p:stCondLst>
                                        </p:cTn>
                                        <p:tgtEl>
                                          <p:spTgt spid="1026"/>
                                        </p:tgtEl>
                                        <p:attrNameLst>
                                          <p:attrName>style.visibility</p:attrName>
                                        </p:attrNameLst>
                                      </p:cBhvr>
                                      <p:to>
                                        <p:strVal val="visible"/>
                                      </p:to>
                                    </p:set>
                                    <p:anim calcmode="lin" valueType="num">
                                      <p:cBhvr>
                                        <p:cTn id="9" dur="300" fill="hold"/>
                                        <p:tgtEl>
                                          <p:spTgt spid="1026"/>
                                        </p:tgtEl>
                                        <p:attrNameLst>
                                          <p:attrName>ppt_w</p:attrName>
                                        </p:attrNameLst>
                                      </p:cBhvr>
                                      <p:tavLst>
                                        <p:tav tm="0">
                                          <p:val>
                                            <p:fltVal val="0"/>
                                          </p:val>
                                        </p:tav>
                                        <p:tav tm="100000">
                                          <p:val>
                                            <p:strVal val="#ppt_w"/>
                                          </p:val>
                                        </p:tav>
                                      </p:tavLst>
                                    </p:anim>
                                    <p:anim calcmode="lin" valueType="num">
                                      <p:cBhvr>
                                        <p:cTn id="10" dur="300" fill="hold"/>
                                        <p:tgtEl>
                                          <p:spTgt spid="1026"/>
                                        </p:tgtEl>
                                        <p:attrNameLst>
                                          <p:attrName>ppt_h</p:attrName>
                                        </p:attrNameLst>
                                      </p:cBhvr>
                                      <p:tavLst>
                                        <p:tav tm="0">
                                          <p:val>
                                            <p:fltVal val="0"/>
                                          </p:val>
                                        </p:tav>
                                        <p:tav tm="100000">
                                          <p:val>
                                            <p:strVal val="#ppt_h"/>
                                          </p:val>
                                        </p:tav>
                                      </p:tavLst>
                                    </p:anim>
                                    <p:animEffect transition="in" filter="fade">
                                      <p:cBhvr>
                                        <p:cTn id="11" dur="300"/>
                                        <p:tgtEl>
                                          <p:spTgt spid="1026"/>
                                        </p:tgtEl>
                                      </p:cBhvr>
                                    </p:animEffect>
                                  </p:childTnLst>
                                </p:cTn>
                              </p:par>
                              <p:par>
                                <p:cTn id="12" presetID="6" presetClass="emph" presetSubtype="0" autoRev="1" fill="hold" nodeType="withEffect">
                                  <p:stCondLst>
                                    <p:cond delay="1000"/>
                                  </p:stCondLst>
                                  <p:childTnLst>
                                    <p:animScale>
                                      <p:cBhvr>
                                        <p:cTn id="13" dur="100" fill="hold"/>
                                        <p:tgtEl>
                                          <p:spTgt spid="1026"/>
                                        </p:tgtEl>
                                      </p:cBhvr>
                                      <p:by x="150000" y="150000"/>
                                    </p:animScale>
                                  </p:childTnLst>
                                </p:cTn>
                              </p:par>
                              <p:par>
                                <p:cTn id="14" presetID="6" presetClass="emph" presetSubtype="0" accel="100000" fill="hold" nodeType="withEffect">
                                  <p:stCondLst>
                                    <p:cond delay="3700"/>
                                  </p:stCondLst>
                                  <p:childTnLst>
                                    <p:animScale>
                                      <p:cBhvr>
                                        <p:cTn id="15" dur="500" fill="hold"/>
                                        <p:tgtEl>
                                          <p:spTgt spid="1026"/>
                                        </p:tgtEl>
                                      </p:cBhvr>
                                      <p:by x="10000" y="10000"/>
                                    </p:animScale>
                                  </p:childTnLst>
                                </p:cTn>
                              </p:par>
                              <p:par>
                                <p:cTn id="16" presetID="53" presetClass="exit" presetSubtype="32" fill="hold" nodeType="withEffect">
                                  <p:stCondLst>
                                    <p:cond delay="3900"/>
                                  </p:stCondLst>
                                  <p:childTnLst>
                                    <p:anim calcmode="lin" valueType="num">
                                      <p:cBhvr>
                                        <p:cTn id="17" dur="500"/>
                                        <p:tgtEl>
                                          <p:spTgt spid="1026"/>
                                        </p:tgtEl>
                                        <p:attrNameLst>
                                          <p:attrName>ppt_w</p:attrName>
                                        </p:attrNameLst>
                                      </p:cBhvr>
                                      <p:tavLst>
                                        <p:tav tm="0">
                                          <p:val>
                                            <p:strVal val="ppt_w"/>
                                          </p:val>
                                        </p:tav>
                                        <p:tav tm="100000">
                                          <p:val>
                                            <p:fltVal val="0"/>
                                          </p:val>
                                        </p:tav>
                                      </p:tavLst>
                                    </p:anim>
                                    <p:anim calcmode="lin" valueType="num">
                                      <p:cBhvr>
                                        <p:cTn id="18" dur="500"/>
                                        <p:tgtEl>
                                          <p:spTgt spid="1026"/>
                                        </p:tgtEl>
                                        <p:attrNameLst>
                                          <p:attrName>ppt_h</p:attrName>
                                        </p:attrNameLst>
                                      </p:cBhvr>
                                      <p:tavLst>
                                        <p:tav tm="0">
                                          <p:val>
                                            <p:strVal val="ppt_h"/>
                                          </p:val>
                                        </p:tav>
                                        <p:tav tm="100000">
                                          <p:val>
                                            <p:fltVal val="0"/>
                                          </p:val>
                                        </p:tav>
                                      </p:tavLst>
                                    </p:anim>
                                    <p:animEffect transition="out" filter="fade">
                                      <p:cBhvr>
                                        <p:cTn id="19" dur="500"/>
                                        <p:tgtEl>
                                          <p:spTgt spid="1026"/>
                                        </p:tgtEl>
                                      </p:cBhvr>
                                    </p:animEffect>
                                    <p:set>
                                      <p:cBhvr>
                                        <p:cTn id="20" dur="1" fill="hold">
                                          <p:stCondLst>
                                            <p:cond delay="499"/>
                                          </p:stCondLst>
                                        </p:cTn>
                                        <p:tgtEl>
                                          <p:spTgt spid="10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1"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AutoShape 24"/>
          <p:cNvSpPr>
            <a:spLocks noChangeArrowheads="1"/>
          </p:cNvSpPr>
          <p:nvPr/>
        </p:nvSpPr>
        <p:spPr bwMode="auto">
          <a:xfrm>
            <a:off x="-1984204" y="3083818"/>
            <a:ext cx="1742706" cy="2145382"/>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p>
          <a:p>
            <a:pPr lvl="0" algn="ctr"/>
            <a:r>
              <a:rPr lang="en-US" altLang="zh-CN" dirty="0">
                <a:solidFill>
                  <a:prstClr val="white"/>
                </a:solidFill>
                <a:latin typeface="微软雅黑" pitchFamily="34" charset="-122"/>
                <a:ea typeface="微软雅黑" pitchFamily="34" charset="-122"/>
              </a:rPr>
              <a:t>Proposed</a:t>
            </a:r>
          </a:p>
          <a:p>
            <a:pPr lvl="0" algn="ctr"/>
            <a:r>
              <a:rPr lang="en-US" altLang="zh-CN" dirty="0">
                <a:solidFill>
                  <a:prstClr val="white"/>
                </a:solidFill>
                <a:latin typeface="微软雅黑" pitchFamily="34" charset="-122"/>
                <a:ea typeface="微软雅黑" pitchFamily="34" charset="-122"/>
              </a:rPr>
              <a:t>System</a:t>
            </a:r>
          </a:p>
        </p:txBody>
      </p:sp>
      <p:pic>
        <p:nvPicPr>
          <p:cNvPr id="21"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5154"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9" name="图片 28"/>
          <p:cNvPicPr>
            <a:picLocks noChangeAspect="1"/>
          </p:cNvPicPr>
          <p:nvPr/>
        </p:nvPicPr>
        <p:blipFill rotWithShape="1">
          <a:blip r:embed="rId4">
            <a:extLst>
              <a:ext uri="{28A0092B-C50C-407E-A947-70E740481C1C}">
                <a14:useLocalDpi xmlns:a14="http://schemas.microsoft.com/office/drawing/2010/main" val="0"/>
              </a:ext>
            </a:extLst>
          </a:blip>
          <a:srcRect l="311" r="7"/>
          <a:stretch/>
        </p:blipFill>
        <p:spPr>
          <a:xfrm>
            <a:off x="1054646" y="476671"/>
            <a:ext cx="10369152" cy="4752529"/>
          </a:xfrm>
          <a:prstGeom prst="rect">
            <a:avLst/>
          </a:prstGeom>
          <a:effectLst/>
        </p:spPr>
      </p:pic>
      <p:sp>
        <p:nvSpPr>
          <p:cNvPr id="2" name="矩形 1"/>
          <p:cNvSpPr/>
          <p:nvPr/>
        </p:nvSpPr>
        <p:spPr>
          <a:xfrm>
            <a:off x="1054646" y="5229200"/>
            <a:ext cx="10369152" cy="1152129"/>
          </a:xfrm>
          <a:custGeom>
            <a:avLst/>
            <a:gdLst/>
            <a:ahLst/>
            <a:cxnLst/>
            <a:rect l="l" t="t" r="r" b="b"/>
            <a:pathLst>
              <a:path w="5189126" h="1233513">
                <a:moveTo>
                  <a:pt x="5189123" y="616756"/>
                </a:moveTo>
                <a:lnTo>
                  <a:pt x="4572367" y="1233512"/>
                </a:lnTo>
                <a:lnTo>
                  <a:pt x="5189123" y="1233512"/>
                </a:lnTo>
                <a:close/>
                <a:moveTo>
                  <a:pt x="0" y="0"/>
                </a:moveTo>
                <a:lnTo>
                  <a:pt x="5189126" y="0"/>
                </a:lnTo>
                <a:lnTo>
                  <a:pt x="5189126" y="1233513"/>
                </a:lnTo>
                <a:lnTo>
                  <a:pt x="0" y="1233513"/>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396000" rtlCol="0" anchor="ctr"/>
          <a:lstStyle/>
          <a:p>
            <a:pPr algn="ctr"/>
            <a:r>
              <a:rPr lang="en-US" altLang="zh-CN" sz="2800" dirty="0">
                <a:latin typeface="微软雅黑" pitchFamily="34" charset="-122"/>
                <a:ea typeface="微软雅黑" pitchFamily="34" charset="-122"/>
              </a:rPr>
              <a:t>2.2 Proposed System Diagram</a:t>
            </a:r>
            <a:endParaRPr lang="zh-CN" altLang="en-US" sz="2800" dirty="0">
              <a:latin typeface="微软雅黑" pitchFamily="34" charset="-122"/>
              <a:ea typeface="微软雅黑" pitchFamily="34" charset="-122"/>
            </a:endParaRPr>
          </a:p>
        </p:txBody>
      </p:sp>
      <p:pic>
        <p:nvPicPr>
          <p:cNvPr id="32" name="Picture 8" descr="C:\Users\Nir\Desktop\未标题-1.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14886" y="5619317"/>
            <a:ext cx="360605" cy="38147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112396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path" presetSubtype="0" decel="100000" fill="hold" grpId="0" nodeType="afterEffect">
                                  <p:stCondLst>
                                    <p:cond delay="0"/>
                                  </p:stCondLst>
                                  <p:childTnLst>
                                    <p:animMotion origin="layout" path="M -2.07188E-6 1.48148E-6 L 0.12502 1.48148E-6 C 0.18102 1.48148E-6 0.25003 -0.06898 0.25003 -0.125 L 0.25003 -0.25 " pathEditMode="relative" rAng="0" ptsTypes="AAAA">
                                      <p:cBhvr>
                                        <p:cTn id="6" dur="500" fill="hold"/>
                                        <p:tgtEl>
                                          <p:spTgt spid="18"/>
                                        </p:tgtEl>
                                        <p:attrNameLst>
                                          <p:attrName>ppt_x</p:attrName>
                                          <p:attrName>ppt_y</p:attrName>
                                        </p:attrNameLst>
                                      </p:cBhvr>
                                      <p:rCtr x="12502" y="-12500"/>
                                    </p:animMotion>
                                  </p:childTnLst>
                                </p:cTn>
                              </p:par>
                              <p:par>
                                <p:cTn id="7" presetID="43" presetClass="path" presetSubtype="0" decel="100000" fill="hold" nodeType="withEffect">
                                  <p:stCondLst>
                                    <p:cond delay="0"/>
                                  </p:stCondLst>
                                  <p:childTnLst>
                                    <p:animMotion origin="layout" path="M 0 0 L 0.125 0 C 0.181 0 0.25 -0.069 0.25 -0.125 L 0.25 -0.25 E" pathEditMode="relative" ptsTypes="">
                                      <p:cBhvr>
                                        <p:cTn id="8" dur="500" fill="hold"/>
                                        <p:tgtEl>
                                          <p:spTgt spid="21"/>
                                        </p:tgtEl>
                                        <p:attrNameLst>
                                          <p:attrName>ppt_x</p:attrName>
                                          <p:attrName>ppt_y</p:attrName>
                                        </p:attrNameLst>
                                      </p:cBhvr>
                                    </p:animMotion>
                                  </p:childTnLst>
                                </p:cTn>
                              </p:par>
                            </p:childTnLst>
                          </p:cTn>
                        </p:par>
                        <p:par>
                          <p:cTn id="9" fill="hold">
                            <p:stCondLst>
                              <p:cond delay="500"/>
                            </p:stCondLst>
                            <p:childTnLst>
                              <p:par>
                                <p:cTn id="10" presetID="2" presetClass="exit" presetSubtype="6" fill="hold" nodeType="afterEffect">
                                  <p:stCondLst>
                                    <p:cond delay="0"/>
                                  </p:stCondLst>
                                  <p:childTnLst>
                                    <p:anim calcmode="lin" valueType="num">
                                      <p:cBhvr additive="base">
                                        <p:cTn id="11" dur="500"/>
                                        <p:tgtEl>
                                          <p:spTgt spid="21"/>
                                        </p:tgtEl>
                                        <p:attrNameLst>
                                          <p:attrName>ppt_x</p:attrName>
                                        </p:attrNameLst>
                                      </p:cBhvr>
                                      <p:tavLst>
                                        <p:tav tm="0">
                                          <p:val>
                                            <p:strVal val="ppt_x"/>
                                          </p:val>
                                        </p:tav>
                                        <p:tav tm="100000">
                                          <p:val>
                                            <p:strVal val="1+ppt_w/2"/>
                                          </p:val>
                                        </p:tav>
                                      </p:tavLst>
                                    </p:anim>
                                    <p:anim calcmode="lin" valueType="num">
                                      <p:cBhvr additive="base">
                                        <p:cTn id="12" dur="500"/>
                                        <p:tgtEl>
                                          <p:spTgt spid="21"/>
                                        </p:tgtEl>
                                        <p:attrNameLst>
                                          <p:attrName>ppt_y</p:attrName>
                                        </p:attrNameLst>
                                      </p:cBhvr>
                                      <p:tavLst>
                                        <p:tav tm="0">
                                          <p:val>
                                            <p:strVal val="ppt_y"/>
                                          </p:val>
                                        </p:tav>
                                        <p:tav tm="100000">
                                          <p:val>
                                            <p:strVal val="1+ppt_h/2"/>
                                          </p:val>
                                        </p:tav>
                                      </p:tavLst>
                                    </p:anim>
                                    <p:set>
                                      <p:cBhvr>
                                        <p:cTn id="13" dur="1" fill="hold">
                                          <p:stCondLst>
                                            <p:cond delay="499"/>
                                          </p:stCondLst>
                                        </p:cTn>
                                        <p:tgtEl>
                                          <p:spTgt spid="21"/>
                                        </p:tgtEl>
                                        <p:attrNameLst>
                                          <p:attrName>style.visibility</p:attrName>
                                        </p:attrNameLst>
                                      </p:cBhvr>
                                      <p:to>
                                        <p:strVal val="hidden"/>
                                      </p:to>
                                    </p:set>
                                  </p:childTnLst>
                                </p:cTn>
                              </p:par>
                              <p:par>
                                <p:cTn id="14" presetID="10" presetClass="exit" presetSubtype="0" fill="hold" grpId="1" nodeType="withEffect">
                                  <p:stCondLst>
                                    <p:cond delay="0"/>
                                  </p:stCondLst>
                                  <p:childTnLst>
                                    <p:animEffect transition="out" filter="fade">
                                      <p:cBhvr>
                                        <p:cTn id="15" dur="300"/>
                                        <p:tgtEl>
                                          <p:spTgt spid="18"/>
                                        </p:tgtEl>
                                      </p:cBhvr>
                                    </p:animEffect>
                                    <p:set>
                                      <p:cBhvr>
                                        <p:cTn id="16" dur="1" fill="hold">
                                          <p:stCondLst>
                                            <p:cond delay="299"/>
                                          </p:stCondLst>
                                        </p:cTn>
                                        <p:tgtEl>
                                          <p:spTgt spid="18"/>
                                        </p:tgtEl>
                                        <p:attrNameLst>
                                          <p:attrName>style.visibility</p:attrName>
                                        </p:attrNameLst>
                                      </p:cBhvr>
                                      <p:to>
                                        <p:strVal val="hidden"/>
                                      </p:to>
                                    </p:set>
                                  </p:childTnLst>
                                </p:cTn>
                              </p:par>
                              <p:par>
                                <p:cTn id="17" presetID="22" presetClass="entr" presetSubtype="8"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par>
                                <p:cTn id="20" presetID="22" presetClass="entr" presetSubtype="1" fill="hold" grpId="0" nodeType="withEffect">
                                  <p:stCondLst>
                                    <p:cond delay="400"/>
                                  </p:stCondLst>
                                  <p:childTnLst>
                                    <p:set>
                                      <p:cBhvr>
                                        <p:cTn id="21" dur="1" fill="hold">
                                          <p:stCondLst>
                                            <p:cond delay="0"/>
                                          </p:stCondLst>
                                        </p:cTn>
                                        <p:tgtEl>
                                          <p:spTgt spid="2"/>
                                        </p:tgtEl>
                                        <p:attrNameLst>
                                          <p:attrName>style.visibility</p:attrName>
                                        </p:attrNameLst>
                                      </p:cBhvr>
                                      <p:to>
                                        <p:strVal val="visible"/>
                                      </p:to>
                                    </p:set>
                                    <p:animEffect transition="in" filter="wipe(up)">
                                      <p:cBhvr>
                                        <p:cTn id="22" dur="500"/>
                                        <p:tgtEl>
                                          <p:spTgt spid="2"/>
                                        </p:tgtEl>
                                      </p:cBhvr>
                                    </p:animEffect>
                                  </p:childTnLst>
                                </p:cTn>
                              </p:par>
                            </p:childTnLst>
                          </p:cTn>
                        </p:par>
                        <p:par>
                          <p:cTn id="23" fill="hold">
                            <p:stCondLst>
                              <p:cond delay="1400"/>
                            </p:stCondLst>
                            <p:childTnLst>
                              <p:par>
                                <p:cTn id="24" presetID="12" presetClass="entr" presetSubtype="8" fill="hold" nodeType="afterEffect">
                                  <p:stCondLst>
                                    <p:cond delay="0"/>
                                  </p:stCondLst>
                                  <p:childTnLst>
                                    <p:set>
                                      <p:cBhvr>
                                        <p:cTn id="25" dur="1" fill="hold">
                                          <p:stCondLst>
                                            <p:cond delay="0"/>
                                          </p:stCondLst>
                                        </p:cTn>
                                        <p:tgtEl>
                                          <p:spTgt spid="32"/>
                                        </p:tgtEl>
                                        <p:attrNameLst>
                                          <p:attrName>style.visibility</p:attrName>
                                        </p:attrNameLst>
                                      </p:cBhvr>
                                      <p:to>
                                        <p:strVal val="visible"/>
                                      </p:to>
                                    </p:set>
                                    <p:anim calcmode="lin" valueType="num">
                                      <p:cBhvr additive="base">
                                        <p:cTn id="26" dur="500"/>
                                        <p:tgtEl>
                                          <p:spTgt spid="32"/>
                                        </p:tgtEl>
                                        <p:attrNameLst>
                                          <p:attrName>ppt_x</p:attrName>
                                        </p:attrNameLst>
                                      </p:cBhvr>
                                      <p:tavLst>
                                        <p:tav tm="0">
                                          <p:val>
                                            <p:strVal val="#ppt_x-#ppt_w*1.125000"/>
                                          </p:val>
                                        </p:tav>
                                        <p:tav tm="100000">
                                          <p:val>
                                            <p:strVal val="#ppt_x"/>
                                          </p:val>
                                        </p:tav>
                                      </p:tavLst>
                                    </p:anim>
                                    <p:animEffect transition="in" filter="wipe(right)">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35" presetClass="path" presetSubtype="0" decel="32000" fill="hold" nodeType="clickEffect">
                                  <p:stCondLst>
                                    <p:cond delay="0"/>
                                  </p:stCondLst>
                                  <p:childTnLst>
                                    <p:animMotion origin="layout" path="M -1.04167E-6 -2.77457E-6 L -0.59375 -2.77457E-6 " pathEditMode="relative" rAng="0" ptsTypes="AA">
                                      <p:cBhvr>
                                        <p:cTn id="31" dur="500" fill="hold"/>
                                        <p:tgtEl>
                                          <p:spTgt spid="33"/>
                                        </p:tgtEl>
                                        <p:attrNameLst>
                                          <p:attrName>ppt_x</p:attrName>
                                          <p:attrName>ppt_y</p:attrName>
                                        </p:attrNameLst>
                                      </p:cBhvr>
                                      <p:rCtr x="-29688" y="0"/>
                                    </p:animMotion>
                                  </p:childTnLst>
                                </p:cTn>
                              </p:par>
                              <p:par>
                                <p:cTn id="32" presetID="2" presetClass="exit" presetSubtype="6" fill="hold" nodeType="withEffect">
                                  <p:stCondLst>
                                    <p:cond delay="500"/>
                                  </p:stCondLst>
                                  <p:childTnLst>
                                    <p:anim calcmode="lin" valueType="num">
                                      <p:cBhvr additive="base">
                                        <p:cTn id="33" dur="500"/>
                                        <p:tgtEl>
                                          <p:spTgt spid="33"/>
                                        </p:tgtEl>
                                        <p:attrNameLst>
                                          <p:attrName>ppt_x</p:attrName>
                                        </p:attrNameLst>
                                      </p:cBhvr>
                                      <p:tavLst>
                                        <p:tav tm="0">
                                          <p:val>
                                            <p:strVal val="ppt_x"/>
                                          </p:val>
                                        </p:tav>
                                        <p:tav tm="100000">
                                          <p:val>
                                            <p:strVal val="1+ppt_w/2"/>
                                          </p:val>
                                        </p:tav>
                                      </p:tavLst>
                                    </p:anim>
                                    <p:anim calcmode="lin" valueType="num">
                                      <p:cBhvr additive="base">
                                        <p:cTn id="34" dur="500"/>
                                        <p:tgtEl>
                                          <p:spTgt spid="33"/>
                                        </p:tgtEl>
                                        <p:attrNameLst>
                                          <p:attrName>ppt_y</p:attrName>
                                        </p:attrNameLst>
                                      </p:cBhvr>
                                      <p:tavLst>
                                        <p:tav tm="0">
                                          <p:val>
                                            <p:strVal val="ppt_y"/>
                                          </p:val>
                                        </p:tav>
                                        <p:tav tm="100000">
                                          <p:val>
                                            <p:strVal val="1+ppt_h/2"/>
                                          </p:val>
                                        </p:tav>
                                      </p:tavLst>
                                    </p:anim>
                                    <p:set>
                                      <p:cBhvr>
                                        <p:cTn id="35"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32" name="组合 4631"/>
          <p:cNvGrpSpPr/>
          <p:nvPr/>
        </p:nvGrpSpPr>
        <p:grpSpPr>
          <a:xfrm>
            <a:off x="2428875" y="1168400"/>
            <a:ext cx="7337425" cy="4691063"/>
            <a:chOff x="2428875" y="1082675"/>
            <a:chExt cx="7337425" cy="4691063"/>
          </a:xfrm>
          <a:solidFill>
            <a:srgbClr val="0066CC"/>
          </a:solidFill>
        </p:grpSpPr>
        <p:sp>
          <p:nvSpPr>
            <p:cNvPr id="4586" name="Freeform 503"/>
            <p:cNvSpPr>
              <a:spLocks noEditPoints="1"/>
            </p:cNvSpPr>
            <p:nvPr/>
          </p:nvSpPr>
          <p:spPr bwMode="auto">
            <a:xfrm>
              <a:off x="4738688" y="1892300"/>
              <a:ext cx="1371600" cy="1450975"/>
            </a:xfrm>
            <a:custGeom>
              <a:avLst/>
              <a:gdLst>
                <a:gd name="T0" fmla="*/ 12 w 864"/>
                <a:gd name="T1" fmla="*/ 26 h 914"/>
                <a:gd name="T2" fmla="*/ 14 w 864"/>
                <a:gd name="T3" fmla="*/ 0 h 914"/>
                <a:gd name="T4" fmla="*/ 26 w 864"/>
                <a:gd name="T5" fmla="*/ 14 h 914"/>
                <a:gd name="T6" fmla="*/ 853 w 864"/>
                <a:gd name="T7" fmla="*/ 891 h 914"/>
                <a:gd name="T8" fmla="*/ 850 w 864"/>
                <a:gd name="T9" fmla="*/ 914 h 914"/>
                <a:gd name="T10" fmla="*/ 864 w 864"/>
                <a:gd name="T11" fmla="*/ 903 h 914"/>
                <a:gd name="T12" fmla="*/ 803 w 864"/>
                <a:gd name="T13" fmla="*/ 865 h 914"/>
                <a:gd name="T14" fmla="*/ 803 w 864"/>
                <a:gd name="T15" fmla="*/ 839 h 914"/>
                <a:gd name="T16" fmla="*/ 815 w 864"/>
                <a:gd name="T17" fmla="*/ 851 h 914"/>
                <a:gd name="T18" fmla="*/ 753 w 864"/>
                <a:gd name="T19" fmla="*/ 813 h 914"/>
                <a:gd name="T20" fmla="*/ 753 w 864"/>
                <a:gd name="T21" fmla="*/ 787 h 914"/>
                <a:gd name="T22" fmla="*/ 768 w 864"/>
                <a:gd name="T23" fmla="*/ 799 h 914"/>
                <a:gd name="T24" fmla="*/ 704 w 864"/>
                <a:gd name="T25" fmla="*/ 759 h 914"/>
                <a:gd name="T26" fmla="*/ 704 w 864"/>
                <a:gd name="T27" fmla="*/ 735 h 914"/>
                <a:gd name="T28" fmla="*/ 718 w 864"/>
                <a:gd name="T29" fmla="*/ 747 h 914"/>
                <a:gd name="T30" fmla="*/ 654 w 864"/>
                <a:gd name="T31" fmla="*/ 707 h 914"/>
                <a:gd name="T32" fmla="*/ 657 w 864"/>
                <a:gd name="T33" fmla="*/ 681 h 914"/>
                <a:gd name="T34" fmla="*/ 668 w 864"/>
                <a:gd name="T35" fmla="*/ 695 h 914"/>
                <a:gd name="T36" fmla="*/ 605 w 864"/>
                <a:gd name="T37" fmla="*/ 655 h 914"/>
                <a:gd name="T38" fmla="*/ 607 w 864"/>
                <a:gd name="T39" fmla="*/ 629 h 914"/>
                <a:gd name="T40" fmla="*/ 619 w 864"/>
                <a:gd name="T41" fmla="*/ 643 h 914"/>
                <a:gd name="T42" fmla="*/ 555 w 864"/>
                <a:gd name="T43" fmla="*/ 603 h 914"/>
                <a:gd name="T44" fmla="*/ 557 w 864"/>
                <a:gd name="T45" fmla="*/ 577 h 914"/>
                <a:gd name="T46" fmla="*/ 569 w 864"/>
                <a:gd name="T47" fmla="*/ 591 h 914"/>
                <a:gd name="T48" fmla="*/ 508 w 864"/>
                <a:gd name="T49" fmla="*/ 551 h 914"/>
                <a:gd name="T50" fmla="*/ 508 w 864"/>
                <a:gd name="T51" fmla="*/ 525 h 914"/>
                <a:gd name="T52" fmla="*/ 520 w 864"/>
                <a:gd name="T53" fmla="*/ 537 h 914"/>
                <a:gd name="T54" fmla="*/ 458 w 864"/>
                <a:gd name="T55" fmla="*/ 496 h 914"/>
                <a:gd name="T56" fmla="*/ 458 w 864"/>
                <a:gd name="T57" fmla="*/ 473 h 914"/>
                <a:gd name="T58" fmla="*/ 470 w 864"/>
                <a:gd name="T59" fmla="*/ 485 h 914"/>
                <a:gd name="T60" fmla="*/ 409 w 864"/>
                <a:gd name="T61" fmla="*/ 444 h 914"/>
                <a:gd name="T62" fmla="*/ 409 w 864"/>
                <a:gd name="T63" fmla="*/ 421 h 914"/>
                <a:gd name="T64" fmla="*/ 420 w 864"/>
                <a:gd name="T65" fmla="*/ 433 h 914"/>
                <a:gd name="T66" fmla="*/ 359 w 864"/>
                <a:gd name="T67" fmla="*/ 392 h 914"/>
                <a:gd name="T68" fmla="*/ 359 w 864"/>
                <a:gd name="T69" fmla="*/ 366 h 914"/>
                <a:gd name="T70" fmla="*/ 371 w 864"/>
                <a:gd name="T71" fmla="*/ 381 h 914"/>
                <a:gd name="T72" fmla="*/ 309 w 864"/>
                <a:gd name="T73" fmla="*/ 340 h 914"/>
                <a:gd name="T74" fmla="*/ 309 w 864"/>
                <a:gd name="T75" fmla="*/ 314 h 914"/>
                <a:gd name="T76" fmla="*/ 321 w 864"/>
                <a:gd name="T77" fmla="*/ 329 h 914"/>
                <a:gd name="T78" fmla="*/ 260 w 864"/>
                <a:gd name="T79" fmla="*/ 289 h 914"/>
                <a:gd name="T80" fmla="*/ 260 w 864"/>
                <a:gd name="T81" fmla="*/ 263 h 914"/>
                <a:gd name="T82" fmla="*/ 274 w 864"/>
                <a:gd name="T83" fmla="*/ 277 h 914"/>
                <a:gd name="T84" fmla="*/ 210 w 864"/>
                <a:gd name="T85" fmla="*/ 237 h 914"/>
                <a:gd name="T86" fmla="*/ 210 w 864"/>
                <a:gd name="T87" fmla="*/ 211 h 914"/>
                <a:gd name="T88" fmla="*/ 224 w 864"/>
                <a:gd name="T89" fmla="*/ 222 h 914"/>
                <a:gd name="T90" fmla="*/ 161 w 864"/>
                <a:gd name="T91" fmla="*/ 182 h 914"/>
                <a:gd name="T92" fmla="*/ 163 w 864"/>
                <a:gd name="T93" fmla="*/ 159 h 914"/>
                <a:gd name="T94" fmla="*/ 175 w 864"/>
                <a:gd name="T95" fmla="*/ 170 h 914"/>
                <a:gd name="T96" fmla="*/ 111 w 864"/>
                <a:gd name="T97" fmla="*/ 130 h 914"/>
                <a:gd name="T98" fmla="*/ 113 w 864"/>
                <a:gd name="T99" fmla="*/ 104 h 914"/>
                <a:gd name="T100" fmla="*/ 125 w 864"/>
                <a:gd name="T101" fmla="*/ 118 h 914"/>
                <a:gd name="T102" fmla="*/ 61 w 864"/>
                <a:gd name="T103" fmla="*/ 78 h 914"/>
                <a:gd name="T104" fmla="*/ 64 w 864"/>
                <a:gd name="T105" fmla="*/ 52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4" h="914">
                  <a:moveTo>
                    <a:pt x="26" y="14"/>
                  </a:moveTo>
                  <a:lnTo>
                    <a:pt x="12" y="26"/>
                  </a:lnTo>
                  <a:lnTo>
                    <a:pt x="0" y="12"/>
                  </a:lnTo>
                  <a:lnTo>
                    <a:pt x="14" y="0"/>
                  </a:lnTo>
                  <a:lnTo>
                    <a:pt x="26" y="14"/>
                  </a:lnTo>
                  <a:lnTo>
                    <a:pt x="26" y="14"/>
                  </a:lnTo>
                  <a:close/>
                  <a:moveTo>
                    <a:pt x="864" y="903"/>
                  </a:moveTo>
                  <a:lnTo>
                    <a:pt x="853" y="891"/>
                  </a:lnTo>
                  <a:lnTo>
                    <a:pt x="841" y="903"/>
                  </a:lnTo>
                  <a:lnTo>
                    <a:pt x="850" y="914"/>
                  </a:lnTo>
                  <a:lnTo>
                    <a:pt x="864" y="903"/>
                  </a:lnTo>
                  <a:lnTo>
                    <a:pt x="864" y="903"/>
                  </a:lnTo>
                  <a:close/>
                  <a:moveTo>
                    <a:pt x="815" y="851"/>
                  </a:moveTo>
                  <a:lnTo>
                    <a:pt x="803" y="865"/>
                  </a:lnTo>
                  <a:lnTo>
                    <a:pt x="791" y="851"/>
                  </a:lnTo>
                  <a:lnTo>
                    <a:pt x="803" y="839"/>
                  </a:lnTo>
                  <a:lnTo>
                    <a:pt x="815" y="851"/>
                  </a:lnTo>
                  <a:lnTo>
                    <a:pt x="815" y="851"/>
                  </a:lnTo>
                  <a:close/>
                  <a:moveTo>
                    <a:pt x="768" y="799"/>
                  </a:moveTo>
                  <a:lnTo>
                    <a:pt x="753" y="813"/>
                  </a:lnTo>
                  <a:lnTo>
                    <a:pt x="742" y="799"/>
                  </a:lnTo>
                  <a:lnTo>
                    <a:pt x="753" y="787"/>
                  </a:lnTo>
                  <a:lnTo>
                    <a:pt x="768" y="799"/>
                  </a:lnTo>
                  <a:lnTo>
                    <a:pt x="768" y="799"/>
                  </a:lnTo>
                  <a:close/>
                  <a:moveTo>
                    <a:pt x="718" y="747"/>
                  </a:moveTo>
                  <a:lnTo>
                    <a:pt x="704" y="759"/>
                  </a:lnTo>
                  <a:lnTo>
                    <a:pt x="692" y="747"/>
                  </a:lnTo>
                  <a:lnTo>
                    <a:pt x="704" y="735"/>
                  </a:lnTo>
                  <a:lnTo>
                    <a:pt x="718" y="747"/>
                  </a:lnTo>
                  <a:lnTo>
                    <a:pt x="718" y="747"/>
                  </a:lnTo>
                  <a:close/>
                  <a:moveTo>
                    <a:pt x="668" y="695"/>
                  </a:moveTo>
                  <a:lnTo>
                    <a:pt x="654" y="707"/>
                  </a:lnTo>
                  <a:lnTo>
                    <a:pt x="642" y="695"/>
                  </a:lnTo>
                  <a:lnTo>
                    <a:pt x="657" y="681"/>
                  </a:lnTo>
                  <a:lnTo>
                    <a:pt x="668" y="695"/>
                  </a:lnTo>
                  <a:lnTo>
                    <a:pt x="668" y="695"/>
                  </a:lnTo>
                  <a:close/>
                  <a:moveTo>
                    <a:pt x="619" y="643"/>
                  </a:moveTo>
                  <a:lnTo>
                    <a:pt x="605" y="655"/>
                  </a:lnTo>
                  <a:lnTo>
                    <a:pt x="593" y="640"/>
                  </a:lnTo>
                  <a:lnTo>
                    <a:pt x="607" y="629"/>
                  </a:lnTo>
                  <a:lnTo>
                    <a:pt x="619" y="643"/>
                  </a:lnTo>
                  <a:lnTo>
                    <a:pt x="619" y="643"/>
                  </a:lnTo>
                  <a:close/>
                  <a:moveTo>
                    <a:pt x="569" y="591"/>
                  </a:moveTo>
                  <a:lnTo>
                    <a:pt x="555" y="603"/>
                  </a:lnTo>
                  <a:lnTo>
                    <a:pt x="543" y="589"/>
                  </a:lnTo>
                  <a:lnTo>
                    <a:pt x="557" y="577"/>
                  </a:lnTo>
                  <a:lnTo>
                    <a:pt x="569" y="591"/>
                  </a:lnTo>
                  <a:lnTo>
                    <a:pt x="569" y="591"/>
                  </a:lnTo>
                  <a:close/>
                  <a:moveTo>
                    <a:pt x="520" y="537"/>
                  </a:moveTo>
                  <a:lnTo>
                    <a:pt x="508" y="551"/>
                  </a:lnTo>
                  <a:lnTo>
                    <a:pt x="494" y="537"/>
                  </a:lnTo>
                  <a:lnTo>
                    <a:pt x="508" y="525"/>
                  </a:lnTo>
                  <a:lnTo>
                    <a:pt x="520" y="537"/>
                  </a:lnTo>
                  <a:lnTo>
                    <a:pt x="520" y="537"/>
                  </a:lnTo>
                  <a:close/>
                  <a:moveTo>
                    <a:pt x="470" y="485"/>
                  </a:moveTo>
                  <a:lnTo>
                    <a:pt x="458" y="496"/>
                  </a:lnTo>
                  <a:lnTo>
                    <a:pt x="444" y="485"/>
                  </a:lnTo>
                  <a:lnTo>
                    <a:pt x="458" y="473"/>
                  </a:lnTo>
                  <a:lnTo>
                    <a:pt x="470" y="485"/>
                  </a:lnTo>
                  <a:lnTo>
                    <a:pt x="470" y="485"/>
                  </a:lnTo>
                  <a:close/>
                  <a:moveTo>
                    <a:pt x="420" y="433"/>
                  </a:moveTo>
                  <a:lnTo>
                    <a:pt x="409" y="444"/>
                  </a:lnTo>
                  <a:lnTo>
                    <a:pt x="394" y="433"/>
                  </a:lnTo>
                  <a:lnTo>
                    <a:pt x="409" y="421"/>
                  </a:lnTo>
                  <a:lnTo>
                    <a:pt x="420" y="433"/>
                  </a:lnTo>
                  <a:lnTo>
                    <a:pt x="420" y="433"/>
                  </a:lnTo>
                  <a:close/>
                  <a:moveTo>
                    <a:pt x="371" y="381"/>
                  </a:moveTo>
                  <a:lnTo>
                    <a:pt x="359" y="392"/>
                  </a:lnTo>
                  <a:lnTo>
                    <a:pt x="347" y="381"/>
                  </a:lnTo>
                  <a:lnTo>
                    <a:pt x="359" y="366"/>
                  </a:lnTo>
                  <a:lnTo>
                    <a:pt x="371" y="381"/>
                  </a:lnTo>
                  <a:lnTo>
                    <a:pt x="371" y="381"/>
                  </a:lnTo>
                  <a:close/>
                  <a:moveTo>
                    <a:pt x="321" y="329"/>
                  </a:moveTo>
                  <a:lnTo>
                    <a:pt x="309" y="340"/>
                  </a:lnTo>
                  <a:lnTo>
                    <a:pt x="298" y="326"/>
                  </a:lnTo>
                  <a:lnTo>
                    <a:pt x="309" y="314"/>
                  </a:lnTo>
                  <a:lnTo>
                    <a:pt x="321" y="329"/>
                  </a:lnTo>
                  <a:lnTo>
                    <a:pt x="321" y="329"/>
                  </a:lnTo>
                  <a:close/>
                  <a:moveTo>
                    <a:pt x="274" y="277"/>
                  </a:moveTo>
                  <a:lnTo>
                    <a:pt x="260" y="289"/>
                  </a:lnTo>
                  <a:lnTo>
                    <a:pt x="248" y="274"/>
                  </a:lnTo>
                  <a:lnTo>
                    <a:pt x="260" y="263"/>
                  </a:lnTo>
                  <a:lnTo>
                    <a:pt x="274" y="277"/>
                  </a:lnTo>
                  <a:lnTo>
                    <a:pt x="274" y="277"/>
                  </a:lnTo>
                  <a:close/>
                  <a:moveTo>
                    <a:pt x="224" y="222"/>
                  </a:moveTo>
                  <a:lnTo>
                    <a:pt x="210" y="237"/>
                  </a:lnTo>
                  <a:lnTo>
                    <a:pt x="198" y="222"/>
                  </a:lnTo>
                  <a:lnTo>
                    <a:pt x="210" y="211"/>
                  </a:lnTo>
                  <a:lnTo>
                    <a:pt x="224" y="222"/>
                  </a:lnTo>
                  <a:lnTo>
                    <a:pt x="224" y="222"/>
                  </a:lnTo>
                  <a:close/>
                  <a:moveTo>
                    <a:pt x="175" y="170"/>
                  </a:moveTo>
                  <a:lnTo>
                    <a:pt x="161" y="182"/>
                  </a:lnTo>
                  <a:lnTo>
                    <a:pt x="149" y="170"/>
                  </a:lnTo>
                  <a:lnTo>
                    <a:pt x="163" y="159"/>
                  </a:lnTo>
                  <a:lnTo>
                    <a:pt x="175" y="170"/>
                  </a:lnTo>
                  <a:lnTo>
                    <a:pt x="175" y="170"/>
                  </a:lnTo>
                  <a:close/>
                  <a:moveTo>
                    <a:pt x="125" y="118"/>
                  </a:moveTo>
                  <a:lnTo>
                    <a:pt x="111" y="130"/>
                  </a:lnTo>
                  <a:lnTo>
                    <a:pt x="99" y="118"/>
                  </a:lnTo>
                  <a:lnTo>
                    <a:pt x="113" y="104"/>
                  </a:lnTo>
                  <a:lnTo>
                    <a:pt x="125" y="118"/>
                  </a:lnTo>
                  <a:lnTo>
                    <a:pt x="125" y="118"/>
                  </a:lnTo>
                  <a:close/>
                  <a:moveTo>
                    <a:pt x="76" y="66"/>
                  </a:moveTo>
                  <a:lnTo>
                    <a:pt x="61" y="78"/>
                  </a:lnTo>
                  <a:lnTo>
                    <a:pt x="50" y="64"/>
                  </a:lnTo>
                  <a:lnTo>
                    <a:pt x="64" y="52"/>
                  </a:lnTo>
                  <a:lnTo>
                    <a:pt x="76"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87" name="Freeform 504"/>
            <p:cNvSpPr>
              <a:spLocks noEditPoints="1"/>
            </p:cNvSpPr>
            <p:nvPr/>
          </p:nvSpPr>
          <p:spPr bwMode="auto">
            <a:xfrm>
              <a:off x="6170613" y="2343150"/>
              <a:ext cx="2249488" cy="971550"/>
            </a:xfrm>
            <a:custGeom>
              <a:avLst/>
              <a:gdLst>
                <a:gd name="T0" fmla="*/ 1410 w 1417"/>
                <a:gd name="T1" fmla="*/ 0 h 612"/>
                <a:gd name="T2" fmla="*/ 1401 w 1417"/>
                <a:gd name="T3" fmla="*/ 23 h 612"/>
                <a:gd name="T4" fmla="*/ 17 w 1417"/>
                <a:gd name="T5" fmla="*/ 588 h 612"/>
                <a:gd name="T6" fmla="*/ 7 w 1417"/>
                <a:gd name="T7" fmla="*/ 612 h 612"/>
                <a:gd name="T8" fmla="*/ 83 w 1417"/>
                <a:gd name="T9" fmla="*/ 560 h 612"/>
                <a:gd name="T10" fmla="*/ 73 w 1417"/>
                <a:gd name="T11" fmla="*/ 583 h 612"/>
                <a:gd name="T12" fmla="*/ 149 w 1417"/>
                <a:gd name="T13" fmla="*/ 531 h 612"/>
                <a:gd name="T14" fmla="*/ 140 w 1417"/>
                <a:gd name="T15" fmla="*/ 555 h 612"/>
                <a:gd name="T16" fmla="*/ 218 w 1417"/>
                <a:gd name="T17" fmla="*/ 503 h 612"/>
                <a:gd name="T18" fmla="*/ 206 w 1417"/>
                <a:gd name="T19" fmla="*/ 527 h 612"/>
                <a:gd name="T20" fmla="*/ 284 w 1417"/>
                <a:gd name="T21" fmla="*/ 477 h 612"/>
                <a:gd name="T22" fmla="*/ 274 w 1417"/>
                <a:gd name="T23" fmla="*/ 501 h 612"/>
                <a:gd name="T24" fmla="*/ 350 w 1417"/>
                <a:gd name="T25" fmla="*/ 449 h 612"/>
                <a:gd name="T26" fmla="*/ 340 w 1417"/>
                <a:gd name="T27" fmla="*/ 472 h 612"/>
                <a:gd name="T28" fmla="*/ 416 w 1417"/>
                <a:gd name="T29" fmla="*/ 420 h 612"/>
                <a:gd name="T30" fmla="*/ 406 w 1417"/>
                <a:gd name="T31" fmla="*/ 444 h 612"/>
                <a:gd name="T32" fmla="*/ 482 w 1417"/>
                <a:gd name="T33" fmla="*/ 392 h 612"/>
                <a:gd name="T34" fmla="*/ 473 w 1417"/>
                <a:gd name="T35" fmla="*/ 416 h 612"/>
                <a:gd name="T36" fmla="*/ 548 w 1417"/>
                <a:gd name="T37" fmla="*/ 364 h 612"/>
                <a:gd name="T38" fmla="*/ 539 w 1417"/>
                <a:gd name="T39" fmla="*/ 387 h 612"/>
                <a:gd name="T40" fmla="*/ 614 w 1417"/>
                <a:gd name="T41" fmla="*/ 335 h 612"/>
                <a:gd name="T42" fmla="*/ 605 w 1417"/>
                <a:gd name="T43" fmla="*/ 359 h 612"/>
                <a:gd name="T44" fmla="*/ 680 w 1417"/>
                <a:gd name="T45" fmla="*/ 307 h 612"/>
                <a:gd name="T46" fmla="*/ 671 w 1417"/>
                <a:gd name="T47" fmla="*/ 330 h 612"/>
                <a:gd name="T48" fmla="*/ 747 w 1417"/>
                <a:gd name="T49" fmla="*/ 279 h 612"/>
                <a:gd name="T50" fmla="*/ 737 w 1417"/>
                <a:gd name="T51" fmla="*/ 302 h 612"/>
                <a:gd name="T52" fmla="*/ 813 w 1417"/>
                <a:gd name="T53" fmla="*/ 253 h 612"/>
                <a:gd name="T54" fmla="*/ 803 w 1417"/>
                <a:gd name="T55" fmla="*/ 276 h 612"/>
                <a:gd name="T56" fmla="*/ 879 w 1417"/>
                <a:gd name="T57" fmla="*/ 224 h 612"/>
                <a:gd name="T58" fmla="*/ 869 w 1417"/>
                <a:gd name="T59" fmla="*/ 248 h 612"/>
                <a:gd name="T60" fmla="*/ 945 w 1417"/>
                <a:gd name="T61" fmla="*/ 196 h 612"/>
                <a:gd name="T62" fmla="*/ 936 w 1417"/>
                <a:gd name="T63" fmla="*/ 219 h 612"/>
                <a:gd name="T64" fmla="*/ 1011 w 1417"/>
                <a:gd name="T65" fmla="*/ 167 h 612"/>
                <a:gd name="T66" fmla="*/ 1002 w 1417"/>
                <a:gd name="T67" fmla="*/ 191 h 612"/>
                <a:gd name="T68" fmla="*/ 1077 w 1417"/>
                <a:gd name="T69" fmla="*/ 139 h 612"/>
                <a:gd name="T70" fmla="*/ 1068 w 1417"/>
                <a:gd name="T71" fmla="*/ 163 h 612"/>
                <a:gd name="T72" fmla="*/ 1143 w 1417"/>
                <a:gd name="T73" fmla="*/ 111 h 612"/>
                <a:gd name="T74" fmla="*/ 1134 w 1417"/>
                <a:gd name="T75" fmla="*/ 134 h 612"/>
                <a:gd name="T76" fmla="*/ 1212 w 1417"/>
                <a:gd name="T77" fmla="*/ 82 h 612"/>
                <a:gd name="T78" fmla="*/ 1200 w 1417"/>
                <a:gd name="T79" fmla="*/ 106 h 612"/>
                <a:gd name="T80" fmla="*/ 1278 w 1417"/>
                <a:gd name="T81" fmla="*/ 54 h 612"/>
                <a:gd name="T82" fmla="*/ 1269 w 1417"/>
                <a:gd name="T83" fmla="*/ 78 h 612"/>
                <a:gd name="T84" fmla="*/ 1344 w 1417"/>
                <a:gd name="T85" fmla="*/ 28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17" h="612">
                  <a:moveTo>
                    <a:pt x="1401" y="23"/>
                  </a:moveTo>
                  <a:lnTo>
                    <a:pt x="1394" y="7"/>
                  </a:lnTo>
                  <a:lnTo>
                    <a:pt x="1410" y="0"/>
                  </a:lnTo>
                  <a:lnTo>
                    <a:pt x="1417" y="16"/>
                  </a:lnTo>
                  <a:lnTo>
                    <a:pt x="1401" y="23"/>
                  </a:lnTo>
                  <a:lnTo>
                    <a:pt x="1401" y="23"/>
                  </a:lnTo>
                  <a:close/>
                  <a:moveTo>
                    <a:pt x="7" y="612"/>
                  </a:moveTo>
                  <a:lnTo>
                    <a:pt x="0" y="595"/>
                  </a:lnTo>
                  <a:lnTo>
                    <a:pt x="17" y="588"/>
                  </a:lnTo>
                  <a:lnTo>
                    <a:pt x="24" y="604"/>
                  </a:lnTo>
                  <a:lnTo>
                    <a:pt x="7" y="612"/>
                  </a:lnTo>
                  <a:lnTo>
                    <a:pt x="7" y="612"/>
                  </a:lnTo>
                  <a:close/>
                  <a:moveTo>
                    <a:pt x="73" y="583"/>
                  </a:moveTo>
                  <a:lnTo>
                    <a:pt x="66" y="567"/>
                  </a:lnTo>
                  <a:lnTo>
                    <a:pt x="83" y="560"/>
                  </a:lnTo>
                  <a:lnTo>
                    <a:pt x="90" y="576"/>
                  </a:lnTo>
                  <a:lnTo>
                    <a:pt x="73" y="583"/>
                  </a:lnTo>
                  <a:lnTo>
                    <a:pt x="73" y="583"/>
                  </a:lnTo>
                  <a:close/>
                  <a:moveTo>
                    <a:pt x="140" y="555"/>
                  </a:moveTo>
                  <a:lnTo>
                    <a:pt x="132" y="538"/>
                  </a:lnTo>
                  <a:lnTo>
                    <a:pt x="149" y="531"/>
                  </a:lnTo>
                  <a:lnTo>
                    <a:pt x="156" y="548"/>
                  </a:lnTo>
                  <a:lnTo>
                    <a:pt x="140" y="555"/>
                  </a:lnTo>
                  <a:lnTo>
                    <a:pt x="140" y="555"/>
                  </a:lnTo>
                  <a:close/>
                  <a:moveTo>
                    <a:pt x="206" y="527"/>
                  </a:moveTo>
                  <a:lnTo>
                    <a:pt x="199" y="510"/>
                  </a:lnTo>
                  <a:lnTo>
                    <a:pt x="218" y="503"/>
                  </a:lnTo>
                  <a:lnTo>
                    <a:pt x="222" y="519"/>
                  </a:lnTo>
                  <a:lnTo>
                    <a:pt x="206" y="527"/>
                  </a:lnTo>
                  <a:lnTo>
                    <a:pt x="206" y="527"/>
                  </a:lnTo>
                  <a:close/>
                  <a:moveTo>
                    <a:pt x="274" y="501"/>
                  </a:moveTo>
                  <a:lnTo>
                    <a:pt x="267" y="484"/>
                  </a:lnTo>
                  <a:lnTo>
                    <a:pt x="284" y="477"/>
                  </a:lnTo>
                  <a:lnTo>
                    <a:pt x="291" y="493"/>
                  </a:lnTo>
                  <a:lnTo>
                    <a:pt x="274" y="501"/>
                  </a:lnTo>
                  <a:lnTo>
                    <a:pt x="274" y="501"/>
                  </a:lnTo>
                  <a:close/>
                  <a:moveTo>
                    <a:pt x="340" y="472"/>
                  </a:moveTo>
                  <a:lnTo>
                    <a:pt x="333" y="456"/>
                  </a:lnTo>
                  <a:lnTo>
                    <a:pt x="350" y="449"/>
                  </a:lnTo>
                  <a:lnTo>
                    <a:pt x="357" y="465"/>
                  </a:lnTo>
                  <a:lnTo>
                    <a:pt x="340" y="472"/>
                  </a:lnTo>
                  <a:lnTo>
                    <a:pt x="340" y="472"/>
                  </a:lnTo>
                  <a:close/>
                  <a:moveTo>
                    <a:pt x="406" y="444"/>
                  </a:moveTo>
                  <a:lnTo>
                    <a:pt x="399" y="427"/>
                  </a:lnTo>
                  <a:lnTo>
                    <a:pt x="416" y="420"/>
                  </a:lnTo>
                  <a:lnTo>
                    <a:pt x="423" y="437"/>
                  </a:lnTo>
                  <a:lnTo>
                    <a:pt x="406" y="444"/>
                  </a:lnTo>
                  <a:lnTo>
                    <a:pt x="406" y="444"/>
                  </a:lnTo>
                  <a:close/>
                  <a:moveTo>
                    <a:pt x="473" y="416"/>
                  </a:moveTo>
                  <a:lnTo>
                    <a:pt x="466" y="399"/>
                  </a:lnTo>
                  <a:lnTo>
                    <a:pt x="482" y="392"/>
                  </a:lnTo>
                  <a:lnTo>
                    <a:pt x="489" y="408"/>
                  </a:lnTo>
                  <a:lnTo>
                    <a:pt x="473" y="416"/>
                  </a:lnTo>
                  <a:lnTo>
                    <a:pt x="473" y="416"/>
                  </a:lnTo>
                  <a:close/>
                  <a:moveTo>
                    <a:pt x="539" y="387"/>
                  </a:moveTo>
                  <a:lnTo>
                    <a:pt x="532" y="371"/>
                  </a:lnTo>
                  <a:lnTo>
                    <a:pt x="548" y="364"/>
                  </a:lnTo>
                  <a:lnTo>
                    <a:pt x="555" y="380"/>
                  </a:lnTo>
                  <a:lnTo>
                    <a:pt x="539" y="387"/>
                  </a:lnTo>
                  <a:lnTo>
                    <a:pt x="539" y="387"/>
                  </a:lnTo>
                  <a:close/>
                  <a:moveTo>
                    <a:pt x="605" y="359"/>
                  </a:moveTo>
                  <a:lnTo>
                    <a:pt x="598" y="342"/>
                  </a:lnTo>
                  <a:lnTo>
                    <a:pt x="614" y="335"/>
                  </a:lnTo>
                  <a:lnTo>
                    <a:pt x="621" y="352"/>
                  </a:lnTo>
                  <a:lnTo>
                    <a:pt x="605" y="359"/>
                  </a:lnTo>
                  <a:lnTo>
                    <a:pt x="605" y="359"/>
                  </a:lnTo>
                  <a:close/>
                  <a:moveTo>
                    <a:pt x="671" y="330"/>
                  </a:moveTo>
                  <a:lnTo>
                    <a:pt x="664" y="314"/>
                  </a:lnTo>
                  <a:lnTo>
                    <a:pt x="680" y="307"/>
                  </a:lnTo>
                  <a:lnTo>
                    <a:pt x="688" y="323"/>
                  </a:lnTo>
                  <a:lnTo>
                    <a:pt x="671" y="330"/>
                  </a:lnTo>
                  <a:lnTo>
                    <a:pt x="671" y="330"/>
                  </a:lnTo>
                  <a:close/>
                  <a:moveTo>
                    <a:pt x="737" y="302"/>
                  </a:moveTo>
                  <a:lnTo>
                    <a:pt x="730" y="286"/>
                  </a:lnTo>
                  <a:lnTo>
                    <a:pt x="747" y="279"/>
                  </a:lnTo>
                  <a:lnTo>
                    <a:pt x="754" y="295"/>
                  </a:lnTo>
                  <a:lnTo>
                    <a:pt x="737" y="302"/>
                  </a:lnTo>
                  <a:lnTo>
                    <a:pt x="737" y="302"/>
                  </a:lnTo>
                  <a:close/>
                  <a:moveTo>
                    <a:pt x="803" y="276"/>
                  </a:moveTo>
                  <a:lnTo>
                    <a:pt x="796" y="260"/>
                  </a:lnTo>
                  <a:lnTo>
                    <a:pt x="813" y="253"/>
                  </a:lnTo>
                  <a:lnTo>
                    <a:pt x="820" y="269"/>
                  </a:lnTo>
                  <a:lnTo>
                    <a:pt x="803" y="276"/>
                  </a:lnTo>
                  <a:lnTo>
                    <a:pt x="803" y="276"/>
                  </a:lnTo>
                  <a:close/>
                  <a:moveTo>
                    <a:pt x="869" y="248"/>
                  </a:moveTo>
                  <a:lnTo>
                    <a:pt x="862" y="231"/>
                  </a:lnTo>
                  <a:lnTo>
                    <a:pt x="879" y="224"/>
                  </a:lnTo>
                  <a:lnTo>
                    <a:pt x="886" y="241"/>
                  </a:lnTo>
                  <a:lnTo>
                    <a:pt x="869" y="248"/>
                  </a:lnTo>
                  <a:lnTo>
                    <a:pt x="869" y="248"/>
                  </a:lnTo>
                  <a:close/>
                  <a:moveTo>
                    <a:pt x="936" y="219"/>
                  </a:moveTo>
                  <a:lnTo>
                    <a:pt x="928" y="203"/>
                  </a:lnTo>
                  <a:lnTo>
                    <a:pt x="945" y="196"/>
                  </a:lnTo>
                  <a:lnTo>
                    <a:pt x="952" y="212"/>
                  </a:lnTo>
                  <a:lnTo>
                    <a:pt x="936" y="219"/>
                  </a:lnTo>
                  <a:lnTo>
                    <a:pt x="936" y="219"/>
                  </a:lnTo>
                  <a:close/>
                  <a:moveTo>
                    <a:pt x="1002" y="191"/>
                  </a:moveTo>
                  <a:lnTo>
                    <a:pt x="995" y="175"/>
                  </a:lnTo>
                  <a:lnTo>
                    <a:pt x="1011" y="167"/>
                  </a:lnTo>
                  <a:lnTo>
                    <a:pt x="1018" y="184"/>
                  </a:lnTo>
                  <a:lnTo>
                    <a:pt x="1002" y="191"/>
                  </a:lnTo>
                  <a:lnTo>
                    <a:pt x="1002" y="191"/>
                  </a:lnTo>
                  <a:close/>
                  <a:moveTo>
                    <a:pt x="1068" y="163"/>
                  </a:moveTo>
                  <a:lnTo>
                    <a:pt x="1061" y="146"/>
                  </a:lnTo>
                  <a:lnTo>
                    <a:pt x="1077" y="139"/>
                  </a:lnTo>
                  <a:lnTo>
                    <a:pt x="1084" y="156"/>
                  </a:lnTo>
                  <a:lnTo>
                    <a:pt x="1068" y="163"/>
                  </a:lnTo>
                  <a:lnTo>
                    <a:pt x="1068" y="163"/>
                  </a:lnTo>
                  <a:close/>
                  <a:moveTo>
                    <a:pt x="1134" y="134"/>
                  </a:moveTo>
                  <a:lnTo>
                    <a:pt x="1127" y="118"/>
                  </a:lnTo>
                  <a:lnTo>
                    <a:pt x="1143" y="111"/>
                  </a:lnTo>
                  <a:lnTo>
                    <a:pt x="1150" y="127"/>
                  </a:lnTo>
                  <a:lnTo>
                    <a:pt x="1134" y="134"/>
                  </a:lnTo>
                  <a:lnTo>
                    <a:pt x="1134" y="134"/>
                  </a:lnTo>
                  <a:close/>
                  <a:moveTo>
                    <a:pt x="1200" y="106"/>
                  </a:moveTo>
                  <a:lnTo>
                    <a:pt x="1193" y="90"/>
                  </a:lnTo>
                  <a:lnTo>
                    <a:pt x="1212" y="82"/>
                  </a:lnTo>
                  <a:lnTo>
                    <a:pt x="1217" y="99"/>
                  </a:lnTo>
                  <a:lnTo>
                    <a:pt x="1200" y="106"/>
                  </a:lnTo>
                  <a:lnTo>
                    <a:pt x="1200" y="106"/>
                  </a:lnTo>
                  <a:close/>
                  <a:moveTo>
                    <a:pt x="1269" y="78"/>
                  </a:moveTo>
                  <a:lnTo>
                    <a:pt x="1261" y="61"/>
                  </a:lnTo>
                  <a:lnTo>
                    <a:pt x="1278" y="54"/>
                  </a:lnTo>
                  <a:lnTo>
                    <a:pt x="1285" y="71"/>
                  </a:lnTo>
                  <a:lnTo>
                    <a:pt x="1269" y="78"/>
                  </a:lnTo>
                  <a:lnTo>
                    <a:pt x="1269" y="78"/>
                  </a:lnTo>
                  <a:close/>
                  <a:moveTo>
                    <a:pt x="1335" y="52"/>
                  </a:moveTo>
                  <a:lnTo>
                    <a:pt x="1328" y="35"/>
                  </a:lnTo>
                  <a:lnTo>
                    <a:pt x="1344" y="28"/>
                  </a:lnTo>
                  <a:lnTo>
                    <a:pt x="1351" y="45"/>
                  </a:lnTo>
                  <a:lnTo>
                    <a:pt x="1335"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88" name="Freeform 505"/>
            <p:cNvSpPr>
              <a:spLocks noEditPoints="1"/>
            </p:cNvSpPr>
            <p:nvPr/>
          </p:nvSpPr>
          <p:spPr bwMode="auto">
            <a:xfrm>
              <a:off x="3717925" y="3328988"/>
              <a:ext cx="2347913" cy="679450"/>
            </a:xfrm>
            <a:custGeom>
              <a:avLst/>
              <a:gdLst>
                <a:gd name="T0" fmla="*/ 5 w 1479"/>
                <a:gd name="T1" fmla="*/ 428 h 428"/>
                <a:gd name="T2" fmla="*/ 19 w 1479"/>
                <a:gd name="T3" fmla="*/ 406 h 428"/>
                <a:gd name="T4" fmla="*/ 1463 w 1479"/>
                <a:gd name="T5" fmla="*/ 24 h 428"/>
                <a:gd name="T6" fmla="*/ 1474 w 1479"/>
                <a:gd name="T7" fmla="*/ 0 h 428"/>
                <a:gd name="T8" fmla="*/ 1394 w 1479"/>
                <a:gd name="T9" fmla="*/ 43 h 428"/>
                <a:gd name="T10" fmla="*/ 1406 w 1479"/>
                <a:gd name="T11" fmla="*/ 21 h 428"/>
                <a:gd name="T12" fmla="*/ 1323 w 1479"/>
                <a:gd name="T13" fmla="*/ 61 h 428"/>
                <a:gd name="T14" fmla="*/ 1337 w 1479"/>
                <a:gd name="T15" fmla="*/ 40 h 428"/>
                <a:gd name="T16" fmla="*/ 1255 w 1479"/>
                <a:gd name="T17" fmla="*/ 80 h 428"/>
                <a:gd name="T18" fmla="*/ 1266 w 1479"/>
                <a:gd name="T19" fmla="*/ 59 h 428"/>
                <a:gd name="T20" fmla="*/ 1184 w 1479"/>
                <a:gd name="T21" fmla="*/ 99 h 428"/>
                <a:gd name="T22" fmla="*/ 1198 w 1479"/>
                <a:gd name="T23" fmla="*/ 78 h 428"/>
                <a:gd name="T24" fmla="*/ 1115 w 1479"/>
                <a:gd name="T25" fmla="*/ 120 h 428"/>
                <a:gd name="T26" fmla="*/ 1127 w 1479"/>
                <a:gd name="T27" fmla="*/ 97 h 428"/>
                <a:gd name="T28" fmla="*/ 1047 w 1479"/>
                <a:gd name="T29" fmla="*/ 139 h 428"/>
                <a:gd name="T30" fmla="*/ 1059 w 1479"/>
                <a:gd name="T31" fmla="*/ 116 h 428"/>
                <a:gd name="T32" fmla="*/ 976 w 1479"/>
                <a:gd name="T33" fmla="*/ 158 h 428"/>
                <a:gd name="T34" fmla="*/ 990 w 1479"/>
                <a:gd name="T35" fmla="*/ 135 h 428"/>
                <a:gd name="T36" fmla="*/ 907 w 1479"/>
                <a:gd name="T37" fmla="*/ 177 h 428"/>
                <a:gd name="T38" fmla="*/ 919 w 1479"/>
                <a:gd name="T39" fmla="*/ 156 h 428"/>
                <a:gd name="T40" fmla="*/ 839 w 1479"/>
                <a:gd name="T41" fmla="*/ 196 h 428"/>
                <a:gd name="T42" fmla="*/ 851 w 1479"/>
                <a:gd name="T43" fmla="*/ 175 h 428"/>
                <a:gd name="T44" fmla="*/ 768 w 1479"/>
                <a:gd name="T45" fmla="*/ 215 h 428"/>
                <a:gd name="T46" fmla="*/ 782 w 1479"/>
                <a:gd name="T47" fmla="*/ 194 h 428"/>
                <a:gd name="T48" fmla="*/ 700 w 1479"/>
                <a:gd name="T49" fmla="*/ 234 h 428"/>
                <a:gd name="T50" fmla="*/ 711 w 1479"/>
                <a:gd name="T51" fmla="*/ 213 h 428"/>
                <a:gd name="T52" fmla="*/ 631 w 1479"/>
                <a:gd name="T53" fmla="*/ 255 h 428"/>
                <a:gd name="T54" fmla="*/ 643 w 1479"/>
                <a:gd name="T55" fmla="*/ 232 h 428"/>
                <a:gd name="T56" fmla="*/ 560 w 1479"/>
                <a:gd name="T57" fmla="*/ 274 h 428"/>
                <a:gd name="T58" fmla="*/ 572 w 1479"/>
                <a:gd name="T59" fmla="*/ 250 h 428"/>
                <a:gd name="T60" fmla="*/ 492 w 1479"/>
                <a:gd name="T61" fmla="*/ 293 h 428"/>
                <a:gd name="T62" fmla="*/ 504 w 1479"/>
                <a:gd name="T63" fmla="*/ 269 h 428"/>
                <a:gd name="T64" fmla="*/ 421 w 1479"/>
                <a:gd name="T65" fmla="*/ 312 h 428"/>
                <a:gd name="T66" fmla="*/ 435 w 1479"/>
                <a:gd name="T67" fmla="*/ 291 h 428"/>
                <a:gd name="T68" fmla="*/ 352 w 1479"/>
                <a:gd name="T69" fmla="*/ 331 h 428"/>
                <a:gd name="T70" fmla="*/ 364 w 1479"/>
                <a:gd name="T71" fmla="*/ 309 h 428"/>
                <a:gd name="T72" fmla="*/ 284 w 1479"/>
                <a:gd name="T73" fmla="*/ 350 h 428"/>
                <a:gd name="T74" fmla="*/ 296 w 1479"/>
                <a:gd name="T75" fmla="*/ 328 h 428"/>
                <a:gd name="T76" fmla="*/ 213 w 1479"/>
                <a:gd name="T77" fmla="*/ 369 h 428"/>
                <a:gd name="T78" fmla="*/ 227 w 1479"/>
                <a:gd name="T79" fmla="*/ 347 h 428"/>
                <a:gd name="T80" fmla="*/ 145 w 1479"/>
                <a:gd name="T81" fmla="*/ 390 h 428"/>
                <a:gd name="T82" fmla="*/ 156 w 1479"/>
                <a:gd name="T83" fmla="*/ 366 h 428"/>
                <a:gd name="T84" fmla="*/ 76 w 1479"/>
                <a:gd name="T85" fmla="*/ 409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79" h="428">
                  <a:moveTo>
                    <a:pt x="19" y="406"/>
                  </a:moveTo>
                  <a:lnTo>
                    <a:pt x="24" y="423"/>
                  </a:lnTo>
                  <a:lnTo>
                    <a:pt x="5" y="428"/>
                  </a:lnTo>
                  <a:lnTo>
                    <a:pt x="0" y="411"/>
                  </a:lnTo>
                  <a:lnTo>
                    <a:pt x="19" y="406"/>
                  </a:lnTo>
                  <a:lnTo>
                    <a:pt x="19" y="406"/>
                  </a:lnTo>
                  <a:close/>
                  <a:moveTo>
                    <a:pt x="1474" y="0"/>
                  </a:moveTo>
                  <a:lnTo>
                    <a:pt x="1479" y="19"/>
                  </a:lnTo>
                  <a:lnTo>
                    <a:pt x="1463" y="24"/>
                  </a:lnTo>
                  <a:lnTo>
                    <a:pt x="1458" y="5"/>
                  </a:lnTo>
                  <a:lnTo>
                    <a:pt x="1474" y="0"/>
                  </a:lnTo>
                  <a:lnTo>
                    <a:pt x="1474" y="0"/>
                  </a:lnTo>
                  <a:close/>
                  <a:moveTo>
                    <a:pt x="1406" y="21"/>
                  </a:moveTo>
                  <a:lnTo>
                    <a:pt x="1411" y="38"/>
                  </a:lnTo>
                  <a:lnTo>
                    <a:pt x="1394" y="43"/>
                  </a:lnTo>
                  <a:lnTo>
                    <a:pt x="1389" y="26"/>
                  </a:lnTo>
                  <a:lnTo>
                    <a:pt x="1406" y="21"/>
                  </a:lnTo>
                  <a:lnTo>
                    <a:pt x="1406" y="21"/>
                  </a:lnTo>
                  <a:close/>
                  <a:moveTo>
                    <a:pt x="1337" y="40"/>
                  </a:moveTo>
                  <a:lnTo>
                    <a:pt x="1342" y="57"/>
                  </a:lnTo>
                  <a:lnTo>
                    <a:pt x="1323" y="61"/>
                  </a:lnTo>
                  <a:lnTo>
                    <a:pt x="1318" y="45"/>
                  </a:lnTo>
                  <a:lnTo>
                    <a:pt x="1337" y="40"/>
                  </a:lnTo>
                  <a:lnTo>
                    <a:pt x="1337" y="40"/>
                  </a:lnTo>
                  <a:close/>
                  <a:moveTo>
                    <a:pt x="1266" y="59"/>
                  </a:moveTo>
                  <a:lnTo>
                    <a:pt x="1271" y="76"/>
                  </a:lnTo>
                  <a:lnTo>
                    <a:pt x="1255" y="80"/>
                  </a:lnTo>
                  <a:lnTo>
                    <a:pt x="1250" y="64"/>
                  </a:lnTo>
                  <a:lnTo>
                    <a:pt x="1266" y="59"/>
                  </a:lnTo>
                  <a:lnTo>
                    <a:pt x="1266" y="59"/>
                  </a:lnTo>
                  <a:close/>
                  <a:moveTo>
                    <a:pt x="1198" y="78"/>
                  </a:moveTo>
                  <a:lnTo>
                    <a:pt x="1203" y="95"/>
                  </a:lnTo>
                  <a:lnTo>
                    <a:pt x="1184" y="99"/>
                  </a:lnTo>
                  <a:lnTo>
                    <a:pt x="1179" y="83"/>
                  </a:lnTo>
                  <a:lnTo>
                    <a:pt x="1198" y="78"/>
                  </a:lnTo>
                  <a:lnTo>
                    <a:pt x="1198" y="78"/>
                  </a:lnTo>
                  <a:close/>
                  <a:moveTo>
                    <a:pt x="1127" y="97"/>
                  </a:moveTo>
                  <a:lnTo>
                    <a:pt x="1132" y="116"/>
                  </a:lnTo>
                  <a:lnTo>
                    <a:pt x="1115" y="120"/>
                  </a:lnTo>
                  <a:lnTo>
                    <a:pt x="1111" y="102"/>
                  </a:lnTo>
                  <a:lnTo>
                    <a:pt x="1127" y="97"/>
                  </a:lnTo>
                  <a:lnTo>
                    <a:pt x="1127" y="97"/>
                  </a:lnTo>
                  <a:close/>
                  <a:moveTo>
                    <a:pt x="1059" y="116"/>
                  </a:moveTo>
                  <a:lnTo>
                    <a:pt x="1063" y="135"/>
                  </a:lnTo>
                  <a:lnTo>
                    <a:pt x="1047" y="139"/>
                  </a:lnTo>
                  <a:lnTo>
                    <a:pt x="1042" y="120"/>
                  </a:lnTo>
                  <a:lnTo>
                    <a:pt x="1059" y="116"/>
                  </a:lnTo>
                  <a:lnTo>
                    <a:pt x="1059" y="116"/>
                  </a:lnTo>
                  <a:close/>
                  <a:moveTo>
                    <a:pt x="990" y="135"/>
                  </a:moveTo>
                  <a:lnTo>
                    <a:pt x="995" y="154"/>
                  </a:lnTo>
                  <a:lnTo>
                    <a:pt x="976" y="158"/>
                  </a:lnTo>
                  <a:lnTo>
                    <a:pt x="971" y="139"/>
                  </a:lnTo>
                  <a:lnTo>
                    <a:pt x="990" y="135"/>
                  </a:lnTo>
                  <a:lnTo>
                    <a:pt x="990" y="135"/>
                  </a:lnTo>
                  <a:close/>
                  <a:moveTo>
                    <a:pt x="919" y="156"/>
                  </a:moveTo>
                  <a:lnTo>
                    <a:pt x="924" y="172"/>
                  </a:lnTo>
                  <a:lnTo>
                    <a:pt x="907" y="177"/>
                  </a:lnTo>
                  <a:lnTo>
                    <a:pt x="903" y="161"/>
                  </a:lnTo>
                  <a:lnTo>
                    <a:pt x="919" y="156"/>
                  </a:lnTo>
                  <a:lnTo>
                    <a:pt x="919" y="156"/>
                  </a:lnTo>
                  <a:close/>
                  <a:moveTo>
                    <a:pt x="851" y="175"/>
                  </a:moveTo>
                  <a:lnTo>
                    <a:pt x="856" y="191"/>
                  </a:lnTo>
                  <a:lnTo>
                    <a:pt x="839" y="196"/>
                  </a:lnTo>
                  <a:lnTo>
                    <a:pt x="834" y="180"/>
                  </a:lnTo>
                  <a:lnTo>
                    <a:pt x="851" y="175"/>
                  </a:lnTo>
                  <a:lnTo>
                    <a:pt x="851" y="175"/>
                  </a:lnTo>
                  <a:close/>
                  <a:moveTo>
                    <a:pt x="782" y="194"/>
                  </a:moveTo>
                  <a:lnTo>
                    <a:pt x="787" y="210"/>
                  </a:lnTo>
                  <a:lnTo>
                    <a:pt x="768" y="215"/>
                  </a:lnTo>
                  <a:lnTo>
                    <a:pt x="763" y="198"/>
                  </a:lnTo>
                  <a:lnTo>
                    <a:pt x="782" y="194"/>
                  </a:lnTo>
                  <a:lnTo>
                    <a:pt x="782" y="194"/>
                  </a:lnTo>
                  <a:close/>
                  <a:moveTo>
                    <a:pt x="711" y="213"/>
                  </a:moveTo>
                  <a:lnTo>
                    <a:pt x="716" y="229"/>
                  </a:lnTo>
                  <a:lnTo>
                    <a:pt x="700" y="234"/>
                  </a:lnTo>
                  <a:lnTo>
                    <a:pt x="695" y="217"/>
                  </a:lnTo>
                  <a:lnTo>
                    <a:pt x="711" y="213"/>
                  </a:lnTo>
                  <a:lnTo>
                    <a:pt x="711" y="213"/>
                  </a:lnTo>
                  <a:close/>
                  <a:moveTo>
                    <a:pt x="643" y="232"/>
                  </a:moveTo>
                  <a:lnTo>
                    <a:pt x="648" y="250"/>
                  </a:lnTo>
                  <a:lnTo>
                    <a:pt x="631" y="255"/>
                  </a:lnTo>
                  <a:lnTo>
                    <a:pt x="626" y="236"/>
                  </a:lnTo>
                  <a:lnTo>
                    <a:pt x="643" y="232"/>
                  </a:lnTo>
                  <a:lnTo>
                    <a:pt x="643" y="232"/>
                  </a:lnTo>
                  <a:close/>
                  <a:moveTo>
                    <a:pt x="572" y="250"/>
                  </a:moveTo>
                  <a:lnTo>
                    <a:pt x="579" y="269"/>
                  </a:lnTo>
                  <a:lnTo>
                    <a:pt x="560" y="274"/>
                  </a:lnTo>
                  <a:lnTo>
                    <a:pt x="556" y="255"/>
                  </a:lnTo>
                  <a:lnTo>
                    <a:pt x="572" y="250"/>
                  </a:lnTo>
                  <a:lnTo>
                    <a:pt x="572" y="250"/>
                  </a:lnTo>
                  <a:close/>
                  <a:moveTo>
                    <a:pt x="504" y="269"/>
                  </a:moveTo>
                  <a:lnTo>
                    <a:pt x="508" y="288"/>
                  </a:lnTo>
                  <a:lnTo>
                    <a:pt x="492" y="293"/>
                  </a:lnTo>
                  <a:lnTo>
                    <a:pt x="487" y="276"/>
                  </a:lnTo>
                  <a:lnTo>
                    <a:pt x="504" y="269"/>
                  </a:lnTo>
                  <a:lnTo>
                    <a:pt x="504" y="269"/>
                  </a:lnTo>
                  <a:close/>
                  <a:moveTo>
                    <a:pt x="435" y="291"/>
                  </a:moveTo>
                  <a:lnTo>
                    <a:pt x="440" y="307"/>
                  </a:lnTo>
                  <a:lnTo>
                    <a:pt x="421" y="312"/>
                  </a:lnTo>
                  <a:lnTo>
                    <a:pt x="416" y="295"/>
                  </a:lnTo>
                  <a:lnTo>
                    <a:pt x="435" y="291"/>
                  </a:lnTo>
                  <a:lnTo>
                    <a:pt x="435" y="291"/>
                  </a:lnTo>
                  <a:close/>
                  <a:moveTo>
                    <a:pt x="364" y="309"/>
                  </a:moveTo>
                  <a:lnTo>
                    <a:pt x="369" y="326"/>
                  </a:lnTo>
                  <a:lnTo>
                    <a:pt x="352" y="331"/>
                  </a:lnTo>
                  <a:lnTo>
                    <a:pt x="348" y="314"/>
                  </a:lnTo>
                  <a:lnTo>
                    <a:pt x="364" y="309"/>
                  </a:lnTo>
                  <a:lnTo>
                    <a:pt x="364" y="309"/>
                  </a:lnTo>
                  <a:close/>
                  <a:moveTo>
                    <a:pt x="296" y="328"/>
                  </a:moveTo>
                  <a:lnTo>
                    <a:pt x="300" y="345"/>
                  </a:lnTo>
                  <a:lnTo>
                    <a:pt x="284" y="350"/>
                  </a:lnTo>
                  <a:lnTo>
                    <a:pt x="279" y="333"/>
                  </a:lnTo>
                  <a:lnTo>
                    <a:pt x="296" y="328"/>
                  </a:lnTo>
                  <a:lnTo>
                    <a:pt x="296" y="328"/>
                  </a:lnTo>
                  <a:close/>
                  <a:moveTo>
                    <a:pt x="227" y="347"/>
                  </a:moveTo>
                  <a:lnTo>
                    <a:pt x="232" y="364"/>
                  </a:lnTo>
                  <a:lnTo>
                    <a:pt x="213" y="369"/>
                  </a:lnTo>
                  <a:lnTo>
                    <a:pt x="208" y="352"/>
                  </a:lnTo>
                  <a:lnTo>
                    <a:pt x="227" y="347"/>
                  </a:lnTo>
                  <a:lnTo>
                    <a:pt x="227" y="347"/>
                  </a:lnTo>
                  <a:close/>
                  <a:moveTo>
                    <a:pt x="156" y="366"/>
                  </a:moveTo>
                  <a:lnTo>
                    <a:pt x="161" y="385"/>
                  </a:lnTo>
                  <a:lnTo>
                    <a:pt x="145" y="390"/>
                  </a:lnTo>
                  <a:lnTo>
                    <a:pt x="140" y="371"/>
                  </a:lnTo>
                  <a:lnTo>
                    <a:pt x="156" y="366"/>
                  </a:lnTo>
                  <a:lnTo>
                    <a:pt x="156" y="366"/>
                  </a:lnTo>
                  <a:close/>
                  <a:moveTo>
                    <a:pt x="88" y="385"/>
                  </a:moveTo>
                  <a:lnTo>
                    <a:pt x="93" y="404"/>
                  </a:lnTo>
                  <a:lnTo>
                    <a:pt x="76" y="409"/>
                  </a:lnTo>
                  <a:lnTo>
                    <a:pt x="71" y="390"/>
                  </a:lnTo>
                  <a:lnTo>
                    <a:pt x="88"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89" name="Freeform 506"/>
            <p:cNvSpPr>
              <a:spLocks noEditPoints="1"/>
            </p:cNvSpPr>
            <p:nvPr/>
          </p:nvSpPr>
          <p:spPr bwMode="auto">
            <a:xfrm>
              <a:off x="6088063" y="3325813"/>
              <a:ext cx="1450975" cy="1341438"/>
            </a:xfrm>
            <a:custGeom>
              <a:avLst/>
              <a:gdLst>
                <a:gd name="T0" fmla="*/ 900 w 914"/>
                <a:gd name="T1" fmla="*/ 819 h 845"/>
                <a:gd name="T2" fmla="*/ 903 w 914"/>
                <a:gd name="T3" fmla="*/ 845 h 845"/>
                <a:gd name="T4" fmla="*/ 888 w 914"/>
                <a:gd name="T5" fmla="*/ 831 h 845"/>
                <a:gd name="T6" fmla="*/ 3 w 914"/>
                <a:gd name="T7" fmla="*/ 14 h 845"/>
                <a:gd name="T8" fmla="*/ 12 w 914"/>
                <a:gd name="T9" fmla="*/ 0 h 845"/>
                <a:gd name="T10" fmla="*/ 0 w 914"/>
                <a:gd name="T11" fmla="*/ 11 h 845"/>
                <a:gd name="T12" fmla="*/ 55 w 914"/>
                <a:gd name="T13" fmla="*/ 37 h 845"/>
                <a:gd name="T14" fmla="*/ 55 w 914"/>
                <a:gd name="T15" fmla="*/ 63 h 845"/>
                <a:gd name="T16" fmla="*/ 43 w 914"/>
                <a:gd name="T17" fmla="*/ 49 h 845"/>
                <a:gd name="T18" fmla="*/ 107 w 914"/>
                <a:gd name="T19" fmla="*/ 87 h 845"/>
                <a:gd name="T20" fmla="*/ 109 w 914"/>
                <a:gd name="T21" fmla="*/ 111 h 845"/>
                <a:gd name="T22" fmla="*/ 95 w 914"/>
                <a:gd name="T23" fmla="*/ 99 h 845"/>
                <a:gd name="T24" fmla="*/ 161 w 914"/>
                <a:gd name="T25" fmla="*/ 134 h 845"/>
                <a:gd name="T26" fmla="*/ 161 w 914"/>
                <a:gd name="T27" fmla="*/ 160 h 845"/>
                <a:gd name="T28" fmla="*/ 149 w 914"/>
                <a:gd name="T29" fmla="*/ 148 h 845"/>
                <a:gd name="T30" fmla="*/ 213 w 914"/>
                <a:gd name="T31" fmla="*/ 184 h 845"/>
                <a:gd name="T32" fmla="*/ 215 w 914"/>
                <a:gd name="T33" fmla="*/ 210 h 845"/>
                <a:gd name="T34" fmla="*/ 201 w 914"/>
                <a:gd name="T35" fmla="*/ 198 h 845"/>
                <a:gd name="T36" fmla="*/ 267 w 914"/>
                <a:gd name="T37" fmla="*/ 234 h 845"/>
                <a:gd name="T38" fmla="*/ 267 w 914"/>
                <a:gd name="T39" fmla="*/ 257 h 845"/>
                <a:gd name="T40" fmla="*/ 253 w 914"/>
                <a:gd name="T41" fmla="*/ 245 h 845"/>
                <a:gd name="T42" fmla="*/ 319 w 914"/>
                <a:gd name="T43" fmla="*/ 281 h 845"/>
                <a:gd name="T44" fmla="*/ 319 w 914"/>
                <a:gd name="T45" fmla="*/ 307 h 845"/>
                <a:gd name="T46" fmla="*/ 307 w 914"/>
                <a:gd name="T47" fmla="*/ 295 h 845"/>
                <a:gd name="T48" fmla="*/ 371 w 914"/>
                <a:gd name="T49" fmla="*/ 330 h 845"/>
                <a:gd name="T50" fmla="*/ 373 w 914"/>
                <a:gd name="T51" fmla="*/ 356 h 845"/>
                <a:gd name="T52" fmla="*/ 359 w 914"/>
                <a:gd name="T53" fmla="*/ 345 h 845"/>
                <a:gd name="T54" fmla="*/ 425 w 914"/>
                <a:gd name="T55" fmla="*/ 380 h 845"/>
                <a:gd name="T56" fmla="*/ 425 w 914"/>
                <a:gd name="T57" fmla="*/ 404 h 845"/>
                <a:gd name="T58" fmla="*/ 411 w 914"/>
                <a:gd name="T59" fmla="*/ 392 h 845"/>
                <a:gd name="T60" fmla="*/ 477 w 914"/>
                <a:gd name="T61" fmla="*/ 427 h 845"/>
                <a:gd name="T62" fmla="*/ 477 w 914"/>
                <a:gd name="T63" fmla="*/ 453 h 845"/>
                <a:gd name="T64" fmla="*/ 466 w 914"/>
                <a:gd name="T65" fmla="*/ 441 h 845"/>
                <a:gd name="T66" fmla="*/ 529 w 914"/>
                <a:gd name="T67" fmla="*/ 477 h 845"/>
                <a:gd name="T68" fmla="*/ 532 w 914"/>
                <a:gd name="T69" fmla="*/ 503 h 845"/>
                <a:gd name="T70" fmla="*/ 518 w 914"/>
                <a:gd name="T71" fmla="*/ 491 h 845"/>
                <a:gd name="T72" fmla="*/ 584 w 914"/>
                <a:gd name="T73" fmla="*/ 526 h 845"/>
                <a:gd name="T74" fmla="*/ 584 w 914"/>
                <a:gd name="T75" fmla="*/ 550 h 845"/>
                <a:gd name="T76" fmla="*/ 572 w 914"/>
                <a:gd name="T77" fmla="*/ 538 h 845"/>
                <a:gd name="T78" fmla="*/ 636 w 914"/>
                <a:gd name="T79" fmla="*/ 574 h 845"/>
                <a:gd name="T80" fmla="*/ 638 w 914"/>
                <a:gd name="T81" fmla="*/ 600 h 845"/>
                <a:gd name="T82" fmla="*/ 624 w 914"/>
                <a:gd name="T83" fmla="*/ 588 h 845"/>
                <a:gd name="T84" fmla="*/ 690 w 914"/>
                <a:gd name="T85" fmla="*/ 623 h 845"/>
                <a:gd name="T86" fmla="*/ 690 w 914"/>
                <a:gd name="T87" fmla="*/ 649 h 845"/>
                <a:gd name="T88" fmla="*/ 676 w 914"/>
                <a:gd name="T89" fmla="*/ 637 h 845"/>
                <a:gd name="T90" fmla="*/ 742 w 914"/>
                <a:gd name="T91" fmla="*/ 673 h 845"/>
                <a:gd name="T92" fmla="*/ 742 w 914"/>
                <a:gd name="T93" fmla="*/ 699 h 845"/>
                <a:gd name="T94" fmla="*/ 730 w 914"/>
                <a:gd name="T95" fmla="*/ 685 h 845"/>
                <a:gd name="T96" fmla="*/ 794 w 914"/>
                <a:gd name="T97" fmla="*/ 720 h 845"/>
                <a:gd name="T98" fmla="*/ 796 w 914"/>
                <a:gd name="T99" fmla="*/ 746 h 845"/>
                <a:gd name="T100" fmla="*/ 782 w 914"/>
                <a:gd name="T101" fmla="*/ 734 h 845"/>
                <a:gd name="T102" fmla="*/ 848 w 914"/>
                <a:gd name="T103" fmla="*/ 770 h 845"/>
                <a:gd name="T104" fmla="*/ 848 w 914"/>
                <a:gd name="T105" fmla="*/ 796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14" h="845">
                  <a:moveTo>
                    <a:pt x="888" y="831"/>
                  </a:moveTo>
                  <a:lnTo>
                    <a:pt x="900" y="819"/>
                  </a:lnTo>
                  <a:lnTo>
                    <a:pt x="914" y="831"/>
                  </a:lnTo>
                  <a:lnTo>
                    <a:pt x="903" y="845"/>
                  </a:lnTo>
                  <a:lnTo>
                    <a:pt x="888" y="831"/>
                  </a:lnTo>
                  <a:lnTo>
                    <a:pt x="888" y="831"/>
                  </a:lnTo>
                  <a:close/>
                  <a:moveTo>
                    <a:pt x="0" y="11"/>
                  </a:moveTo>
                  <a:lnTo>
                    <a:pt x="3" y="14"/>
                  </a:lnTo>
                  <a:lnTo>
                    <a:pt x="14" y="0"/>
                  </a:lnTo>
                  <a:lnTo>
                    <a:pt x="12" y="0"/>
                  </a:lnTo>
                  <a:lnTo>
                    <a:pt x="0" y="11"/>
                  </a:lnTo>
                  <a:lnTo>
                    <a:pt x="0" y="11"/>
                  </a:lnTo>
                  <a:close/>
                  <a:moveTo>
                    <a:pt x="43" y="49"/>
                  </a:moveTo>
                  <a:lnTo>
                    <a:pt x="55" y="37"/>
                  </a:lnTo>
                  <a:lnTo>
                    <a:pt x="69" y="49"/>
                  </a:lnTo>
                  <a:lnTo>
                    <a:pt x="55" y="63"/>
                  </a:lnTo>
                  <a:lnTo>
                    <a:pt x="43" y="49"/>
                  </a:lnTo>
                  <a:lnTo>
                    <a:pt x="43" y="49"/>
                  </a:lnTo>
                  <a:close/>
                  <a:moveTo>
                    <a:pt x="95" y="99"/>
                  </a:moveTo>
                  <a:lnTo>
                    <a:pt x="107" y="87"/>
                  </a:lnTo>
                  <a:lnTo>
                    <a:pt x="121" y="99"/>
                  </a:lnTo>
                  <a:lnTo>
                    <a:pt x="109" y="111"/>
                  </a:lnTo>
                  <a:lnTo>
                    <a:pt x="95" y="99"/>
                  </a:lnTo>
                  <a:lnTo>
                    <a:pt x="95" y="99"/>
                  </a:lnTo>
                  <a:close/>
                  <a:moveTo>
                    <a:pt x="149" y="148"/>
                  </a:moveTo>
                  <a:lnTo>
                    <a:pt x="161" y="134"/>
                  </a:lnTo>
                  <a:lnTo>
                    <a:pt x="173" y="146"/>
                  </a:lnTo>
                  <a:lnTo>
                    <a:pt x="161" y="160"/>
                  </a:lnTo>
                  <a:lnTo>
                    <a:pt x="149" y="148"/>
                  </a:lnTo>
                  <a:lnTo>
                    <a:pt x="149" y="148"/>
                  </a:lnTo>
                  <a:close/>
                  <a:moveTo>
                    <a:pt x="201" y="198"/>
                  </a:moveTo>
                  <a:lnTo>
                    <a:pt x="213" y="184"/>
                  </a:lnTo>
                  <a:lnTo>
                    <a:pt x="227" y="196"/>
                  </a:lnTo>
                  <a:lnTo>
                    <a:pt x="215" y="210"/>
                  </a:lnTo>
                  <a:lnTo>
                    <a:pt x="201" y="198"/>
                  </a:lnTo>
                  <a:lnTo>
                    <a:pt x="201" y="198"/>
                  </a:lnTo>
                  <a:close/>
                  <a:moveTo>
                    <a:pt x="253" y="245"/>
                  </a:moveTo>
                  <a:lnTo>
                    <a:pt x="267" y="234"/>
                  </a:lnTo>
                  <a:lnTo>
                    <a:pt x="279" y="245"/>
                  </a:lnTo>
                  <a:lnTo>
                    <a:pt x="267" y="257"/>
                  </a:lnTo>
                  <a:lnTo>
                    <a:pt x="253" y="245"/>
                  </a:lnTo>
                  <a:lnTo>
                    <a:pt x="253" y="245"/>
                  </a:lnTo>
                  <a:close/>
                  <a:moveTo>
                    <a:pt x="307" y="295"/>
                  </a:moveTo>
                  <a:lnTo>
                    <a:pt x="319" y="281"/>
                  </a:lnTo>
                  <a:lnTo>
                    <a:pt x="331" y="293"/>
                  </a:lnTo>
                  <a:lnTo>
                    <a:pt x="319" y="307"/>
                  </a:lnTo>
                  <a:lnTo>
                    <a:pt x="307" y="295"/>
                  </a:lnTo>
                  <a:lnTo>
                    <a:pt x="307" y="295"/>
                  </a:lnTo>
                  <a:close/>
                  <a:moveTo>
                    <a:pt x="359" y="345"/>
                  </a:moveTo>
                  <a:lnTo>
                    <a:pt x="371" y="330"/>
                  </a:lnTo>
                  <a:lnTo>
                    <a:pt x="385" y="342"/>
                  </a:lnTo>
                  <a:lnTo>
                    <a:pt x="373" y="356"/>
                  </a:lnTo>
                  <a:lnTo>
                    <a:pt x="359" y="345"/>
                  </a:lnTo>
                  <a:lnTo>
                    <a:pt x="359" y="345"/>
                  </a:lnTo>
                  <a:close/>
                  <a:moveTo>
                    <a:pt x="411" y="392"/>
                  </a:moveTo>
                  <a:lnTo>
                    <a:pt x="425" y="380"/>
                  </a:lnTo>
                  <a:lnTo>
                    <a:pt x="437" y="392"/>
                  </a:lnTo>
                  <a:lnTo>
                    <a:pt x="425" y="404"/>
                  </a:lnTo>
                  <a:lnTo>
                    <a:pt x="411" y="392"/>
                  </a:lnTo>
                  <a:lnTo>
                    <a:pt x="411" y="392"/>
                  </a:lnTo>
                  <a:close/>
                  <a:moveTo>
                    <a:pt x="466" y="441"/>
                  </a:moveTo>
                  <a:lnTo>
                    <a:pt x="477" y="427"/>
                  </a:lnTo>
                  <a:lnTo>
                    <a:pt x="492" y="441"/>
                  </a:lnTo>
                  <a:lnTo>
                    <a:pt x="477" y="453"/>
                  </a:lnTo>
                  <a:lnTo>
                    <a:pt x="466" y="441"/>
                  </a:lnTo>
                  <a:lnTo>
                    <a:pt x="466" y="441"/>
                  </a:lnTo>
                  <a:close/>
                  <a:moveTo>
                    <a:pt x="518" y="491"/>
                  </a:moveTo>
                  <a:lnTo>
                    <a:pt x="529" y="477"/>
                  </a:lnTo>
                  <a:lnTo>
                    <a:pt x="543" y="489"/>
                  </a:lnTo>
                  <a:lnTo>
                    <a:pt x="532" y="503"/>
                  </a:lnTo>
                  <a:lnTo>
                    <a:pt x="518" y="491"/>
                  </a:lnTo>
                  <a:lnTo>
                    <a:pt x="518" y="491"/>
                  </a:lnTo>
                  <a:close/>
                  <a:moveTo>
                    <a:pt x="572" y="538"/>
                  </a:moveTo>
                  <a:lnTo>
                    <a:pt x="584" y="526"/>
                  </a:lnTo>
                  <a:lnTo>
                    <a:pt x="595" y="538"/>
                  </a:lnTo>
                  <a:lnTo>
                    <a:pt x="584" y="550"/>
                  </a:lnTo>
                  <a:lnTo>
                    <a:pt x="572" y="538"/>
                  </a:lnTo>
                  <a:lnTo>
                    <a:pt x="572" y="538"/>
                  </a:lnTo>
                  <a:close/>
                  <a:moveTo>
                    <a:pt x="624" y="588"/>
                  </a:moveTo>
                  <a:lnTo>
                    <a:pt x="636" y="574"/>
                  </a:lnTo>
                  <a:lnTo>
                    <a:pt x="650" y="588"/>
                  </a:lnTo>
                  <a:lnTo>
                    <a:pt x="638" y="600"/>
                  </a:lnTo>
                  <a:lnTo>
                    <a:pt x="624" y="588"/>
                  </a:lnTo>
                  <a:lnTo>
                    <a:pt x="624" y="588"/>
                  </a:lnTo>
                  <a:close/>
                  <a:moveTo>
                    <a:pt x="676" y="637"/>
                  </a:moveTo>
                  <a:lnTo>
                    <a:pt x="690" y="623"/>
                  </a:lnTo>
                  <a:lnTo>
                    <a:pt x="702" y="635"/>
                  </a:lnTo>
                  <a:lnTo>
                    <a:pt x="690" y="649"/>
                  </a:lnTo>
                  <a:lnTo>
                    <a:pt x="676" y="637"/>
                  </a:lnTo>
                  <a:lnTo>
                    <a:pt x="676" y="637"/>
                  </a:lnTo>
                  <a:close/>
                  <a:moveTo>
                    <a:pt x="730" y="685"/>
                  </a:moveTo>
                  <a:lnTo>
                    <a:pt x="742" y="673"/>
                  </a:lnTo>
                  <a:lnTo>
                    <a:pt x="756" y="685"/>
                  </a:lnTo>
                  <a:lnTo>
                    <a:pt x="742" y="699"/>
                  </a:lnTo>
                  <a:lnTo>
                    <a:pt x="730" y="685"/>
                  </a:lnTo>
                  <a:lnTo>
                    <a:pt x="730" y="685"/>
                  </a:lnTo>
                  <a:close/>
                  <a:moveTo>
                    <a:pt x="782" y="734"/>
                  </a:moveTo>
                  <a:lnTo>
                    <a:pt x="794" y="720"/>
                  </a:lnTo>
                  <a:lnTo>
                    <a:pt x="808" y="734"/>
                  </a:lnTo>
                  <a:lnTo>
                    <a:pt x="796" y="746"/>
                  </a:lnTo>
                  <a:lnTo>
                    <a:pt x="782" y="734"/>
                  </a:lnTo>
                  <a:lnTo>
                    <a:pt x="782" y="734"/>
                  </a:lnTo>
                  <a:close/>
                  <a:moveTo>
                    <a:pt x="836" y="784"/>
                  </a:moveTo>
                  <a:lnTo>
                    <a:pt x="848" y="770"/>
                  </a:lnTo>
                  <a:lnTo>
                    <a:pt x="860" y="782"/>
                  </a:lnTo>
                  <a:lnTo>
                    <a:pt x="848" y="796"/>
                  </a:lnTo>
                  <a:lnTo>
                    <a:pt x="836" y="7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0" name="Freeform 507"/>
            <p:cNvSpPr>
              <a:spLocks noEditPoints="1"/>
            </p:cNvSpPr>
            <p:nvPr/>
          </p:nvSpPr>
          <p:spPr bwMode="auto">
            <a:xfrm>
              <a:off x="6253163" y="4641850"/>
              <a:ext cx="1282700" cy="619125"/>
            </a:xfrm>
            <a:custGeom>
              <a:avLst/>
              <a:gdLst>
                <a:gd name="T0" fmla="*/ 784 w 808"/>
                <a:gd name="T1" fmla="*/ 9 h 390"/>
                <a:gd name="T2" fmla="*/ 808 w 808"/>
                <a:gd name="T3" fmla="*/ 16 h 390"/>
                <a:gd name="T4" fmla="*/ 791 w 808"/>
                <a:gd name="T5" fmla="*/ 23 h 390"/>
                <a:gd name="T6" fmla="*/ 0 w 808"/>
                <a:gd name="T7" fmla="*/ 373 h 390"/>
                <a:gd name="T8" fmla="*/ 24 w 808"/>
                <a:gd name="T9" fmla="*/ 382 h 390"/>
                <a:gd name="T10" fmla="*/ 7 w 808"/>
                <a:gd name="T11" fmla="*/ 390 h 390"/>
                <a:gd name="T12" fmla="*/ 66 w 808"/>
                <a:gd name="T13" fmla="*/ 342 h 390"/>
                <a:gd name="T14" fmla="*/ 90 w 808"/>
                <a:gd name="T15" fmla="*/ 352 h 390"/>
                <a:gd name="T16" fmla="*/ 73 w 808"/>
                <a:gd name="T17" fmla="*/ 359 h 390"/>
                <a:gd name="T18" fmla="*/ 130 w 808"/>
                <a:gd name="T19" fmla="*/ 312 h 390"/>
                <a:gd name="T20" fmla="*/ 156 w 808"/>
                <a:gd name="T21" fmla="*/ 321 h 390"/>
                <a:gd name="T22" fmla="*/ 140 w 808"/>
                <a:gd name="T23" fmla="*/ 328 h 390"/>
                <a:gd name="T24" fmla="*/ 196 w 808"/>
                <a:gd name="T25" fmla="*/ 283 h 390"/>
                <a:gd name="T26" fmla="*/ 220 w 808"/>
                <a:gd name="T27" fmla="*/ 290 h 390"/>
                <a:gd name="T28" fmla="*/ 203 w 808"/>
                <a:gd name="T29" fmla="*/ 297 h 390"/>
                <a:gd name="T30" fmla="*/ 262 w 808"/>
                <a:gd name="T31" fmla="*/ 253 h 390"/>
                <a:gd name="T32" fmla="*/ 286 w 808"/>
                <a:gd name="T33" fmla="*/ 260 h 390"/>
                <a:gd name="T34" fmla="*/ 269 w 808"/>
                <a:gd name="T35" fmla="*/ 269 h 390"/>
                <a:gd name="T36" fmla="*/ 326 w 808"/>
                <a:gd name="T37" fmla="*/ 222 h 390"/>
                <a:gd name="T38" fmla="*/ 350 w 808"/>
                <a:gd name="T39" fmla="*/ 229 h 390"/>
                <a:gd name="T40" fmla="*/ 333 w 808"/>
                <a:gd name="T41" fmla="*/ 238 h 390"/>
                <a:gd name="T42" fmla="*/ 392 w 808"/>
                <a:gd name="T43" fmla="*/ 191 h 390"/>
                <a:gd name="T44" fmla="*/ 416 w 808"/>
                <a:gd name="T45" fmla="*/ 201 h 390"/>
                <a:gd name="T46" fmla="*/ 399 w 808"/>
                <a:gd name="T47" fmla="*/ 208 h 390"/>
                <a:gd name="T48" fmla="*/ 458 w 808"/>
                <a:gd name="T49" fmla="*/ 160 h 390"/>
                <a:gd name="T50" fmla="*/ 482 w 808"/>
                <a:gd name="T51" fmla="*/ 170 h 390"/>
                <a:gd name="T52" fmla="*/ 465 w 808"/>
                <a:gd name="T53" fmla="*/ 177 h 390"/>
                <a:gd name="T54" fmla="*/ 522 w 808"/>
                <a:gd name="T55" fmla="*/ 130 h 390"/>
                <a:gd name="T56" fmla="*/ 546 w 808"/>
                <a:gd name="T57" fmla="*/ 139 h 390"/>
                <a:gd name="T58" fmla="*/ 529 w 808"/>
                <a:gd name="T59" fmla="*/ 146 h 390"/>
                <a:gd name="T60" fmla="*/ 588 w 808"/>
                <a:gd name="T61" fmla="*/ 99 h 390"/>
                <a:gd name="T62" fmla="*/ 612 w 808"/>
                <a:gd name="T63" fmla="*/ 108 h 390"/>
                <a:gd name="T64" fmla="*/ 595 w 808"/>
                <a:gd name="T65" fmla="*/ 116 h 390"/>
                <a:gd name="T66" fmla="*/ 652 w 808"/>
                <a:gd name="T67" fmla="*/ 68 h 390"/>
                <a:gd name="T68" fmla="*/ 676 w 808"/>
                <a:gd name="T69" fmla="*/ 78 h 390"/>
                <a:gd name="T70" fmla="*/ 662 w 808"/>
                <a:gd name="T71" fmla="*/ 85 h 390"/>
                <a:gd name="T72" fmla="*/ 718 w 808"/>
                <a:gd name="T73" fmla="*/ 38 h 390"/>
                <a:gd name="T74" fmla="*/ 742 w 808"/>
                <a:gd name="T75" fmla="*/ 47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8" h="390">
                  <a:moveTo>
                    <a:pt x="791" y="23"/>
                  </a:moveTo>
                  <a:lnTo>
                    <a:pt x="784" y="9"/>
                  </a:lnTo>
                  <a:lnTo>
                    <a:pt x="799" y="0"/>
                  </a:lnTo>
                  <a:lnTo>
                    <a:pt x="808" y="16"/>
                  </a:lnTo>
                  <a:lnTo>
                    <a:pt x="791" y="23"/>
                  </a:lnTo>
                  <a:lnTo>
                    <a:pt x="791" y="23"/>
                  </a:lnTo>
                  <a:close/>
                  <a:moveTo>
                    <a:pt x="7" y="390"/>
                  </a:moveTo>
                  <a:lnTo>
                    <a:pt x="0" y="373"/>
                  </a:lnTo>
                  <a:lnTo>
                    <a:pt x="17" y="366"/>
                  </a:lnTo>
                  <a:lnTo>
                    <a:pt x="24" y="382"/>
                  </a:lnTo>
                  <a:lnTo>
                    <a:pt x="7" y="390"/>
                  </a:lnTo>
                  <a:lnTo>
                    <a:pt x="7" y="390"/>
                  </a:lnTo>
                  <a:close/>
                  <a:moveTo>
                    <a:pt x="73" y="359"/>
                  </a:moveTo>
                  <a:lnTo>
                    <a:pt x="66" y="342"/>
                  </a:lnTo>
                  <a:lnTo>
                    <a:pt x="83" y="335"/>
                  </a:lnTo>
                  <a:lnTo>
                    <a:pt x="90" y="352"/>
                  </a:lnTo>
                  <a:lnTo>
                    <a:pt x="73" y="359"/>
                  </a:lnTo>
                  <a:lnTo>
                    <a:pt x="73" y="359"/>
                  </a:lnTo>
                  <a:close/>
                  <a:moveTo>
                    <a:pt x="140" y="328"/>
                  </a:moveTo>
                  <a:lnTo>
                    <a:pt x="130" y="312"/>
                  </a:lnTo>
                  <a:lnTo>
                    <a:pt x="147" y="305"/>
                  </a:lnTo>
                  <a:lnTo>
                    <a:pt x="156" y="321"/>
                  </a:lnTo>
                  <a:lnTo>
                    <a:pt x="140" y="328"/>
                  </a:lnTo>
                  <a:lnTo>
                    <a:pt x="140" y="328"/>
                  </a:lnTo>
                  <a:close/>
                  <a:moveTo>
                    <a:pt x="203" y="297"/>
                  </a:moveTo>
                  <a:lnTo>
                    <a:pt x="196" y="283"/>
                  </a:lnTo>
                  <a:lnTo>
                    <a:pt x="213" y="274"/>
                  </a:lnTo>
                  <a:lnTo>
                    <a:pt x="220" y="290"/>
                  </a:lnTo>
                  <a:lnTo>
                    <a:pt x="203" y="297"/>
                  </a:lnTo>
                  <a:lnTo>
                    <a:pt x="203" y="297"/>
                  </a:lnTo>
                  <a:close/>
                  <a:moveTo>
                    <a:pt x="269" y="269"/>
                  </a:moveTo>
                  <a:lnTo>
                    <a:pt x="262" y="253"/>
                  </a:lnTo>
                  <a:lnTo>
                    <a:pt x="279" y="243"/>
                  </a:lnTo>
                  <a:lnTo>
                    <a:pt x="286" y="260"/>
                  </a:lnTo>
                  <a:lnTo>
                    <a:pt x="269" y="269"/>
                  </a:lnTo>
                  <a:lnTo>
                    <a:pt x="269" y="269"/>
                  </a:lnTo>
                  <a:close/>
                  <a:moveTo>
                    <a:pt x="333" y="238"/>
                  </a:moveTo>
                  <a:lnTo>
                    <a:pt x="326" y="222"/>
                  </a:lnTo>
                  <a:lnTo>
                    <a:pt x="343" y="215"/>
                  </a:lnTo>
                  <a:lnTo>
                    <a:pt x="350" y="229"/>
                  </a:lnTo>
                  <a:lnTo>
                    <a:pt x="333" y="238"/>
                  </a:lnTo>
                  <a:lnTo>
                    <a:pt x="333" y="238"/>
                  </a:lnTo>
                  <a:close/>
                  <a:moveTo>
                    <a:pt x="399" y="208"/>
                  </a:moveTo>
                  <a:lnTo>
                    <a:pt x="392" y="191"/>
                  </a:lnTo>
                  <a:lnTo>
                    <a:pt x="409" y="184"/>
                  </a:lnTo>
                  <a:lnTo>
                    <a:pt x="416" y="201"/>
                  </a:lnTo>
                  <a:lnTo>
                    <a:pt x="399" y="208"/>
                  </a:lnTo>
                  <a:lnTo>
                    <a:pt x="399" y="208"/>
                  </a:lnTo>
                  <a:close/>
                  <a:moveTo>
                    <a:pt x="465" y="177"/>
                  </a:moveTo>
                  <a:lnTo>
                    <a:pt x="458" y="160"/>
                  </a:lnTo>
                  <a:lnTo>
                    <a:pt x="473" y="153"/>
                  </a:lnTo>
                  <a:lnTo>
                    <a:pt x="482" y="170"/>
                  </a:lnTo>
                  <a:lnTo>
                    <a:pt x="465" y="177"/>
                  </a:lnTo>
                  <a:lnTo>
                    <a:pt x="465" y="177"/>
                  </a:lnTo>
                  <a:close/>
                  <a:moveTo>
                    <a:pt x="529" y="146"/>
                  </a:moveTo>
                  <a:lnTo>
                    <a:pt x="522" y="130"/>
                  </a:lnTo>
                  <a:lnTo>
                    <a:pt x="539" y="123"/>
                  </a:lnTo>
                  <a:lnTo>
                    <a:pt x="546" y="139"/>
                  </a:lnTo>
                  <a:lnTo>
                    <a:pt x="529" y="146"/>
                  </a:lnTo>
                  <a:lnTo>
                    <a:pt x="529" y="146"/>
                  </a:lnTo>
                  <a:close/>
                  <a:moveTo>
                    <a:pt x="595" y="116"/>
                  </a:moveTo>
                  <a:lnTo>
                    <a:pt x="588" y="99"/>
                  </a:lnTo>
                  <a:lnTo>
                    <a:pt x="605" y="92"/>
                  </a:lnTo>
                  <a:lnTo>
                    <a:pt x="612" y="108"/>
                  </a:lnTo>
                  <a:lnTo>
                    <a:pt x="595" y="116"/>
                  </a:lnTo>
                  <a:lnTo>
                    <a:pt x="595" y="116"/>
                  </a:lnTo>
                  <a:close/>
                  <a:moveTo>
                    <a:pt x="662" y="85"/>
                  </a:moveTo>
                  <a:lnTo>
                    <a:pt x="652" y="68"/>
                  </a:lnTo>
                  <a:lnTo>
                    <a:pt x="669" y="61"/>
                  </a:lnTo>
                  <a:lnTo>
                    <a:pt x="676" y="78"/>
                  </a:lnTo>
                  <a:lnTo>
                    <a:pt x="662" y="85"/>
                  </a:lnTo>
                  <a:lnTo>
                    <a:pt x="662" y="85"/>
                  </a:lnTo>
                  <a:close/>
                  <a:moveTo>
                    <a:pt x="725" y="54"/>
                  </a:moveTo>
                  <a:lnTo>
                    <a:pt x="718" y="38"/>
                  </a:lnTo>
                  <a:lnTo>
                    <a:pt x="735" y="30"/>
                  </a:lnTo>
                  <a:lnTo>
                    <a:pt x="742" y="47"/>
                  </a:lnTo>
                  <a:lnTo>
                    <a:pt x="72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1" name="Freeform 508"/>
            <p:cNvSpPr>
              <a:spLocks noEditPoints="1"/>
            </p:cNvSpPr>
            <p:nvPr/>
          </p:nvSpPr>
          <p:spPr bwMode="auto">
            <a:xfrm>
              <a:off x="7521575" y="3749675"/>
              <a:ext cx="1203325" cy="917575"/>
            </a:xfrm>
            <a:custGeom>
              <a:avLst/>
              <a:gdLst>
                <a:gd name="T0" fmla="*/ 23 w 758"/>
                <a:gd name="T1" fmla="*/ 567 h 578"/>
                <a:gd name="T2" fmla="*/ 0 w 758"/>
                <a:gd name="T3" fmla="*/ 564 h 578"/>
                <a:gd name="T4" fmla="*/ 14 w 758"/>
                <a:gd name="T5" fmla="*/ 552 h 578"/>
                <a:gd name="T6" fmla="*/ 746 w 758"/>
                <a:gd name="T7" fmla="*/ 0 h 578"/>
                <a:gd name="T8" fmla="*/ 758 w 758"/>
                <a:gd name="T9" fmla="*/ 14 h 578"/>
                <a:gd name="T10" fmla="*/ 746 w 758"/>
                <a:gd name="T11" fmla="*/ 0 h 578"/>
                <a:gd name="T12" fmla="*/ 713 w 758"/>
                <a:gd name="T13" fmla="*/ 47 h 578"/>
                <a:gd name="T14" fmla="*/ 689 w 758"/>
                <a:gd name="T15" fmla="*/ 42 h 578"/>
                <a:gd name="T16" fmla="*/ 703 w 758"/>
                <a:gd name="T17" fmla="*/ 33 h 578"/>
                <a:gd name="T18" fmla="*/ 656 w 758"/>
                <a:gd name="T19" fmla="*/ 89 h 578"/>
                <a:gd name="T20" fmla="*/ 630 w 758"/>
                <a:gd name="T21" fmla="*/ 87 h 578"/>
                <a:gd name="T22" fmla="*/ 644 w 758"/>
                <a:gd name="T23" fmla="*/ 75 h 578"/>
                <a:gd name="T24" fmla="*/ 599 w 758"/>
                <a:gd name="T25" fmla="*/ 134 h 578"/>
                <a:gd name="T26" fmla="*/ 573 w 758"/>
                <a:gd name="T27" fmla="*/ 130 h 578"/>
                <a:gd name="T28" fmla="*/ 588 w 758"/>
                <a:gd name="T29" fmla="*/ 118 h 578"/>
                <a:gd name="T30" fmla="*/ 540 w 758"/>
                <a:gd name="T31" fmla="*/ 177 h 578"/>
                <a:gd name="T32" fmla="*/ 517 w 758"/>
                <a:gd name="T33" fmla="*/ 172 h 578"/>
                <a:gd name="T34" fmla="*/ 531 w 758"/>
                <a:gd name="T35" fmla="*/ 163 h 578"/>
                <a:gd name="T36" fmla="*/ 484 w 758"/>
                <a:gd name="T37" fmla="*/ 219 h 578"/>
                <a:gd name="T38" fmla="*/ 458 w 758"/>
                <a:gd name="T39" fmla="*/ 217 h 578"/>
                <a:gd name="T40" fmla="*/ 472 w 758"/>
                <a:gd name="T41" fmla="*/ 205 h 578"/>
                <a:gd name="T42" fmla="*/ 427 w 758"/>
                <a:gd name="T43" fmla="*/ 264 h 578"/>
                <a:gd name="T44" fmla="*/ 401 w 758"/>
                <a:gd name="T45" fmla="*/ 259 h 578"/>
                <a:gd name="T46" fmla="*/ 415 w 758"/>
                <a:gd name="T47" fmla="*/ 250 h 578"/>
                <a:gd name="T48" fmla="*/ 368 w 758"/>
                <a:gd name="T49" fmla="*/ 307 h 578"/>
                <a:gd name="T50" fmla="*/ 344 w 758"/>
                <a:gd name="T51" fmla="*/ 304 h 578"/>
                <a:gd name="T52" fmla="*/ 359 w 758"/>
                <a:gd name="T53" fmla="*/ 292 h 578"/>
                <a:gd name="T54" fmla="*/ 311 w 758"/>
                <a:gd name="T55" fmla="*/ 349 h 578"/>
                <a:gd name="T56" fmla="*/ 285 w 758"/>
                <a:gd name="T57" fmla="*/ 347 h 578"/>
                <a:gd name="T58" fmla="*/ 299 w 758"/>
                <a:gd name="T59" fmla="*/ 335 h 578"/>
                <a:gd name="T60" fmla="*/ 255 w 758"/>
                <a:gd name="T61" fmla="*/ 394 h 578"/>
                <a:gd name="T62" fmla="*/ 229 w 758"/>
                <a:gd name="T63" fmla="*/ 389 h 578"/>
                <a:gd name="T64" fmla="*/ 243 w 758"/>
                <a:gd name="T65" fmla="*/ 380 h 578"/>
                <a:gd name="T66" fmla="*/ 196 w 758"/>
                <a:gd name="T67" fmla="*/ 437 h 578"/>
                <a:gd name="T68" fmla="*/ 172 w 758"/>
                <a:gd name="T69" fmla="*/ 434 h 578"/>
                <a:gd name="T70" fmla="*/ 186 w 758"/>
                <a:gd name="T71" fmla="*/ 422 h 578"/>
                <a:gd name="T72" fmla="*/ 139 w 758"/>
                <a:gd name="T73" fmla="*/ 481 h 578"/>
                <a:gd name="T74" fmla="*/ 113 w 758"/>
                <a:gd name="T75" fmla="*/ 477 h 578"/>
                <a:gd name="T76" fmla="*/ 129 w 758"/>
                <a:gd name="T77" fmla="*/ 465 h 578"/>
                <a:gd name="T78" fmla="*/ 82 w 758"/>
                <a:gd name="T79" fmla="*/ 524 h 578"/>
                <a:gd name="T80" fmla="*/ 56 w 758"/>
                <a:gd name="T81" fmla="*/ 519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58" h="578">
                  <a:moveTo>
                    <a:pt x="14" y="552"/>
                  </a:moveTo>
                  <a:lnTo>
                    <a:pt x="23" y="567"/>
                  </a:lnTo>
                  <a:lnTo>
                    <a:pt x="9" y="578"/>
                  </a:lnTo>
                  <a:lnTo>
                    <a:pt x="0" y="564"/>
                  </a:lnTo>
                  <a:lnTo>
                    <a:pt x="14" y="552"/>
                  </a:lnTo>
                  <a:lnTo>
                    <a:pt x="14" y="552"/>
                  </a:lnTo>
                  <a:close/>
                  <a:moveTo>
                    <a:pt x="746" y="0"/>
                  </a:moveTo>
                  <a:lnTo>
                    <a:pt x="746" y="0"/>
                  </a:lnTo>
                  <a:lnTo>
                    <a:pt x="758" y="14"/>
                  </a:lnTo>
                  <a:lnTo>
                    <a:pt x="758" y="14"/>
                  </a:lnTo>
                  <a:lnTo>
                    <a:pt x="746" y="0"/>
                  </a:lnTo>
                  <a:lnTo>
                    <a:pt x="746" y="0"/>
                  </a:lnTo>
                  <a:close/>
                  <a:moveTo>
                    <a:pt x="703" y="33"/>
                  </a:moveTo>
                  <a:lnTo>
                    <a:pt x="713" y="47"/>
                  </a:lnTo>
                  <a:lnTo>
                    <a:pt x="699" y="56"/>
                  </a:lnTo>
                  <a:lnTo>
                    <a:pt x="689" y="42"/>
                  </a:lnTo>
                  <a:lnTo>
                    <a:pt x="703" y="33"/>
                  </a:lnTo>
                  <a:lnTo>
                    <a:pt x="703" y="33"/>
                  </a:lnTo>
                  <a:close/>
                  <a:moveTo>
                    <a:pt x="644" y="75"/>
                  </a:moveTo>
                  <a:lnTo>
                    <a:pt x="656" y="89"/>
                  </a:lnTo>
                  <a:lnTo>
                    <a:pt x="642" y="101"/>
                  </a:lnTo>
                  <a:lnTo>
                    <a:pt x="630" y="87"/>
                  </a:lnTo>
                  <a:lnTo>
                    <a:pt x="644" y="75"/>
                  </a:lnTo>
                  <a:lnTo>
                    <a:pt x="644" y="75"/>
                  </a:lnTo>
                  <a:close/>
                  <a:moveTo>
                    <a:pt x="588" y="118"/>
                  </a:moveTo>
                  <a:lnTo>
                    <a:pt x="599" y="134"/>
                  </a:lnTo>
                  <a:lnTo>
                    <a:pt x="585" y="144"/>
                  </a:lnTo>
                  <a:lnTo>
                    <a:pt x="573" y="130"/>
                  </a:lnTo>
                  <a:lnTo>
                    <a:pt x="588" y="118"/>
                  </a:lnTo>
                  <a:lnTo>
                    <a:pt x="588" y="118"/>
                  </a:lnTo>
                  <a:close/>
                  <a:moveTo>
                    <a:pt x="531" y="163"/>
                  </a:moveTo>
                  <a:lnTo>
                    <a:pt x="540" y="177"/>
                  </a:lnTo>
                  <a:lnTo>
                    <a:pt x="526" y="186"/>
                  </a:lnTo>
                  <a:lnTo>
                    <a:pt x="517" y="172"/>
                  </a:lnTo>
                  <a:lnTo>
                    <a:pt x="531" y="163"/>
                  </a:lnTo>
                  <a:lnTo>
                    <a:pt x="531" y="163"/>
                  </a:lnTo>
                  <a:close/>
                  <a:moveTo>
                    <a:pt x="472" y="205"/>
                  </a:moveTo>
                  <a:lnTo>
                    <a:pt x="484" y="219"/>
                  </a:lnTo>
                  <a:lnTo>
                    <a:pt x="470" y="231"/>
                  </a:lnTo>
                  <a:lnTo>
                    <a:pt x="458" y="217"/>
                  </a:lnTo>
                  <a:lnTo>
                    <a:pt x="472" y="205"/>
                  </a:lnTo>
                  <a:lnTo>
                    <a:pt x="472" y="205"/>
                  </a:lnTo>
                  <a:close/>
                  <a:moveTo>
                    <a:pt x="415" y="250"/>
                  </a:moveTo>
                  <a:lnTo>
                    <a:pt x="427" y="264"/>
                  </a:lnTo>
                  <a:lnTo>
                    <a:pt x="413" y="274"/>
                  </a:lnTo>
                  <a:lnTo>
                    <a:pt x="401" y="259"/>
                  </a:lnTo>
                  <a:lnTo>
                    <a:pt x="415" y="250"/>
                  </a:lnTo>
                  <a:lnTo>
                    <a:pt x="415" y="250"/>
                  </a:lnTo>
                  <a:close/>
                  <a:moveTo>
                    <a:pt x="359" y="292"/>
                  </a:moveTo>
                  <a:lnTo>
                    <a:pt x="368" y="307"/>
                  </a:lnTo>
                  <a:lnTo>
                    <a:pt x="354" y="318"/>
                  </a:lnTo>
                  <a:lnTo>
                    <a:pt x="344" y="304"/>
                  </a:lnTo>
                  <a:lnTo>
                    <a:pt x="359" y="292"/>
                  </a:lnTo>
                  <a:lnTo>
                    <a:pt x="359" y="292"/>
                  </a:lnTo>
                  <a:close/>
                  <a:moveTo>
                    <a:pt x="299" y="335"/>
                  </a:moveTo>
                  <a:lnTo>
                    <a:pt x="311" y="349"/>
                  </a:lnTo>
                  <a:lnTo>
                    <a:pt x="297" y="361"/>
                  </a:lnTo>
                  <a:lnTo>
                    <a:pt x="285" y="347"/>
                  </a:lnTo>
                  <a:lnTo>
                    <a:pt x="299" y="335"/>
                  </a:lnTo>
                  <a:lnTo>
                    <a:pt x="299" y="335"/>
                  </a:lnTo>
                  <a:close/>
                  <a:moveTo>
                    <a:pt x="243" y="380"/>
                  </a:moveTo>
                  <a:lnTo>
                    <a:pt x="255" y="394"/>
                  </a:lnTo>
                  <a:lnTo>
                    <a:pt x="240" y="404"/>
                  </a:lnTo>
                  <a:lnTo>
                    <a:pt x="229" y="389"/>
                  </a:lnTo>
                  <a:lnTo>
                    <a:pt x="243" y="380"/>
                  </a:lnTo>
                  <a:lnTo>
                    <a:pt x="243" y="380"/>
                  </a:lnTo>
                  <a:close/>
                  <a:moveTo>
                    <a:pt x="186" y="422"/>
                  </a:moveTo>
                  <a:lnTo>
                    <a:pt x="196" y="437"/>
                  </a:lnTo>
                  <a:lnTo>
                    <a:pt x="181" y="448"/>
                  </a:lnTo>
                  <a:lnTo>
                    <a:pt x="172" y="434"/>
                  </a:lnTo>
                  <a:lnTo>
                    <a:pt x="186" y="422"/>
                  </a:lnTo>
                  <a:lnTo>
                    <a:pt x="186" y="422"/>
                  </a:lnTo>
                  <a:close/>
                  <a:moveTo>
                    <a:pt x="129" y="465"/>
                  </a:moveTo>
                  <a:lnTo>
                    <a:pt x="139" y="481"/>
                  </a:lnTo>
                  <a:lnTo>
                    <a:pt x="125" y="491"/>
                  </a:lnTo>
                  <a:lnTo>
                    <a:pt x="113" y="477"/>
                  </a:lnTo>
                  <a:lnTo>
                    <a:pt x="129" y="465"/>
                  </a:lnTo>
                  <a:lnTo>
                    <a:pt x="129" y="465"/>
                  </a:lnTo>
                  <a:close/>
                  <a:moveTo>
                    <a:pt x="70" y="510"/>
                  </a:moveTo>
                  <a:lnTo>
                    <a:pt x="82" y="524"/>
                  </a:lnTo>
                  <a:lnTo>
                    <a:pt x="68" y="533"/>
                  </a:lnTo>
                  <a:lnTo>
                    <a:pt x="56" y="519"/>
                  </a:lnTo>
                  <a:lnTo>
                    <a:pt x="70" y="5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2" name="Freeform 509"/>
            <p:cNvSpPr>
              <a:spLocks noEditPoints="1"/>
            </p:cNvSpPr>
            <p:nvPr/>
          </p:nvSpPr>
          <p:spPr bwMode="auto">
            <a:xfrm>
              <a:off x="7527925" y="4641850"/>
              <a:ext cx="1485900" cy="130175"/>
            </a:xfrm>
            <a:custGeom>
              <a:avLst/>
              <a:gdLst>
                <a:gd name="T0" fmla="*/ 17 w 936"/>
                <a:gd name="T1" fmla="*/ 19 h 82"/>
                <a:gd name="T2" fmla="*/ 0 w 936"/>
                <a:gd name="T3" fmla="*/ 0 h 82"/>
                <a:gd name="T4" fmla="*/ 19 w 936"/>
                <a:gd name="T5" fmla="*/ 2 h 82"/>
                <a:gd name="T6" fmla="*/ 936 w 936"/>
                <a:gd name="T7" fmla="*/ 66 h 82"/>
                <a:gd name="T8" fmla="*/ 933 w 936"/>
                <a:gd name="T9" fmla="*/ 82 h 82"/>
                <a:gd name="T10" fmla="*/ 936 w 936"/>
                <a:gd name="T11" fmla="*/ 66 h 82"/>
                <a:gd name="T12" fmla="*/ 879 w 936"/>
                <a:gd name="T13" fmla="*/ 80 h 82"/>
                <a:gd name="T14" fmla="*/ 862 w 936"/>
                <a:gd name="T15" fmla="*/ 61 h 82"/>
                <a:gd name="T16" fmla="*/ 881 w 936"/>
                <a:gd name="T17" fmla="*/ 61 h 82"/>
                <a:gd name="T18" fmla="*/ 808 w 936"/>
                <a:gd name="T19" fmla="*/ 75 h 82"/>
                <a:gd name="T20" fmla="*/ 791 w 936"/>
                <a:gd name="T21" fmla="*/ 56 h 82"/>
                <a:gd name="T22" fmla="*/ 808 w 936"/>
                <a:gd name="T23" fmla="*/ 56 h 82"/>
                <a:gd name="T24" fmla="*/ 735 w 936"/>
                <a:gd name="T25" fmla="*/ 71 h 82"/>
                <a:gd name="T26" fmla="*/ 718 w 936"/>
                <a:gd name="T27" fmla="*/ 49 h 82"/>
                <a:gd name="T28" fmla="*/ 737 w 936"/>
                <a:gd name="T29" fmla="*/ 52 h 82"/>
                <a:gd name="T30" fmla="*/ 664 w 936"/>
                <a:gd name="T31" fmla="*/ 64 h 82"/>
                <a:gd name="T32" fmla="*/ 647 w 936"/>
                <a:gd name="T33" fmla="*/ 45 h 82"/>
                <a:gd name="T34" fmla="*/ 666 w 936"/>
                <a:gd name="T35" fmla="*/ 47 h 82"/>
                <a:gd name="T36" fmla="*/ 593 w 936"/>
                <a:gd name="T37" fmla="*/ 59 h 82"/>
                <a:gd name="T38" fmla="*/ 577 w 936"/>
                <a:gd name="T39" fmla="*/ 40 h 82"/>
                <a:gd name="T40" fmla="*/ 593 w 936"/>
                <a:gd name="T41" fmla="*/ 42 h 82"/>
                <a:gd name="T42" fmla="*/ 520 w 936"/>
                <a:gd name="T43" fmla="*/ 54 h 82"/>
                <a:gd name="T44" fmla="*/ 503 w 936"/>
                <a:gd name="T45" fmla="*/ 35 h 82"/>
                <a:gd name="T46" fmla="*/ 522 w 936"/>
                <a:gd name="T47" fmla="*/ 38 h 82"/>
                <a:gd name="T48" fmla="*/ 449 w 936"/>
                <a:gd name="T49" fmla="*/ 49 h 82"/>
                <a:gd name="T50" fmla="*/ 432 w 936"/>
                <a:gd name="T51" fmla="*/ 30 h 82"/>
                <a:gd name="T52" fmla="*/ 449 w 936"/>
                <a:gd name="T53" fmla="*/ 30 h 82"/>
                <a:gd name="T54" fmla="*/ 376 w 936"/>
                <a:gd name="T55" fmla="*/ 45 h 82"/>
                <a:gd name="T56" fmla="*/ 359 w 936"/>
                <a:gd name="T57" fmla="*/ 26 h 82"/>
                <a:gd name="T58" fmla="*/ 378 w 936"/>
                <a:gd name="T59" fmla="*/ 26 h 82"/>
                <a:gd name="T60" fmla="*/ 305 w 936"/>
                <a:gd name="T61" fmla="*/ 40 h 82"/>
                <a:gd name="T62" fmla="*/ 288 w 936"/>
                <a:gd name="T63" fmla="*/ 21 h 82"/>
                <a:gd name="T64" fmla="*/ 307 w 936"/>
                <a:gd name="T65" fmla="*/ 21 h 82"/>
                <a:gd name="T66" fmla="*/ 234 w 936"/>
                <a:gd name="T67" fmla="*/ 35 h 82"/>
                <a:gd name="T68" fmla="*/ 218 w 936"/>
                <a:gd name="T69" fmla="*/ 14 h 82"/>
                <a:gd name="T70" fmla="*/ 234 w 936"/>
                <a:gd name="T71" fmla="*/ 16 h 82"/>
                <a:gd name="T72" fmla="*/ 161 w 936"/>
                <a:gd name="T73" fmla="*/ 28 h 82"/>
                <a:gd name="T74" fmla="*/ 144 w 936"/>
                <a:gd name="T75" fmla="*/ 9 h 82"/>
                <a:gd name="T76" fmla="*/ 163 w 936"/>
                <a:gd name="T77" fmla="*/ 12 h 82"/>
                <a:gd name="T78" fmla="*/ 90 w 936"/>
                <a:gd name="T79" fmla="*/ 23 h 82"/>
                <a:gd name="T80" fmla="*/ 73 w 936"/>
                <a:gd name="T81" fmla="*/ 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6" h="82">
                  <a:moveTo>
                    <a:pt x="19" y="2"/>
                  </a:moveTo>
                  <a:lnTo>
                    <a:pt x="17" y="19"/>
                  </a:lnTo>
                  <a:lnTo>
                    <a:pt x="0" y="19"/>
                  </a:lnTo>
                  <a:lnTo>
                    <a:pt x="0" y="0"/>
                  </a:lnTo>
                  <a:lnTo>
                    <a:pt x="19" y="2"/>
                  </a:lnTo>
                  <a:lnTo>
                    <a:pt x="19" y="2"/>
                  </a:lnTo>
                  <a:close/>
                  <a:moveTo>
                    <a:pt x="936" y="66"/>
                  </a:moveTo>
                  <a:lnTo>
                    <a:pt x="936" y="66"/>
                  </a:lnTo>
                  <a:lnTo>
                    <a:pt x="933" y="82"/>
                  </a:lnTo>
                  <a:lnTo>
                    <a:pt x="933" y="82"/>
                  </a:lnTo>
                  <a:lnTo>
                    <a:pt x="936" y="66"/>
                  </a:lnTo>
                  <a:lnTo>
                    <a:pt x="936" y="66"/>
                  </a:lnTo>
                  <a:close/>
                  <a:moveTo>
                    <a:pt x="881" y="61"/>
                  </a:moveTo>
                  <a:lnTo>
                    <a:pt x="879" y="80"/>
                  </a:lnTo>
                  <a:lnTo>
                    <a:pt x="862" y="78"/>
                  </a:lnTo>
                  <a:lnTo>
                    <a:pt x="862" y="61"/>
                  </a:lnTo>
                  <a:lnTo>
                    <a:pt x="881" y="61"/>
                  </a:lnTo>
                  <a:lnTo>
                    <a:pt x="881" y="61"/>
                  </a:lnTo>
                  <a:close/>
                  <a:moveTo>
                    <a:pt x="808" y="56"/>
                  </a:moveTo>
                  <a:lnTo>
                    <a:pt x="808" y="75"/>
                  </a:lnTo>
                  <a:lnTo>
                    <a:pt x="789" y="73"/>
                  </a:lnTo>
                  <a:lnTo>
                    <a:pt x="791" y="56"/>
                  </a:lnTo>
                  <a:lnTo>
                    <a:pt x="808" y="56"/>
                  </a:lnTo>
                  <a:lnTo>
                    <a:pt x="808" y="56"/>
                  </a:lnTo>
                  <a:close/>
                  <a:moveTo>
                    <a:pt x="737" y="52"/>
                  </a:moveTo>
                  <a:lnTo>
                    <a:pt x="735" y="71"/>
                  </a:lnTo>
                  <a:lnTo>
                    <a:pt x="718" y="68"/>
                  </a:lnTo>
                  <a:lnTo>
                    <a:pt x="718" y="49"/>
                  </a:lnTo>
                  <a:lnTo>
                    <a:pt x="737" y="52"/>
                  </a:lnTo>
                  <a:lnTo>
                    <a:pt x="737" y="52"/>
                  </a:lnTo>
                  <a:close/>
                  <a:moveTo>
                    <a:pt x="666" y="47"/>
                  </a:moveTo>
                  <a:lnTo>
                    <a:pt x="664" y="64"/>
                  </a:lnTo>
                  <a:lnTo>
                    <a:pt x="645" y="64"/>
                  </a:lnTo>
                  <a:lnTo>
                    <a:pt x="647" y="45"/>
                  </a:lnTo>
                  <a:lnTo>
                    <a:pt x="666" y="47"/>
                  </a:lnTo>
                  <a:lnTo>
                    <a:pt x="666" y="47"/>
                  </a:lnTo>
                  <a:close/>
                  <a:moveTo>
                    <a:pt x="593" y="42"/>
                  </a:moveTo>
                  <a:lnTo>
                    <a:pt x="593" y="59"/>
                  </a:lnTo>
                  <a:lnTo>
                    <a:pt x="574" y="59"/>
                  </a:lnTo>
                  <a:lnTo>
                    <a:pt x="577" y="40"/>
                  </a:lnTo>
                  <a:lnTo>
                    <a:pt x="593" y="42"/>
                  </a:lnTo>
                  <a:lnTo>
                    <a:pt x="593" y="42"/>
                  </a:lnTo>
                  <a:close/>
                  <a:moveTo>
                    <a:pt x="522" y="38"/>
                  </a:moveTo>
                  <a:lnTo>
                    <a:pt x="520" y="54"/>
                  </a:lnTo>
                  <a:lnTo>
                    <a:pt x="503" y="54"/>
                  </a:lnTo>
                  <a:lnTo>
                    <a:pt x="503" y="35"/>
                  </a:lnTo>
                  <a:lnTo>
                    <a:pt x="522" y="38"/>
                  </a:lnTo>
                  <a:lnTo>
                    <a:pt x="522" y="38"/>
                  </a:lnTo>
                  <a:close/>
                  <a:moveTo>
                    <a:pt x="449" y="30"/>
                  </a:moveTo>
                  <a:lnTo>
                    <a:pt x="449" y="49"/>
                  </a:lnTo>
                  <a:lnTo>
                    <a:pt x="430" y="47"/>
                  </a:lnTo>
                  <a:lnTo>
                    <a:pt x="432" y="30"/>
                  </a:lnTo>
                  <a:lnTo>
                    <a:pt x="449" y="30"/>
                  </a:lnTo>
                  <a:lnTo>
                    <a:pt x="449" y="30"/>
                  </a:lnTo>
                  <a:close/>
                  <a:moveTo>
                    <a:pt x="378" y="26"/>
                  </a:moveTo>
                  <a:lnTo>
                    <a:pt x="376" y="45"/>
                  </a:lnTo>
                  <a:lnTo>
                    <a:pt x="359" y="42"/>
                  </a:lnTo>
                  <a:lnTo>
                    <a:pt x="359" y="26"/>
                  </a:lnTo>
                  <a:lnTo>
                    <a:pt x="378" y="26"/>
                  </a:lnTo>
                  <a:lnTo>
                    <a:pt x="378" y="26"/>
                  </a:lnTo>
                  <a:close/>
                  <a:moveTo>
                    <a:pt x="307" y="21"/>
                  </a:moveTo>
                  <a:lnTo>
                    <a:pt x="305" y="40"/>
                  </a:lnTo>
                  <a:lnTo>
                    <a:pt x="286" y="38"/>
                  </a:lnTo>
                  <a:lnTo>
                    <a:pt x="288" y="21"/>
                  </a:lnTo>
                  <a:lnTo>
                    <a:pt x="307" y="21"/>
                  </a:lnTo>
                  <a:lnTo>
                    <a:pt x="307" y="21"/>
                  </a:lnTo>
                  <a:close/>
                  <a:moveTo>
                    <a:pt x="234" y="16"/>
                  </a:moveTo>
                  <a:lnTo>
                    <a:pt x="234" y="35"/>
                  </a:lnTo>
                  <a:lnTo>
                    <a:pt x="215" y="33"/>
                  </a:lnTo>
                  <a:lnTo>
                    <a:pt x="218" y="14"/>
                  </a:lnTo>
                  <a:lnTo>
                    <a:pt x="234" y="16"/>
                  </a:lnTo>
                  <a:lnTo>
                    <a:pt x="234" y="16"/>
                  </a:lnTo>
                  <a:close/>
                  <a:moveTo>
                    <a:pt x="163" y="12"/>
                  </a:moveTo>
                  <a:lnTo>
                    <a:pt x="161" y="28"/>
                  </a:lnTo>
                  <a:lnTo>
                    <a:pt x="144" y="28"/>
                  </a:lnTo>
                  <a:lnTo>
                    <a:pt x="144" y="9"/>
                  </a:lnTo>
                  <a:lnTo>
                    <a:pt x="163" y="12"/>
                  </a:lnTo>
                  <a:lnTo>
                    <a:pt x="163" y="12"/>
                  </a:lnTo>
                  <a:close/>
                  <a:moveTo>
                    <a:pt x="90" y="7"/>
                  </a:moveTo>
                  <a:lnTo>
                    <a:pt x="90" y="23"/>
                  </a:lnTo>
                  <a:lnTo>
                    <a:pt x="71" y="23"/>
                  </a:lnTo>
                  <a:lnTo>
                    <a:pt x="73" y="5"/>
                  </a:lnTo>
                  <a:lnTo>
                    <a:pt x="90"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3" name="Freeform 510"/>
            <p:cNvSpPr>
              <a:spLocks noEditPoints="1"/>
            </p:cNvSpPr>
            <p:nvPr/>
          </p:nvSpPr>
          <p:spPr bwMode="auto">
            <a:xfrm>
              <a:off x="7513638" y="4652963"/>
              <a:ext cx="198438" cy="922338"/>
            </a:xfrm>
            <a:custGeom>
              <a:avLst/>
              <a:gdLst>
                <a:gd name="T0" fmla="*/ 21 w 125"/>
                <a:gd name="T1" fmla="*/ 19 h 581"/>
                <a:gd name="T2" fmla="*/ 5 w 125"/>
                <a:gd name="T3" fmla="*/ 21 h 581"/>
                <a:gd name="T4" fmla="*/ 0 w 125"/>
                <a:gd name="T5" fmla="*/ 2 h 581"/>
                <a:gd name="T6" fmla="*/ 19 w 125"/>
                <a:gd name="T7" fmla="*/ 0 h 581"/>
                <a:gd name="T8" fmla="*/ 21 w 125"/>
                <a:gd name="T9" fmla="*/ 19 h 581"/>
                <a:gd name="T10" fmla="*/ 21 w 125"/>
                <a:gd name="T11" fmla="*/ 19 h 581"/>
                <a:gd name="T12" fmla="*/ 125 w 125"/>
                <a:gd name="T13" fmla="*/ 576 h 581"/>
                <a:gd name="T14" fmla="*/ 123 w 125"/>
                <a:gd name="T15" fmla="*/ 567 h 581"/>
                <a:gd name="T16" fmla="*/ 106 w 125"/>
                <a:gd name="T17" fmla="*/ 569 h 581"/>
                <a:gd name="T18" fmla="*/ 106 w 125"/>
                <a:gd name="T19" fmla="*/ 581 h 581"/>
                <a:gd name="T20" fmla="*/ 125 w 125"/>
                <a:gd name="T21" fmla="*/ 576 h 581"/>
                <a:gd name="T22" fmla="*/ 125 w 125"/>
                <a:gd name="T23" fmla="*/ 576 h 581"/>
                <a:gd name="T24" fmla="*/ 113 w 125"/>
                <a:gd name="T25" fmla="*/ 512 h 581"/>
                <a:gd name="T26" fmla="*/ 94 w 125"/>
                <a:gd name="T27" fmla="*/ 517 h 581"/>
                <a:gd name="T28" fmla="*/ 92 w 125"/>
                <a:gd name="T29" fmla="*/ 498 h 581"/>
                <a:gd name="T30" fmla="*/ 111 w 125"/>
                <a:gd name="T31" fmla="*/ 496 h 581"/>
                <a:gd name="T32" fmla="*/ 113 w 125"/>
                <a:gd name="T33" fmla="*/ 512 h 581"/>
                <a:gd name="T34" fmla="*/ 113 w 125"/>
                <a:gd name="T35" fmla="*/ 512 h 581"/>
                <a:gd name="T36" fmla="*/ 99 w 125"/>
                <a:gd name="T37" fmla="*/ 442 h 581"/>
                <a:gd name="T38" fmla="*/ 82 w 125"/>
                <a:gd name="T39" fmla="*/ 446 h 581"/>
                <a:gd name="T40" fmla="*/ 80 w 125"/>
                <a:gd name="T41" fmla="*/ 427 h 581"/>
                <a:gd name="T42" fmla="*/ 97 w 125"/>
                <a:gd name="T43" fmla="*/ 425 h 581"/>
                <a:gd name="T44" fmla="*/ 99 w 125"/>
                <a:gd name="T45" fmla="*/ 442 h 581"/>
                <a:gd name="T46" fmla="*/ 99 w 125"/>
                <a:gd name="T47" fmla="*/ 442 h 581"/>
                <a:gd name="T48" fmla="*/ 87 w 125"/>
                <a:gd name="T49" fmla="*/ 371 h 581"/>
                <a:gd name="T50" fmla="*/ 68 w 125"/>
                <a:gd name="T51" fmla="*/ 375 h 581"/>
                <a:gd name="T52" fmla="*/ 66 w 125"/>
                <a:gd name="T53" fmla="*/ 357 h 581"/>
                <a:gd name="T54" fmla="*/ 85 w 125"/>
                <a:gd name="T55" fmla="*/ 354 h 581"/>
                <a:gd name="T56" fmla="*/ 87 w 125"/>
                <a:gd name="T57" fmla="*/ 371 h 581"/>
                <a:gd name="T58" fmla="*/ 87 w 125"/>
                <a:gd name="T59" fmla="*/ 371 h 581"/>
                <a:gd name="T60" fmla="*/ 73 w 125"/>
                <a:gd name="T61" fmla="*/ 300 h 581"/>
                <a:gd name="T62" fmla="*/ 56 w 125"/>
                <a:gd name="T63" fmla="*/ 305 h 581"/>
                <a:gd name="T64" fmla="*/ 52 w 125"/>
                <a:gd name="T65" fmla="*/ 286 h 581"/>
                <a:gd name="T66" fmla="*/ 71 w 125"/>
                <a:gd name="T67" fmla="*/ 283 h 581"/>
                <a:gd name="T68" fmla="*/ 73 w 125"/>
                <a:gd name="T69" fmla="*/ 300 h 581"/>
                <a:gd name="T70" fmla="*/ 73 w 125"/>
                <a:gd name="T71" fmla="*/ 300 h 581"/>
                <a:gd name="T72" fmla="*/ 61 w 125"/>
                <a:gd name="T73" fmla="*/ 231 h 581"/>
                <a:gd name="T74" fmla="*/ 42 w 125"/>
                <a:gd name="T75" fmla="*/ 234 h 581"/>
                <a:gd name="T76" fmla="*/ 40 w 125"/>
                <a:gd name="T77" fmla="*/ 215 h 581"/>
                <a:gd name="T78" fmla="*/ 56 w 125"/>
                <a:gd name="T79" fmla="*/ 212 h 581"/>
                <a:gd name="T80" fmla="*/ 61 w 125"/>
                <a:gd name="T81" fmla="*/ 231 h 581"/>
                <a:gd name="T82" fmla="*/ 61 w 125"/>
                <a:gd name="T83" fmla="*/ 231 h 581"/>
                <a:gd name="T84" fmla="*/ 47 w 125"/>
                <a:gd name="T85" fmla="*/ 160 h 581"/>
                <a:gd name="T86" fmla="*/ 30 w 125"/>
                <a:gd name="T87" fmla="*/ 163 h 581"/>
                <a:gd name="T88" fmla="*/ 26 w 125"/>
                <a:gd name="T89" fmla="*/ 144 h 581"/>
                <a:gd name="T90" fmla="*/ 45 w 125"/>
                <a:gd name="T91" fmla="*/ 142 h 581"/>
                <a:gd name="T92" fmla="*/ 47 w 125"/>
                <a:gd name="T93" fmla="*/ 160 h 581"/>
                <a:gd name="T94" fmla="*/ 47 w 125"/>
                <a:gd name="T95" fmla="*/ 160 h 581"/>
                <a:gd name="T96" fmla="*/ 35 w 125"/>
                <a:gd name="T97" fmla="*/ 90 h 581"/>
                <a:gd name="T98" fmla="*/ 16 w 125"/>
                <a:gd name="T99" fmla="*/ 92 h 581"/>
                <a:gd name="T100" fmla="*/ 14 w 125"/>
                <a:gd name="T101" fmla="*/ 73 h 581"/>
                <a:gd name="T102" fmla="*/ 30 w 125"/>
                <a:gd name="T103" fmla="*/ 71 h 581"/>
                <a:gd name="T104" fmla="*/ 35 w 125"/>
                <a:gd name="T105" fmla="*/ 9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5" h="581">
                  <a:moveTo>
                    <a:pt x="21" y="19"/>
                  </a:moveTo>
                  <a:lnTo>
                    <a:pt x="5" y="21"/>
                  </a:lnTo>
                  <a:lnTo>
                    <a:pt x="0" y="2"/>
                  </a:lnTo>
                  <a:lnTo>
                    <a:pt x="19" y="0"/>
                  </a:lnTo>
                  <a:lnTo>
                    <a:pt x="21" y="19"/>
                  </a:lnTo>
                  <a:lnTo>
                    <a:pt x="21" y="19"/>
                  </a:lnTo>
                  <a:close/>
                  <a:moveTo>
                    <a:pt x="125" y="576"/>
                  </a:moveTo>
                  <a:lnTo>
                    <a:pt x="123" y="567"/>
                  </a:lnTo>
                  <a:lnTo>
                    <a:pt x="106" y="569"/>
                  </a:lnTo>
                  <a:lnTo>
                    <a:pt x="106" y="581"/>
                  </a:lnTo>
                  <a:lnTo>
                    <a:pt x="125" y="576"/>
                  </a:lnTo>
                  <a:lnTo>
                    <a:pt x="125" y="576"/>
                  </a:lnTo>
                  <a:close/>
                  <a:moveTo>
                    <a:pt x="113" y="512"/>
                  </a:moveTo>
                  <a:lnTo>
                    <a:pt x="94" y="517"/>
                  </a:lnTo>
                  <a:lnTo>
                    <a:pt x="92" y="498"/>
                  </a:lnTo>
                  <a:lnTo>
                    <a:pt x="111" y="496"/>
                  </a:lnTo>
                  <a:lnTo>
                    <a:pt x="113" y="512"/>
                  </a:lnTo>
                  <a:lnTo>
                    <a:pt x="113" y="512"/>
                  </a:lnTo>
                  <a:close/>
                  <a:moveTo>
                    <a:pt x="99" y="442"/>
                  </a:moveTo>
                  <a:lnTo>
                    <a:pt x="82" y="446"/>
                  </a:lnTo>
                  <a:lnTo>
                    <a:pt x="80" y="427"/>
                  </a:lnTo>
                  <a:lnTo>
                    <a:pt x="97" y="425"/>
                  </a:lnTo>
                  <a:lnTo>
                    <a:pt x="99" y="442"/>
                  </a:lnTo>
                  <a:lnTo>
                    <a:pt x="99" y="442"/>
                  </a:lnTo>
                  <a:close/>
                  <a:moveTo>
                    <a:pt x="87" y="371"/>
                  </a:moveTo>
                  <a:lnTo>
                    <a:pt x="68" y="375"/>
                  </a:lnTo>
                  <a:lnTo>
                    <a:pt x="66" y="357"/>
                  </a:lnTo>
                  <a:lnTo>
                    <a:pt x="85" y="354"/>
                  </a:lnTo>
                  <a:lnTo>
                    <a:pt x="87" y="371"/>
                  </a:lnTo>
                  <a:lnTo>
                    <a:pt x="87" y="371"/>
                  </a:lnTo>
                  <a:close/>
                  <a:moveTo>
                    <a:pt x="73" y="300"/>
                  </a:moveTo>
                  <a:lnTo>
                    <a:pt x="56" y="305"/>
                  </a:lnTo>
                  <a:lnTo>
                    <a:pt x="52" y="286"/>
                  </a:lnTo>
                  <a:lnTo>
                    <a:pt x="71" y="283"/>
                  </a:lnTo>
                  <a:lnTo>
                    <a:pt x="73" y="300"/>
                  </a:lnTo>
                  <a:lnTo>
                    <a:pt x="73" y="300"/>
                  </a:lnTo>
                  <a:close/>
                  <a:moveTo>
                    <a:pt x="61" y="231"/>
                  </a:moveTo>
                  <a:lnTo>
                    <a:pt x="42" y="234"/>
                  </a:lnTo>
                  <a:lnTo>
                    <a:pt x="40" y="215"/>
                  </a:lnTo>
                  <a:lnTo>
                    <a:pt x="56" y="212"/>
                  </a:lnTo>
                  <a:lnTo>
                    <a:pt x="61" y="231"/>
                  </a:lnTo>
                  <a:lnTo>
                    <a:pt x="61" y="231"/>
                  </a:lnTo>
                  <a:close/>
                  <a:moveTo>
                    <a:pt x="47" y="160"/>
                  </a:moveTo>
                  <a:lnTo>
                    <a:pt x="30" y="163"/>
                  </a:lnTo>
                  <a:lnTo>
                    <a:pt x="26" y="144"/>
                  </a:lnTo>
                  <a:lnTo>
                    <a:pt x="45" y="142"/>
                  </a:lnTo>
                  <a:lnTo>
                    <a:pt x="47" y="160"/>
                  </a:lnTo>
                  <a:lnTo>
                    <a:pt x="47" y="160"/>
                  </a:lnTo>
                  <a:close/>
                  <a:moveTo>
                    <a:pt x="35" y="90"/>
                  </a:moveTo>
                  <a:lnTo>
                    <a:pt x="16" y="92"/>
                  </a:lnTo>
                  <a:lnTo>
                    <a:pt x="14" y="73"/>
                  </a:lnTo>
                  <a:lnTo>
                    <a:pt x="30" y="71"/>
                  </a:lnTo>
                  <a:lnTo>
                    <a:pt x="35"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4" name="Freeform 511"/>
            <p:cNvSpPr>
              <a:spLocks noEditPoints="1"/>
            </p:cNvSpPr>
            <p:nvPr/>
          </p:nvSpPr>
          <p:spPr bwMode="auto">
            <a:xfrm>
              <a:off x="6096000" y="5289550"/>
              <a:ext cx="120650" cy="484188"/>
            </a:xfrm>
            <a:custGeom>
              <a:avLst/>
              <a:gdLst>
                <a:gd name="T0" fmla="*/ 2 w 76"/>
                <a:gd name="T1" fmla="*/ 284 h 305"/>
                <a:gd name="T2" fmla="*/ 21 w 76"/>
                <a:gd name="T3" fmla="*/ 286 h 305"/>
                <a:gd name="T4" fmla="*/ 17 w 76"/>
                <a:gd name="T5" fmla="*/ 305 h 305"/>
                <a:gd name="T6" fmla="*/ 0 w 76"/>
                <a:gd name="T7" fmla="*/ 300 h 305"/>
                <a:gd name="T8" fmla="*/ 2 w 76"/>
                <a:gd name="T9" fmla="*/ 284 h 305"/>
                <a:gd name="T10" fmla="*/ 2 w 76"/>
                <a:gd name="T11" fmla="*/ 284 h 305"/>
                <a:gd name="T12" fmla="*/ 59 w 76"/>
                <a:gd name="T13" fmla="*/ 0 h 305"/>
                <a:gd name="T14" fmla="*/ 76 w 76"/>
                <a:gd name="T15" fmla="*/ 5 h 305"/>
                <a:gd name="T16" fmla="*/ 73 w 76"/>
                <a:gd name="T17" fmla="*/ 22 h 305"/>
                <a:gd name="T18" fmla="*/ 54 w 76"/>
                <a:gd name="T19" fmla="*/ 19 h 305"/>
                <a:gd name="T20" fmla="*/ 59 w 76"/>
                <a:gd name="T21" fmla="*/ 0 h 305"/>
                <a:gd name="T22" fmla="*/ 59 w 76"/>
                <a:gd name="T23" fmla="*/ 0 h 305"/>
                <a:gd name="T24" fmla="*/ 45 w 76"/>
                <a:gd name="T25" fmla="*/ 71 h 305"/>
                <a:gd name="T26" fmla="*/ 61 w 76"/>
                <a:gd name="T27" fmla="*/ 76 h 305"/>
                <a:gd name="T28" fmla="*/ 59 w 76"/>
                <a:gd name="T29" fmla="*/ 93 h 305"/>
                <a:gd name="T30" fmla="*/ 40 w 76"/>
                <a:gd name="T31" fmla="*/ 90 h 305"/>
                <a:gd name="T32" fmla="*/ 45 w 76"/>
                <a:gd name="T33" fmla="*/ 71 h 305"/>
                <a:gd name="T34" fmla="*/ 45 w 76"/>
                <a:gd name="T35" fmla="*/ 71 h 305"/>
                <a:gd name="T36" fmla="*/ 31 w 76"/>
                <a:gd name="T37" fmla="*/ 142 h 305"/>
                <a:gd name="T38" fmla="*/ 47 w 76"/>
                <a:gd name="T39" fmla="*/ 145 h 305"/>
                <a:gd name="T40" fmla="*/ 45 w 76"/>
                <a:gd name="T41" fmla="*/ 163 h 305"/>
                <a:gd name="T42" fmla="*/ 26 w 76"/>
                <a:gd name="T43" fmla="*/ 159 h 305"/>
                <a:gd name="T44" fmla="*/ 31 w 76"/>
                <a:gd name="T45" fmla="*/ 142 h 305"/>
                <a:gd name="T46" fmla="*/ 31 w 76"/>
                <a:gd name="T47" fmla="*/ 142 h 305"/>
                <a:gd name="T48" fmla="*/ 17 w 76"/>
                <a:gd name="T49" fmla="*/ 213 h 305"/>
                <a:gd name="T50" fmla="*/ 33 w 76"/>
                <a:gd name="T51" fmla="*/ 215 h 305"/>
                <a:gd name="T52" fmla="*/ 31 w 76"/>
                <a:gd name="T53" fmla="*/ 234 h 305"/>
                <a:gd name="T54" fmla="*/ 14 w 76"/>
                <a:gd name="T55" fmla="*/ 230 h 305"/>
                <a:gd name="T56" fmla="*/ 17 w 76"/>
                <a:gd name="T57" fmla="*/ 21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6" h="305">
                  <a:moveTo>
                    <a:pt x="2" y="284"/>
                  </a:moveTo>
                  <a:lnTo>
                    <a:pt x="21" y="286"/>
                  </a:lnTo>
                  <a:lnTo>
                    <a:pt x="17" y="305"/>
                  </a:lnTo>
                  <a:lnTo>
                    <a:pt x="0" y="300"/>
                  </a:lnTo>
                  <a:lnTo>
                    <a:pt x="2" y="284"/>
                  </a:lnTo>
                  <a:lnTo>
                    <a:pt x="2" y="284"/>
                  </a:lnTo>
                  <a:close/>
                  <a:moveTo>
                    <a:pt x="59" y="0"/>
                  </a:moveTo>
                  <a:lnTo>
                    <a:pt x="76" y="5"/>
                  </a:lnTo>
                  <a:lnTo>
                    <a:pt x="73" y="22"/>
                  </a:lnTo>
                  <a:lnTo>
                    <a:pt x="54" y="19"/>
                  </a:lnTo>
                  <a:lnTo>
                    <a:pt x="59" y="0"/>
                  </a:lnTo>
                  <a:lnTo>
                    <a:pt x="59" y="0"/>
                  </a:lnTo>
                  <a:close/>
                  <a:moveTo>
                    <a:pt x="45" y="71"/>
                  </a:moveTo>
                  <a:lnTo>
                    <a:pt x="61" y="76"/>
                  </a:lnTo>
                  <a:lnTo>
                    <a:pt x="59" y="93"/>
                  </a:lnTo>
                  <a:lnTo>
                    <a:pt x="40" y="90"/>
                  </a:lnTo>
                  <a:lnTo>
                    <a:pt x="45" y="71"/>
                  </a:lnTo>
                  <a:lnTo>
                    <a:pt x="45" y="71"/>
                  </a:lnTo>
                  <a:close/>
                  <a:moveTo>
                    <a:pt x="31" y="142"/>
                  </a:moveTo>
                  <a:lnTo>
                    <a:pt x="47" y="145"/>
                  </a:lnTo>
                  <a:lnTo>
                    <a:pt x="45" y="163"/>
                  </a:lnTo>
                  <a:lnTo>
                    <a:pt x="26" y="159"/>
                  </a:lnTo>
                  <a:lnTo>
                    <a:pt x="31" y="142"/>
                  </a:lnTo>
                  <a:lnTo>
                    <a:pt x="31" y="142"/>
                  </a:lnTo>
                  <a:close/>
                  <a:moveTo>
                    <a:pt x="17" y="213"/>
                  </a:moveTo>
                  <a:lnTo>
                    <a:pt x="33" y="215"/>
                  </a:lnTo>
                  <a:lnTo>
                    <a:pt x="31" y="234"/>
                  </a:lnTo>
                  <a:lnTo>
                    <a:pt x="14" y="230"/>
                  </a:lnTo>
                  <a:lnTo>
                    <a:pt x="17" y="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6" name="Freeform 512"/>
            <p:cNvSpPr>
              <a:spLocks noEditPoints="1"/>
            </p:cNvSpPr>
            <p:nvPr/>
          </p:nvSpPr>
          <p:spPr bwMode="auto">
            <a:xfrm>
              <a:off x="5416550" y="4562475"/>
              <a:ext cx="800100" cy="720725"/>
            </a:xfrm>
            <a:custGeom>
              <a:avLst/>
              <a:gdLst>
                <a:gd name="T0" fmla="*/ 26 w 504"/>
                <a:gd name="T1" fmla="*/ 12 h 454"/>
                <a:gd name="T2" fmla="*/ 15 w 504"/>
                <a:gd name="T3" fmla="*/ 24 h 454"/>
                <a:gd name="T4" fmla="*/ 0 w 504"/>
                <a:gd name="T5" fmla="*/ 12 h 454"/>
                <a:gd name="T6" fmla="*/ 12 w 504"/>
                <a:gd name="T7" fmla="*/ 0 h 454"/>
                <a:gd name="T8" fmla="*/ 26 w 504"/>
                <a:gd name="T9" fmla="*/ 12 h 454"/>
                <a:gd name="T10" fmla="*/ 26 w 504"/>
                <a:gd name="T11" fmla="*/ 12 h 454"/>
                <a:gd name="T12" fmla="*/ 504 w 504"/>
                <a:gd name="T13" fmla="*/ 442 h 454"/>
                <a:gd name="T14" fmla="*/ 494 w 504"/>
                <a:gd name="T15" fmla="*/ 432 h 454"/>
                <a:gd name="T16" fmla="*/ 482 w 504"/>
                <a:gd name="T17" fmla="*/ 447 h 454"/>
                <a:gd name="T18" fmla="*/ 492 w 504"/>
                <a:gd name="T19" fmla="*/ 454 h 454"/>
                <a:gd name="T20" fmla="*/ 504 w 504"/>
                <a:gd name="T21" fmla="*/ 442 h 454"/>
                <a:gd name="T22" fmla="*/ 504 w 504"/>
                <a:gd name="T23" fmla="*/ 442 h 454"/>
                <a:gd name="T24" fmla="*/ 454 w 504"/>
                <a:gd name="T25" fmla="*/ 397 h 454"/>
                <a:gd name="T26" fmla="*/ 442 w 504"/>
                <a:gd name="T27" fmla="*/ 409 h 454"/>
                <a:gd name="T28" fmla="*/ 428 w 504"/>
                <a:gd name="T29" fmla="*/ 397 h 454"/>
                <a:gd name="T30" fmla="*/ 440 w 504"/>
                <a:gd name="T31" fmla="*/ 385 h 454"/>
                <a:gd name="T32" fmla="*/ 454 w 504"/>
                <a:gd name="T33" fmla="*/ 397 h 454"/>
                <a:gd name="T34" fmla="*/ 454 w 504"/>
                <a:gd name="T35" fmla="*/ 397 h 454"/>
                <a:gd name="T36" fmla="*/ 400 w 504"/>
                <a:gd name="T37" fmla="*/ 347 h 454"/>
                <a:gd name="T38" fmla="*/ 388 w 504"/>
                <a:gd name="T39" fmla="*/ 362 h 454"/>
                <a:gd name="T40" fmla="*/ 376 w 504"/>
                <a:gd name="T41" fmla="*/ 350 h 454"/>
                <a:gd name="T42" fmla="*/ 388 w 504"/>
                <a:gd name="T43" fmla="*/ 336 h 454"/>
                <a:gd name="T44" fmla="*/ 400 w 504"/>
                <a:gd name="T45" fmla="*/ 347 h 454"/>
                <a:gd name="T46" fmla="*/ 400 w 504"/>
                <a:gd name="T47" fmla="*/ 347 h 454"/>
                <a:gd name="T48" fmla="*/ 348 w 504"/>
                <a:gd name="T49" fmla="*/ 300 h 454"/>
                <a:gd name="T50" fmla="*/ 336 w 504"/>
                <a:gd name="T51" fmla="*/ 314 h 454"/>
                <a:gd name="T52" fmla="*/ 322 w 504"/>
                <a:gd name="T53" fmla="*/ 303 h 454"/>
                <a:gd name="T54" fmla="*/ 333 w 504"/>
                <a:gd name="T55" fmla="*/ 288 h 454"/>
                <a:gd name="T56" fmla="*/ 348 w 504"/>
                <a:gd name="T57" fmla="*/ 300 h 454"/>
                <a:gd name="T58" fmla="*/ 348 w 504"/>
                <a:gd name="T59" fmla="*/ 300 h 454"/>
                <a:gd name="T60" fmla="*/ 293 w 504"/>
                <a:gd name="T61" fmla="*/ 253 h 454"/>
                <a:gd name="T62" fmla="*/ 282 w 504"/>
                <a:gd name="T63" fmla="*/ 265 h 454"/>
                <a:gd name="T64" fmla="*/ 267 w 504"/>
                <a:gd name="T65" fmla="*/ 253 h 454"/>
                <a:gd name="T66" fmla="*/ 279 w 504"/>
                <a:gd name="T67" fmla="*/ 239 h 454"/>
                <a:gd name="T68" fmla="*/ 293 w 504"/>
                <a:gd name="T69" fmla="*/ 253 h 454"/>
                <a:gd name="T70" fmla="*/ 293 w 504"/>
                <a:gd name="T71" fmla="*/ 253 h 454"/>
                <a:gd name="T72" fmla="*/ 239 w 504"/>
                <a:gd name="T73" fmla="*/ 203 h 454"/>
                <a:gd name="T74" fmla="*/ 227 w 504"/>
                <a:gd name="T75" fmla="*/ 217 h 454"/>
                <a:gd name="T76" fmla="*/ 215 w 504"/>
                <a:gd name="T77" fmla="*/ 206 h 454"/>
                <a:gd name="T78" fmla="*/ 227 w 504"/>
                <a:gd name="T79" fmla="*/ 192 h 454"/>
                <a:gd name="T80" fmla="*/ 239 w 504"/>
                <a:gd name="T81" fmla="*/ 203 h 454"/>
                <a:gd name="T82" fmla="*/ 239 w 504"/>
                <a:gd name="T83" fmla="*/ 203 h 454"/>
                <a:gd name="T84" fmla="*/ 187 w 504"/>
                <a:gd name="T85" fmla="*/ 156 h 454"/>
                <a:gd name="T86" fmla="*/ 175 w 504"/>
                <a:gd name="T87" fmla="*/ 168 h 454"/>
                <a:gd name="T88" fmla="*/ 161 w 504"/>
                <a:gd name="T89" fmla="*/ 156 h 454"/>
                <a:gd name="T90" fmla="*/ 173 w 504"/>
                <a:gd name="T91" fmla="*/ 144 h 454"/>
                <a:gd name="T92" fmla="*/ 187 w 504"/>
                <a:gd name="T93" fmla="*/ 156 h 454"/>
                <a:gd name="T94" fmla="*/ 187 w 504"/>
                <a:gd name="T95" fmla="*/ 156 h 454"/>
                <a:gd name="T96" fmla="*/ 133 w 504"/>
                <a:gd name="T97" fmla="*/ 106 h 454"/>
                <a:gd name="T98" fmla="*/ 121 w 504"/>
                <a:gd name="T99" fmla="*/ 121 h 454"/>
                <a:gd name="T100" fmla="*/ 107 w 504"/>
                <a:gd name="T101" fmla="*/ 109 h 454"/>
                <a:gd name="T102" fmla="*/ 119 w 504"/>
                <a:gd name="T103" fmla="*/ 95 h 454"/>
                <a:gd name="T104" fmla="*/ 133 w 504"/>
                <a:gd name="T105" fmla="*/ 106 h 454"/>
                <a:gd name="T106" fmla="*/ 133 w 504"/>
                <a:gd name="T107" fmla="*/ 106 h 454"/>
                <a:gd name="T108" fmla="*/ 78 w 504"/>
                <a:gd name="T109" fmla="*/ 59 h 454"/>
                <a:gd name="T110" fmla="*/ 67 w 504"/>
                <a:gd name="T111" fmla="*/ 73 h 454"/>
                <a:gd name="T112" fmla="*/ 55 w 504"/>
                <a:gd name="T113" fmla="*/ 62 h 454"/>
                <a:gd name="T114" fmla="*/ 67 w 504"/>
                <a:gd name="T115" fmla="*/ 47 h 454"/>
                <a:gd name="T116" fmla="*/ 78 w 504"/>
                <a:gd name="T117" fmla="*/ 5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4" h="454">
                  <a:moveTo>
                    <a:pt x="26" y="12"/>
                  </a:moveTo>
                  <a:lnTo>
                    <a:pt x="15" y="24"/>
                  </a:lnTo>
                  <a:lnTo>
                    <a:pt x="0" y="12"/>
                  </a:lnTo>
                  <a:lnTo>
                    <a:pt x="12" y="0"/>
                  </a:lnTo>
                  <a:lnTo>
                    <a:pt x="26" y="12"/>
                  </a:lnTo>
                  <a:lnTo>
                    <a:pt x="26" y="12"/>
                  </a:lnTo>
                  <a:close/>
                  <a:moveTo>
                    <a:pt x="504" y="442"/>
                  </a:moveTo>
                  <a:lnTo>
                    <a:pt x="494" y="432"/>
                  </a:lnTo>
                  <a:lnTo>
                    <a:pt x="482" y="447"/>
                  </a:lnTo>
                  <a:lnTo>
                    <a:pt x="492" y="454"/>
                  </a:lnTo>
                  <a:lnTo>
                    <a:pt x="504" y="442"/>
                  </a:lnTo>
                  <a:lnTo>
                    <a:pt x="504" y="442"/>
                  </a:lnTo>
                  <a:close/>
                  <a:moveTo>
                    <a:pt x="454" y="397"/>
                  </a:moveTo>
                  <a:lnTo>
                    <a:pt x="442" y="409"/>
                  </a:lnTo>
                  <a:lnTo>
                    <a:pt x="428" y="397"/>
                  </a:lnTo>
                  <a:lnTo>
                    <a:pt x="440" y="385"/>
                  </a:lnTo>
                  <a:lnTo>
                    <a:pt x="454" y="397"/>
                  </a:lnTo>
                  <a:lnTo>
                    <a:pt x="454" y="397"/>
                  </a:lnTo>
                  <a:close/>
                  <a:moveTo>
                    <a:pt x="400" y="347"/>
                  </a:moveTo>
                  <a:lnTo>
                    <a:pt x="388" y="362"/>
                  </a:lnTo>
                  <a:lnTo>
                    <a:pt x="376" y="350"/>
                  </a:lnTo>
                  <a:lnTo>
                    <a:pt x="388" y="336"/>
                  </a:lnTo>
                  <a:lnTo>
                    <a:pt x="400" y="347"/>
                  </a:lnTo>
                  <a:lnTo>
                    <a:pt x="400" y="347"/>
                  </a:lnTo>
                  <a:close/>
                  <a:moveTo>
                    <a:pt x="348" y="300"/>
                  </a:moveTo>
                  <a:lnTo>
                    <a:pt x="336" y="314"/>
                  </a:lnTo>
                  <a:lnTo>
                    <a:pt x="322" y="303"/>
                  </a:lnTo>
                  <a:lnTo>
                    <a:pt x="333" y="288"/>
                  </a:lnTo>
                  <a:lnTo>
                    <a:pt x="348" y="300"/>
                  </a:lnTo>
                  <a:lnTo>
                    <a:pt x="348" y="300"/>
                  </a:lnTo>
                  <a:close/>
                  <a:moveTo>
                    <a:pt x="293" y="253"/>
                  </a:moveTo>
                  <a:lnTo>
                    <a:pt x="282" y="265"/>
                  </a:lnTo>
                  <a:lnTo>
                    <a:pt x="267" y="253"/>
                  </a:lnTo>
                  <a:lnTo>
                    <a:pt x="279" y="239"/>
                  </a:lnTo>
                  <a:lnTo>
                    <a:pt x="293" y="253"/>
                  </a:lnTo>
                  <a:lnTo>
                    <a:pt x="293" y="253"/>
                  </a:lnTo>
                  <a:close/>
                  <a:moveTo>
                    <a:pt x="239" y="203"/>
                  </a:moveTo>
                  <a:lnTo>
                    <a:pt x="227" y="217"/>
                  </a:lnTo>
                  <a:lnTo>
                    <a:pt x="215" y="206"/>
                  </a:lnTo>
                  <a:lnTo>
                    <a:pt x="227" y="192"/>
                  </a:lnTo>
                  <a:lnTo>
                    <a:pt x="239" y="203"/>
                  </a:lnTo>
                  <a:lnTo>
                    <a:pt x="239" y="203"/>
                  </a:lnTo>
                  <a:close/>
                  <a:moveTo>
                    <a:pt x="187" y="156"/>
                  </a:moveTo>
                  <a:lnTo>
                    <a:pt x="175" y="168"/>
                  </a:lnTo>
                  <a:lnTo>
                    <a:pt x="161" y="156"/>
                  </a:lnTo>
                  <a:lnTo>
                    <a:pt x="173" y="144"/>
                  </a:lnTo>
                  <a:lnTo>
                    <a:pt x="187" y="156"/>
                  </a:lnTo>
                  <a:lnTo>
                    <a:pt x="187" y="156"/>
                  </a:lnTo>
                  <a:close/>
                  <a:moveTo>
                    <a:pt x="133" y="106"/>
                  </a:moveTo>
                  <a:lnTo>
                    <a:pt x="121" y="121"/>
                  </a:lnTo>
                  <a:lnTo>
                    <a:pt x="107" y="109"/>
                  </a:lnTo>
                  <a:lnTo>
                    <a:pt x="119" y="95"/>
                  </a:lnTo>
                  <a:lnTo>
                    <a:pt x="133" y="106"/>
                  </a:lnTo>
                  <a:lnTo>
                    <a:pt x="133" y="106"/>
                  </a:lnTo>
                  <a:close/>
                  <a:moveTo>
                    <a:pt x="78" y="59"/>
                  </a:moveTo>
                  <a:lnTo>
                    <a:pt x="67" y="73"/>
                  </a:lnTo>
                  <a:lnTo>
                    <a:pt x="55" y="62"/>
                  </a:lnTo>
                  <a:lnTo>
                    <a:pt x="67" y="47"/>
                  </a:lnTo>
                  <a:lnTo>
                    <a:pt x="78"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7" name="Freeform 513"/>
            <p:cNvSpPr>
              <a:spLocks noEditPoints="1"/>
            </p:cNvSpPr>
            <p:nvPr/>
          </p:nvSpPr>
          <p:spPr bwMode="auto">
            <a:xfrm>
              <a:off x="4562475" y="5016500"/>
              <a:ext cx="1616075" cy="266700"/>
            </a:xfrm>
            <a:custGeom>
              <a:avLst/>
              <a:gdLst>
                <a:gd name="T0" fmla="*/ 19 w 1018"/>
                <a:gd name="T1" fmla="*/ 21 h 168"/>
                <a:gd name="T2" fmla="*/ 2 w 1018"/>
                <a:gd name="T3" fmla="*/ 0 h 168"/>
                <a:gd name="T4" fmla="*/ 21 w 1018"/>
                <a:gd name="T5" fmla="*/ 2 h 168"/>
                <a:gd name="T6" fmla="*/ 1016 w 1018"/>
                <a:gd name="T7" fmla="*/ 168 h 168"/>
                <a:gd name="T8" fmla="*/ 999 w 1018"/>
                <a:gd name="T9" fmla="*/ 146 h 168"/>
                <a:gd name="T10" fmla="*/ 1018 w 1018"/>
                <a:gd name="T11" fmla="*/ 149 h 168"/>
                <a:gd name="T12" fmla="*/ 945 w 1018"/>
                <a:gd name="T13" fmla="*/ 158 h 168"/>
                <a:gd name="T14" fmla="*/ 928 w 1018"/>
                <a:gd name="T15" fmla="*/ 137 h 168"/>
                <a:gd name="T16" fmla="*/ 947 w 1018"/>
                <a:gd name="T17" fmla="*/ 139 h 168"/>
                <a:gd name="T18" fmla="*/ 871 w 1018"/>
                <a:gd name="T19" fmla="*/ 146 h 168"/>
                <a:gd name="T20" fmla="*/ 857 w 1018"/>
                <a:gd name="T21" fmla="*/ 128 h 168"/>
                <a:gd name="T22" fmla="*/ 874 w 1018"/>
                <a:gd name="T23" fmla="*/ 130 h 168"/>
                <a:gd name="T24" fmla="*/ 801 w 1018"/>
                <a:gd name="T25" fmla="*/ 137 h 168"/>
                <a:gd name="T26" fmla="*/ 786 w 1018"/>
                <a:gd name="T27" fmla="*/ 116 h 168"/>
                <a:gd name="T28" fmla="*/ 803 w 1018"/>
                <a:gd name="T29" fmla="*/ 118 h 168"/>
                <a:gd name="T30" fmla="*/ 730 w 1018"/>
                <a:gd name="T31" fmla="*/ 125 h 168"/>
                <a:gd name="T32" fmla="*/ 716 w 1018"/>
                <a:gd name="T33" fmla="*/ 106 h 168"/>
                <a:gd name="T34" fmla="*/ 732 w 1018"/>
                <a:gd name="T35" fmla="*/ 109 h 168"/>
                <a:gd name="T36" fmla="*/ 659 w 1018"/>
                <a:gd name="T37" fmla="*/ 116 h 168"/>
                <a:gd name="T38" fmla="*/ 642 w 1018"/>
                <a:gd name="T39" fmla="*/ 94 h 168"/>
                <a:gd name="T40" fmla="*/ 661 w 1018"/>
                <a:gd name="T41" fmla="*/ 97 h 168"/>
                <a:gd name="T42" fmla="*/ 588 w 1018"/>
                <a:gd name="T43" fmla="*/ 104 h 168"/>
                <a:gd name="T44" fmla="*/ 572 w 1018"/>
                <a:gd name="T45" fmla="*/ 85 h 168"/>
                <a:gd name="T46" fmla="*/ 590 w 1018"/>
                <a:gd name="T47" fmla="*/ 87 h 168"/>
                <a:gd name="T48" fmla="*/ 517 w 1018"/>
                <a:gd name="T49" fmla="*/ 94 h 168"/>
                <a:gd name="T50" fmla="*/ 501 w 1018"/>
                <a:gd name="T51" fmla="*/ 73 h 168"/>
                <a:gd name="T52" fmla="*/ 520 w 1018"/>
                <a:gd name="T53" fmla="*/ 76 h 168"/>
                <a:gd name="T54" fmla="*/ 444 w 1018"/>
                <a:gd name="T55" fmla="*/ 85 h 168"/>
                <a:gd name="T56" fmla="*/ 430 w 1018"/>
                <a:gd name="T57" fmla="*/ 64 h 168"/>
                <a:gd name="T58" fmla="*/ 449 w 1018"/>
                <a:gd name="T59" fmla="*/ 66 h 168"/>
                <a:gd name="T60" fmla="*/ 373 w 1018"/>
                <a:gd name="T61" fmla="*/ 73 h 168"/>
                <a:gd name="T62" fmla="*/ 359 w 1018"/>
                <a:gd name="T63" fmla="*/ 52 h 168"/>
                <a:gd name="T64" fmla="*/ 375 w 1018"/>
                <a:gd name="T65" fmla="*/ 57 h 168"/>
                <a:gd name="T66" fmla="*/ 302 w 1018"/>
                <a:gd name="T67" fmla="*/ 64 h 168"/>
                <a:gd name="T68" fmla="*/ 288 w 1018"/>
                <a:gd name="T69" fmla="*/ 43 h 168"/>
                <a:gd name="T70" fmla="*/ 305 w 1018"/>
                <a:gd name="T71" fmla="*/ 45 h 168"/>
                <a:gd name="T72" fmla="*/ 231 w 1018"/>
                <a:gd name="T73" fmla="*/ 52 h 168"/>
                <a:gd name="T74" fmla="*/ 217 w 1018"/>
                <a:gd name="T75" fmla="*/ 33 h 168"/>
                <a:gd name="T76" fmla="*/ 234 w 1018"/>
                <a:gd name="T77" fmla="*/ 35 h 168"/>
                <a:gd name="T78" fmla="*/ 161 w 1018"/>
                <a:gd name="T79" fmla="*/ 43 h 168"/>
                <a:gd name="T80" fmla="*/ 144 w 1018"/>
                <a:gd name="T81" fmla="*/ 21 h 168"/>
                <a:gd name="T82" fmla="*/ 163 w 1018"/>
                <a:gd name="T83" fmla="*/ 24 h 168"/>
                <a:gd name="T84" fmla="*/ 90 w 1018"/>
                <a:gd name="T85" fmla="*/ 31 h 168"/>
                <a:gd name="T86" fmla="*/ 73 w 1018"/>
                <a:gd name="T87" fmla="*/ 1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8" h="168">
                  <a:moveTo>
                    <a:pt x="21" y="2"/>
                  </a:moveTo>
                  <a:lnTo>
                    <a:pt x="19" y="21"/>
                  </a:lnTo>
                  <a:lnTo>
                    <a:pt x="0" y="19"/>
                  </a:lnTo>
                  <a:lnTo>
                    <a:pt x="2" y="0"/>
                  </a:lnTo>
                  <a:lnTo>
                    <a:pt x="21" y="2"/>
                  </a:lnTo>
                  <a:lnTo>
                    <a:pt x="21" y="2"/>
                  </a:lnTo>
                  <a:close/>
                  <a:moveTo>
                    <a:pt x="1018" y="149"/>
                  </a:moveTo>
                  <a:lnTo>
                    <a:pt x="1016" y="168"/>
                  </a:lnTo>
                  <a:lnTo>
                    <a:pt x="997" y="165"/>
                  </a:lnTo>
                  <a:lnTo>
                    <a:pt x="999" y="146"/>
                  </a:lnTo>
                  <a:lnTo>
                    <a:pt x="1018" y="149"/>
                  </a:lnTo>
                  <a:lnTo>
                    <a:pt x="1018" y="149"/>
                  </a:lnTo>
                  <a:close/>
                  <a:moveTo>
                    <a:pt x="947" y="139"/>
                  </a:moveTo>
                  <a:lnTo>
                    <a:pt x="945" y="158"/>
                  </a:lnTo>
                  <a:lnTo>
                    <a:pt x="926" y="154"/>
                  </a:lnTo>
                  <a:lnTo>
                    <a:pt x="928" y="137"/>
                  </a:lnTo>
                  <a:lnTo>
                    <a:pt x="947" y="139"/>
                  </a:lnTo>
                  <a:lnTo>
                    <a:pt x="947" y="139"/>
                  </a:lnTo>
                  <a:close/>
                  <a:moveTo>
                    <a:pt x="874" y="130"/>
                  </a:moveTo>
                  <a:lnTo>
                    <a:pt x="871" y="146"/>
                  </a:lnTo>
                  <a:lnTo>
                    <a:pt x="855" y="144"/>
                  </a:lnTo>
                  <a:lnTo>
                    <a:pt x="857" y="128"/>
                  </a:lnTo>
                  <a:lnTo>
                    <a:pt x="874" y="130"/>
                  </a:lnTo>
                  <a:lnTo>
                    <a:pt x="874" y="130"/>
                  </a:lnTo>
                  <a:close/>
                  <a:moveTo>
                    <a:pt x="803" y="118"/>
                  </a:moveTo>
                  <a:lnTo>
                    <a:pt x="801" y="137"/>
                  </a:lnTo>
                  <a:lnTo>
                    <a:pt x="784" y="135"/>
                  </a:lnTo>
                  <a:lnTo>
                    <a:pt x="786" y="116"/>
                  </a:lnTo>
                  <a:lnTo>
                    <a:pt x="803" y="118"/>
                  </a:lnTo>
                  <a:lnTo>
                    <a:pt x="803" y="118"/>
                  </a:lnTo>
                  <a:close/>
                  <a:moveTo>
                    <a:pt x="732" y="109"/>
                  </a:moveTo>
                  <a:lnTo>
                    <a:pt x="730" y="125"/>
                  </a:lnTo>
                  <a:lnTo>
                    <a:pt x="713" y="123"/>
                  </a:lnTo>
                  <a:lnTo>
                    <a:pt x="716" y="106"/>
                  </a:lnTo>
                  <a:lnTo>
                    <a:pt x="732" y="109"/>
                  </a:lnTo>
                  <a:lnTo>
                    <a:pt x="732" y="109"/>
                  </a:lnTo>
                  <a:close/>
                  <a:moveTo>
                    <a:pt x="661" y="97"/>
                  </a:moveTo>
                  <a:lnTo>
                    <a:pt x="659" y="116"/>
                  </a:lnTo>
                  <a:lnTo>
                    <a:pt x="640" y="113"/>
                  </a:lnTo>
                  <a:lnTo>
                    <a:pt x="642" y="94"/>
                  </a:lnTo>
                  <a:lnTo>
                    <a:pt x="661" y="97"/>
                  </a:lnTo>
                  <a:lnTo>
                    <a:pt x="661" y="97"/>
                  </a:lnTo>
                  <a:close/>
                  <a:moveTo>
                    <a:pt x="590" y="87"/>
                  </a:moveTo>
                  <a:lnTo>
                    <a:pt x="588" y="104"/>
                  </a:lnTo>
                  <a:lnTo>
                    <a:pt x="569" y="102"/>
                  </a:lnTo>
                  <a:lnTo>
                    <a:pt x="572" y="85"/>
                  </a:lnTo>
                  <a:lnTo>
                    <a:pt x="590" y="87"/>
                  </a:lnTo>
                  <a:lnTo>
                    <a:pt x="590" y="87"/>
                  </a:lnTo>
                  <a:close/>
                  <a:moveTo>
                    <a:pt x="520" y="76"/>
                  </a:moveTo>
                  <a:lnTo>
                    <a:pt x="517" y="94"/>
                  </a:lnTo>
                  <a:lnTo>
                    <a:pt x="498" y="92"/>
                  </a:lnTo>
                  <a:lnTo>
                    <a:pt x="501" y="73"/>
                  </a:lnTo>
                  <a:lnTo>
                    <a:pt x="520" y="76"/>
                  </a:lnTo>
                  <a:lnTo>
                    <a:pt x="520" y="76"/>
                  </a:lnTo>
                  <a:close/>
                  <a:moveTo>
                    <a:pt x="449" y="66"/>
                  </a:moveTo>
                  <a:lnTo>
                    <a:pt x="444" y="85"/>
                  </a:lnTo>
                  <a:lnTo>
                    <a:pt x="427" y="80"/>
                  </a:lnTo>
                  <a:lnTo>
                    <a:pt x="430" y="64"/>
                  </a:lnTo>
                  <a:lnTo>
                    <a:pt x="449" y="66"/>
                  </a:lnTo>
                  <a:lnTo>
                    <a:pt x="449" y="66"/>
                  </a:lnTo>
                  <a:close/>
                  <a:moveTo>
                    <a:pt x="375" y="57"/>
                  </a:moveTo>
                  <a:lnTo>
                    <a:pt x="373" y="73"/>
                  </a:lnTo>
                  <a:lnTo>
                    <a:pt x="357" y="71"/>
                  </a:lnTo>
                  <a:lnTo>
                    <a:pt x="359" y="52"/>
                  </a:lnTo>
                  <a:lnTo>
                    <a:pt x="375" y="57"/>
                  </a:lnTo>
                  <a:lnTo>
                    <a:pt x="375" y="57"/>
                  </a:lnTo>
                  <a:close/>
                  <a:moveTo>
                    <a:pt x="305" y="45"/>
                  </a:moveTo>
                  <a:lnTo>
                    <a:pt x="302" y="64"/>
                  </a:lnTo>
                  <a:lnTo>
                    <a:pt x="286" y="61"/>
                  </a:lnTo>
                  <a:lnTo>
                    <a:pt x="288" y="43"/>
                  </a:lnTo>
                  <a:lnTo>
                    <a:pt x="305" y="45"/>
                  </a:lnTo>
                  <a:lnTo>
                    <a:pt x="305" y="45"/>
                  </a:lnTo>
                  <a:close/>
                  <a:moveTo>
                    <a:pt x="234" y="35"/>
                  </a:moveTo>
                  <a:lnTo>
                    <a:pt x="231" y="52"/>
                  </a:lnTo>
                  <a:lnTo>
                    <a:pt x="213" y="50"/>
                  </a:lnTo>
                  <a:lnTo>
                    <a:pt x="217" y="33"/>
                  </a:lnTo>
                  <a:lnTo>
                    <a:pt x="234" y="35"/>
                  </a:lnTo>
                  <a:lnTo>
                    <a:pt x="234" y="35"/>
                  </a:lnTo>
                  <a:close/>
                  <a:moveTo>
                    <a:pt x="163" y="24"/>
                  </a:moveTo>
                  <a:lnTo>
                    <a:pt x="161" y="43"/>
                  </a:lnTo>
                  <a:lnTo>
                    <a:pt x="142" y="40"/>
                  </a:lnTo>
                  <a:lnTo>
                    <a:pt x="144" y="21"/>
                  </a:lnTo>
                  <a:lnTo>
                    <a:pt x="163" y="24"/>
                  </a:lnTo>
                  <a:lnTo>
                    <a:pt x="163" y="24"/>
                  </a:lnTo>
                  <a:close/>
                  <a:moveTo>
                    <a:pt x="92" y="14"/>
                  </a:moveTo>
                  <a:lnTo>
                    <a:pt x="90" y="31"/>
                  </a:lnTo>
                  <a:lnTo>
                    <a:pt x="71" y="28"/>
                  </a:lnTo>
                  <a:lnTo>
                    <a:pt x="73" y="12"/>
                  </a:lnTo>
                  <a:lnTo>
                    <a:pt x="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8" name="Freeform 514"/>
            <p:cNvSpPr>
              <a:spLocks noEditPoints="1"/>
            </p:cNvSpPr>
            <p:nvPr/>
          </p:nvSpPr>
          <p:spPr bwMode="auto">
            <a:xfrm>
              <a:off x="6208713" y="5260975"/>
              <a:ext cx="1492250" cy="325438"/>
            </a:xfrm>
            <a:custGeom>
              <a:avLst/>
              <a:gdLst>
                <a:gd name="T0" fmla="*/ 921 w 940"/>
                <a:gd name="T1" fmla="*/ 184 h 205"/>
                <a:gd name="T2" fmla="*/ 935 w 940"/>
                <a:gd name="T3" fmla="*/ 205 h 205"/>
                <a:gd name="T4" fmla="*/ 919 w 940"/>
                <a:gd name="T5" fmla="*/ 200 h 205"/>
                <a:gd name="T6" fmla="*/ 5 w 940"/>
                <a:gd name="T7" fmla="*/ 0 h 205"/>
                <a:gd name="T8" fmla="*/ 19 w 940"/>
                <a:gd name="T9" fmla="*/ 21 h 205"/>
                <a:gd name="T10" fmla="*/ 0 w 940"/>
                <a:gd name="T11" fmla="*/ 18 h 205"/>
                <a:gd name="T12" fmla="*/ 75 w 940"/>
                <a:gd name="T13" fmla="*/ 14 h 205"/>
                <a:gd name="T14" fmla="*/ 90 w 940"/>
                <a:gd name="T15" fmla="*/ 35 h 205"/>
                <a:gd name="T16" fmla="*/ 71 w 940"/>
                <a:gd name="T17" fmla="*/ 33 h 205"/>
                <a:gd name="T18" fmla="*/ 146 w 940"/>
                <a:gd name="T19" fmla="*/ 28 h 205"/>
                <a:gd name="T20" fmla="*/ 160 w 940"/>
                <a:gd name="T21" fmla="*/ 49 h 205"/>
                <a:gd name="T22" fmla="*/ 142 w 940"/>
                <a:gd name="T23" fmla="*/ 47 h 205"/>
                <a:gd name="T24" fmla="*/ 217 w 940"/>
                <a:gd name="T25" fmla="*/ 42 h 205"/>
                <a:gd name="T26" fmla="*/ 231 w 940"/>
                <a:gd name="T27" fmla="*/ 63 h 205"/>
                <a:gd name="T28" fmla="*/ 212 w 940"/>
                <a:gd name="T29" fmla="*/ 59 h 205"/>
                <a:gd name="T30" fmla="*/ 286 w 940"/>
                <a:gd name="T31" fmla="*/ 56 h 205"/>
                <a:gd name="T32" fmla="*/ 300 w 940"/>
                <a:gd name="T33" fmla="*/ 77 h 205"/>
                <a:gd name="T34" fmla="*/ 283 w 940"/>
                <a:gd name="T35" fmla="*/ 73 h 205"/>
                <a:gd name="T36" fmla="*/ 356 w 940"/>
                <a:gd name="T37" fmla="*/ 70 h 205"/>
                <a:gd name="T38" fmla="*/ 371 w 940"/>
                <a:gd name="T39" fmla="*/ 92 h 205"/>
                <a:gd name="T40" fmla="*/ 354 w 940"/>
                <a:gd name="T41" fmla="*/ 87 h 205"/>
                <a:gd name="T42" fmla="*/ 427 w 940"/>
                <a:gd name="T43" fmla="*/ 85 h 205"/>
                <a:gd name="T44" fmla="*/ 442 w 940"/>
                <a:gd name="T45" fmla="*/ 106 h 205"/>
                <a:gd name="T46" fmla="*/ 425 w 940"/>
                <a:gd name="T47" fmla="*/ 101 h 205"/>
                <a:gd name="T48" fmla="*/ 498 w 940"/>
                <a:gd name="T49" fmla="*/ 99 h 205"/>
                <a:gd name="T50" fmla="*/ 512 w 940"/>
                <a:gd name="T51" fmla="*/ 120 h 205"/>
                <a:gd name="T52" fmla="*/ 496 w 940"/>
                <a:gd name="T53" fmla="*/ 115 h 205"/>
                <a:gd name="T54" fmla="*/ 569 w 940"/>
                <a:gd name="T55" fmla="*/ 113 h 205"/>
                <a:gd name="T56" fmla="*/ 583 w 940"/>
                <a:gd name="T57" fmla="*/ 134 h 205"/>
                <a:gd name="T58" fmla="*/ 567 w 940"/>
                <a:gd name="T59" fmla="*/ 129 h 205"/>
                <a:gd name="T60" fmla="*/ 640 w 940"/>
                <a:gd name="T61" fmla="*/ 127 h 205"/>
                <a:gd name="T62" fmla="*/ 654 w 940"/>
                <a:gd name="T63" fmla="*/ 148 h 205"/>
                <a:gd name="T64" fmla="*/ 635 w 940"/>
                <a:gd name="T65" fmla="*/ 144 h 205"/>
                <a:gd name="T66" fmla="*/ 711 w 940"/>
                <a:gd name="T67" fmla="*/ 141 h 205"/>
                <a:gd name="T68" fmla="*/ 725 w 940"/>
                <a:gd name="T69" fmla="*/ 163 h 205"/>
                <a:gd name="T70" fmla="*/ 706 w 940"/>
                <a:gd name="T71" fmla="*/ 158 h 205"/>
                <a:gd name="T72" fmla="*/ 782 w 940"/>
                <a:gd name="T73" fmla="*/ 155 h 205"/>
                <a:gd name="T74" fmla="*/ 796 w 940"/>
                <a:gd name="T75" fmla="*/ 177 h 205"/>
                <a:gd name="T76" fmla="*/ 777 w 940"/>
                <a:gd name="T77" fmla="*/ 172 h 205"/>
                <a:gd name="T78" fmla="*/ 852 w 940"/>
                <a:gd name="T79" fmla="*/ 170 h 205"/>
                <a:gd name="T80" fmla="*/ 867 w 940"/>
                <a:gd name="T81" fmla="*/ 19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0" h="205">
                  <a:moveTo>
                    <a:pt x="919" y="200"/>
                  </a:moveTo>
                  <a:lnTo>
                    <a:pt x="921" y="184"/>
                  </a:lnTo>
                  <a:lnTo>
                    <a:pt x="940" y="186"/>
                  </a:lnTo>
                  <a:lnTo>
                    <a:pt x="935" y="205"/>
                  </a:lnTo>
                  <a:lnTo>
                    <a:pt x="919" y="200"/>
                  </a:lnTo>
                  <a:lnTo>
                    <a:pt x="919" y="200"/>
                  </a:lnTo>
                  <a:close/>
                  <a:moveTo>
                    <a:pt x="0" y="18"/>
                  </a:moveTo>
                  <a:lnTo>
                    <a:pt x="5" y="0"/>
                  </a:lnTo>
                  <a:lnTo>
                    <a:pt x="21" y="4"/>
                  </a:lnTo>
                  <a:lnTo>
                    <a:pt x="19" y="21"/>
                  </a:lnTo>
                  <a:lnTo>
                    <a:pt x="0" y="18"/>
                  </a:lnTo>
                  <a:lnTo>
                    <a:pt x="0" y="18"/>
                  </a:lnTo>
                  <a:close/>
                  <a:moveTo>
                    <a:pt x="71" y="33"/>
                  </a:moveTo>
                  <a:lnTo>
                    <a:pt x="75" y="14"/>
                  </a:lnTo>
                  <a:lnTo>
                    <a:pt x="92" y="18"/>
                  </a:lnTo>
                  <a:lnTo>
                    <a:pt x="90" y="35"/>
                  </a:lnTo>
                  <a:lnTo>
                    <a:pt x="71" y="33"/>
                  </a:lnTo>
                  <a:lnTo>
                    <a:pt x="71" y="33"/>
                  </a:lnTo>
                  <a:close/>
                  <a:moveTo>
                    <a:pt x="142" y="47"/>
                  </a:moveTo>
                  <a:lnTo>
                    <a:pt x="146" y="28"/>
                  </a:lnTo>
                  <a:lnTo>
                    <a:pt x="163" y="33"/>
                  </a:lnTo>
                  <a:lnTo>
                    <a:pt x="160" y="49"/>
                  </a:lnTo>
                  <a:lnTo>
                    <a:pt x="142" y="47"/>
                  </a:lnTo>
                  <a:lnTo>
                    <a:pt x="142" y="47"/>
                  </a:lnTo>
                  <a:close/>
                  <a:moveTo>
                    <a:pt x="212" y="59"/>
                  </a:moveTo>
                  <a:lnTo>
                    <a:pt x="217" y="42"/>
                  </a:lnTo>
                  <a:lnTo>
                    <a:pt x="234" y="47"/>
                  </a:lnTo>
                  <a:lnTo>
                    <a:pt x="231" y="63"/>
                  </a:lnTo>
                  <a:lnTo>
                    <a:pt x="212" y="59"/>
                  </a:lnTo>
                  <a:lnTo>
                    <a:pt x="212" y="59"/>
                  </a:lnTo>
                  <a:close/>
                  <a:moveTo>
                    <a:pt x="283" y="73"/>
                  </a:moveTo>
                  <a:lnTo>
                    <a:pt x="286" y="56"/>
                  </a:lnTo>
                  <a:lnTo>
                    <a:pt x="305" y="59"/>
                  </a:lnTo>
                  <a:lnTo>
                    <a:pt x="300" y="77"/>
                  </a:lnTo>
                  <a:lnTo>
                    <a:pt x="283" y="73"/>
                  </a:lnTo>
                  <a:lnTo>
                    <a:pt x="283" y="73"/>
                  </a:lnTo>
                  <a:close/>
                  <a:moveTo>
                    <a:pt x="354" y="87"/>
                  </a:moveTo>
                  <a:lnTo>
                    <a:pt x="356" y="70"/>
                  </a:lnTo>
                  <a:lnTo>
                    <a:pt x="375" y="73"/>
                  </a:lnTo>
                  <a:lnTo>
                    <a:pt x="371" y="92"/>
                  </a:lnTo>
                  <a:lnTo>
                    <a:pt x="354" y="87"/>
                  </a:lnTo>
                  <a:lnTo>
                    <a:pt x="354" y="87"/>
                  </a:lnTo>
                  <a:close/>
                  <a:moveTo>
                    <a:pt x="425" y="101"/>
                  </a:moveTo>
                  <a:lnTo>
                    <a:pt x="427" y="85"/>
                  </a:lnTo>
                  <a:lnTo>
                    <a:pt x="446" y="87"/>
                  </a:lnTo>
                  <a:lnTo>
                    <a:pt x="442" y="106"/>
                  </a:lnTo>
                  <a:lnTo>
                    <a:pt x="425" y="101"/>
                  </a:lnTo>
                  <a:lnTo>
                    <a:pt x="425" y="101"/>
                  </a:lnTo>
                  <a:close/>
                  <a:moveTo>
                    <a:pt x="496" y="115"/>
                  </a:moveTo>
                  <a:lnTo>
                    <a:pt x="498" y="99"/>
                  </a:lnTo>
                  <a:lnTo>
                    <a:pt x="517" y="101"/>
                  </a:lnTo>
                  <a:lnTo>
                    <a:pt x="512" y="120"/>
                  </a:lnTo>
                  <a:lnTo>
                    <a:pt x="496" y="115"/>
                  </a:lnTo>
                  <a:lnTo>
                    <a:pt x="496" y="115"/>
                  </a:lnTo>
                  <a:close/>
                  <a:moveTo>
                    <a:pt x="567" y="129"/>
                  </a:moveTo>
                  <a:lnTo>
                    <a:pt x="569" y="113"/>
                  </a:lnTo>
                  <a:lnTo>
                    <a:pt x="588" y="115"/>
                  </a:lnTo>
                  <a:lnTo>
                    <a:pt x="583" y="134"/>
                  </a:lnTo>
                  <a:lnTo>
                    <a:pt x="567" y="129"/>
                  </a:lnTo>
                  <a:lnTo>
                    <a:pt x="567" y="129"/>
                  </a:lnTo>
                  <a:close/>
                  <a:moveTo>
                    <a:pt x="635" y="144"/>
                  </a:moveTo>
                  <a:lnTo>
                    <a:pt x="640" y="127"/>
                  </a:lnTo>
                  <a:lnTo>
                    <a:pt x="656" y="129"/>
                  </a:lnTo>
                  <a:lnTo>
                    <a:pt x="654" y="148"/>
                  </a:lnTo>
                  <a:lnTo>
                    <a:pt x="635" y="144"/>
                  </a:lnTo>
                  <a:lnTo>
                    <a:pt x="635" y="144"/>
                  </a:lnTo>
                  <a:close/>
                  <a:moveTo>
                    <a:pt x="706" y="158"/>
                  </a:moveTo>
                  <a:lnTo>
                    <a:pt x="711" y="141"/>
                  </a:lnTo>
                  <a:lnTo>
                    <a:pt x="727" y="144"/>
                  </a:lnTo>
                  <a:lnTo>
                    <a:pt x="725" y="163"/>
                  </a:lnTo>
                  <a:lnTo>
                    <a:pt x="706" y="158"/>
                  </a:lnTo>
                  <a:lnTo>
                    <a:pt x="706" y="158"/>
                  </a:lnTo>
                  <a:close/>
                  <a:moveTo>
                    <a:pt x="777" y="172"/>
                  </a:moveTo>
                  <a:lnTo>
                    <a:pt x="782" y="155"/>
                  </a:lnTo>
                  <a:lnTo>
                    <a:pt x="798" y="158"/>
                  </a:lnTo>
                  <a:lnTo>
                    <a:pt x="796" y="177"/>
                  </a:lnTo>
                  <a:lnTo>
                    <a:pt x="777" y="172"/>
                  </a:lnTo>
                  <a:lnTo>
                    <a:pt x="777" y="172"/>
                  </a:lnTo>
                  <a:close/>
                  <a:moveTo>
                    <a:pt x="848" y="186"/>
                  </a:moveTo>
                  <a:lnTo>
                    <a:pt x="852" y="170"/>
                  </a:lnTo>
                  <a:lnTo>
                    <a:pt x="869" y="172"/>
                  </a:lnTo>
                  <a:lnTo>
                    <a:pt x="867" y="191"/>
                  </a:lnTo>
                  <a:lnTo>
                    <a:pt x="848"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9" name="Freeform 515"/>
            <p:cNvSpPr>
              <a:spLocks noEditPoints="1"/>
            </p:cNvSpPr>
            <p:nvPr/>
          </p:nvSpPr>
          <p:spPr bwMode="auto">
            <a:xfrm>
              <a:off x="6084888" y="3268663"/>
              <a:ext cx="134938" cy="1968500"/>
            </a:xfrm>
            <a:custGeom>
              <a:avLst/>
              <a:gdLst>
                <a:gd name="T0" fmla="*/ 0 w 85"/>
                <a:gd name="T1" fmla="*/ 19 h 1240"/>
                <a:gd name="T2" fmla="*/ 19 w 85"/>
                <a:gd name="T3" fmla="*/ 0 h 1240"/>
                <a:gd name="T4" fmla="*/ 19 w 85"/>
                <a:gd name="T5" fmla="*/ 17 h 1240"/>
                <a:gd name="T6" fmla="*/ 66 w 85"/>
                <a:gd name="T7" fmla="*/ 1240 h 1240"/>
                <a:gd name="T8" fmla="*/ 83 w 85"/>
                <a:gd name="T9" fmla="*/ 1221 h 1240"/>
                <a:gd name="T10" fmla="*/ 85 w 85"/>
                <a:gd name="T11" fmla="*/ 1240 h 1240"/>
                <a:gd name="T12" fmla="*/ 61 w 85"/>
                <a:gd name="T13" fmla="*/ 1170 h 1240"/>
                <a:gd name="T14" fmla="*/ 80 w 85"/>
                <a:gd name="T15" fmla="*/ 1151 h 1240"/>
                <a:gd name="T16" fmla="*/ 80 w 85"/>
                <a:gd name="T17" fmla="*/ 1167 h 1240"/>
                <a:gd name="T18" fmla="*/ 59 w 85"/>
                <a:gd name="T19" fmla="*/ 1096 h 1240"/>
                <a:gd name="T20" fmla="*/ 75 w 85"/>
                <a:gd name="T21" fmla="*/ 1077 h 1240"/>
                <a:gd name="T22" fmla="*/ 75 w 85"/>
                <a:gd name="T23" fmla="*/ 1096 h 1240"/>
                <a:gd name="T24" fmla="*/ 54 w 85"/>
                <a:gd name="T25" fmla="*/ 1025 h 1240"/>
                <a:gd name="T26" fmla="*/ 71 w 85"/>
                <a:gd name="T27" fmla="*/ 1007 h 1240"/>
                <a:gd name="T28" fmla="*/ 73 w 85"/>
                <a:gd name="T29" fmla="*/ 1025 h 1240"/>
                <a:gd name="T30" fmla="*/ 52 w 85"/>
                <a:gd name="T31" fmla="*/ 955 h 1240"/>
                <a:gd name="T32" fmla="*/ 68 w 85"/>
                <a:gd name="T33" fmla="*/ 933 h 1240"/>
                <a:gd name="T34" fmla="*/ 68 w 85"/>
                <a:gd name="T35" fmla="*/ 952 h 1240"/>
                <a:gd name="T36" fmla="*/ 47 w 85"/>
                <a:gd name="T37" fmla="*/ 881 h 1240"/>
                <a:gd name="T38" fmla="*/ 64 w 85"/>
                <a:gd name="T39" fmla="*/ 862 h 1240"/>
                <a:gd name="T40" fmla="*/ 66 w 85"/>
                <a:gd name="T41" fmla="*/ 881 h 1240"/>
                <a:gd name="T42" fmla="*/ 42 w 85"/>
                <a:gd name="T43" fmla="*/ 810 h 1240"/>
                <a:gd name="T44" fmla="*/ 59 w 85"/>
                <a:gd name="T45" fmla="*/ 792 h 1240"/>
                <a:gd name="T46" fmla="*/ 61 w 85"/>
                <a:gd name="T47" fmla="*/ 808 h 1240"/>
                <a:gd name="T48" fmla="*/ 40 w 85"/>
                <a:gd name="T49" fmla="*/ 737 h 1240"/>
                <a:gd name="T50" fmla="*/ 57 w 85"/>
                <a:gd name="T51" fmla="*/ 718 h 1240"/>
                <a:gd name="T52" fmla="*/ 57 w 85"/>
                <a:gd name="T53" fmla="*/ 737 h 1240"/>
                <a:gd name="T54" fmla="*/ 35 w 85"/>
                <a:gd name="T55" fmla="*/ 666 h 1240"/>
                <a:gd name="T56" fmla="*/ 52 w 85"/>
                <a:gd name="T57" fmla="*/ 647 h 1240"/>
                <a:gd name="T58" fmla="*/ 54 w 85"/>
                <a:gd name="T59" fmla="*/ 664 h 1240"/>
                <a:gd name="T60" fmla="*/ 31 w 85"/>
                <a:gd name="T61" fmla="*/ 593 h 1240"/>
                <a:gd name="T62" fmla="*/ 49 w 85"/>
                <a:gd name="T63" fmla="*/ 574 h 1240"/>
                <a:gd name="T64" fmla="*/ 49 w 85"/>
                <a:gd name="T65" fmla="*/ 593 h 1240"/>
                <a:gd name="T66" fmla="*/ 28 w 85"/>
                <a:gd name="T67" fmla="*/ 522 h 1240"/>
                <a:gd name="T68" fmla="*/ 45 w 85"/>
                <a:gd name="T69" fmla="*/ 503 h 1240"/>
                <a:gd name="T70" fmla="*/ 45 w 85"/>
                <a:gd name="T71" fmla="*/ 522 h 1240"/>
                <a:gd name="T72" fmla="*/ 24 w 85"/>
                <a:gd name="T73" fmla="*/ 449 h 1240"/>
                <a:gd name="T74" fmla="*/ 40 w 85"/>
                <a:gd name="T75" fmla="*/ 430 h 1240"/>
                <a:gd name="T76" fmla="*/ 42 w 85"/>
                <a:gd name="T77" fmla="*/ 449 h 1240"/>
                <a:gd name="T78" fmla="*/ 21 w 85"/>
                <a:gd name="T79" fmla="*/ 378 h 1240"/>
                <a:gd name="T80" fmla="*/ 38 w 85"/>
                <a:gd name="T81" fmla="*/ 359 h 1240"/>
                <a:gd name="T82" fmla="*/ 38 w 85"/>
                <a:gd name="T83" fmla="*/ 378 h 1240"/>
                <a:gd name="T84" fmla="*/ 16 w 85"/>
                <a:gd name="T85" fmla="*/ 307 h 1240"/>
                <a:gd name="T86" fmla="*/ 33 w 85"/>
                <a:gd name="T87" fmla="*/ 288 h 1240"/>
                <a:gd name="T88" fmla="*/ 35 w 85"/>
                <a:gd name="T89" fmla="*/ 305 h 1240"/>
                <a:gd name="T90" fmla="*/ 12 w 85"/>
                <a:gd name="T91" fmla="*/ 234 h 1240"/>
                <a:gd name="T92" fmla="*/ 28 w 85"/>
                <a:gd name="T93" fmla="*/ 215 h 1240"/>
                <a:gd name="T94" fmla="*/ 31 w 85"/>
                <a:gd name="T95" fmla="*/ 234 h 1240"/>
                <a:gd name="T96" fmla="*/ 9 w 85"/>
                <a:gd name="T97" fmla="*/ 163 h 1240"/>
                <a:gd name="T98" fmla="*/ 26 w 85"/>
                <a:gd name="T99" fmla="*/ 144 h 1240"/>
                <a:gd name="T100" fmla="*/ 26 w 85"/>
                <a:gd name="T101" fmla="*/ 161 h 1240"/>
                <a:gd name="T102" fmla="*/ 5 w 85"/>
                <a:gd name="T103" fmla="*/ 90 h 1240"/>
                <a:gd name="T104" fmla="*/ 21 w 85"/>
                <a:gd name="T105" fmla="*/ 71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5" h="1240">
                  <a:moveTo>
                    <a:pt x="19" y="17"/>
                  </a:moveTo>
                  <a:lnTo>
                    <a:pt x="0" y="19"/>
                  </a:lnTo>
                  <a:lnTo>
                    <a:pt x="0" y="0"/>
                  </a:lnTo>
                  <a:lnTo>
                    <a:pt x="19" y="0"/>
                  </a:lnTo>
                  <a:lnTo>
                    <a:pt x="19" y="17"/>
                  </a:lnTo>
                  <a:lnTo>
                    <a:pt x="19" y="17"/>
                  </a:lnTo>
                  <a:close/>
                  <a:moveTo>
                    <a:pt x="85" y="1240"/>
                  </a:moveTo>
                  <a:lnTo>
                    <a:pt x="66" y="1240"/>
                  </a:lnTo>
                  <a:lnTo>
                    <a:pt x="66" y="1224"/>
                  </a:lnTo>
                  <a:lnTo>
                    <a:pt x="83" y="1221"/>
                  </a:lnTo>
                  <a:lnTo>
                    <a:pt x="85" y="1240"/>
                  </a:lnTo>
                  <a:lnTo>
                    <a:pt x="85" y="1240"/>
                  </a:lnTo>
                  <a:close/>
                  <a:moveTo>
                    <a:pt x="80" y="1167"/>
                  </a:moveTo>
                  <a:lnTo>
                    <a:pt x="61" y="1170"/>
                  </a:lnTo>
                  <a:lnTo>
                    <a:pt x="61" y="1151"/>
                  </a:lnTo>
                  <a:lnTo>
                    <a:pt x="80" y="1151"/>
                  </a:lnTo>
                  <a:lnTo>
                    <a:pt x="80" y="1167"/>
                  </a:lnTo>
                  <a:lnTo>
                    <a:pt x="80" y="1167"/>
                  </a:lnTo>
                  <a:close/>
                  <a:moveTo>
                    <a:pt x="75" y="1096"/>
                  </a:moveTo>
                  <a:lnTo>
                    <a:pt x="59" y="1096"/>
                  </a:lnTo>
                  <a:lnTo>
                    <a:pt x="57" y="1080"/>
                  </a:lnTo>
                  <a:lnTo>
                    <a:pt x="75" y="1077"/>
                  </a:lnTo>
                  <a:lnTo>
                    <a:pt x="75" y="1096"/>
                  </a:lnTo>
                  <a:lnTo>
                    <a:pt x="75" y="1096"/>
                  </a:lnTo>
                  <a:close/>
                  <a:moveTo>
                    <a:pt x="73" y="1025"/>
                  </a:moveTo>
                  <a:lnTo>
                    <a:pt x="54" y="1025"/>
                  </a:lnTo>
                  <a:lnTo>
                    <a:pt x="54" y="1007"/>
                  </a:lnTo>
                  <a:lnTo>
                    <a:pt x="71" y="1007"/>
                  </a:lnTo>
                  <a:lnTo>
                    <a:pt x="73" y="1025"/>
                  </a:lnTo>
                  <a:lnTo>
                    <a:pt x="73" y="1025"/>
                  </a:lnTo>
                  <a:close/>
                  <a:moveTo>
                    <a:pt x="68" y="952"/>
                  </a:moveTo>
                  <a:lnTo>
                    <a:pt x="52" y="955"/>
                  </a:lnTo>
                  <a:lnTo>
                    <a:pt x="49" y="936"/>
                  </a:lnTo>
                  <a:lnTo>
                    <a:pt x="68" y="933"/>
                  </a:lnTo>
                  <a:lnTo>
                    <a:pt x="68" y="952"/>
                  </a:lnTo>
                  <a:lnTo>
                    <a:pt x="68" y="952"/>
                  </a:lnTo>
                  <a:close/>
                  <a:moveTo>
                    <a:pt x="66" y="881"/>
                  </a:moveTo>
                  <a:lnTo>
                    <a:pt x="47" y="881"/>
                  </a:lnTo>
                  <a:lnTo>
                    <a:pt x="45" y="862"/>
                  </a:lnTo>
                  <a:lnTo>
                    <a:pt x="64" y="862"/>
                  </a:lnTo>
                  <a:lnTo>
                    <a:pt x="66" y="881"/>
                  </a:lnTo>
                  <a:lnTo>
                    <a:pt x="66" y="881"/>
                  </a:lnTo>
                  <a:close/>
                  <a:moveTo>
                    <a:pt x="61" y="808"/>
                  </a:moveTo>
                  <a:lnTo>
                    <a:pt x="42" y="810"/>
                  </a:lnTo>
                  <a:lnTo>
                    <a:pt x="42" y="792"/>
                  </a:lnTo>
                  <a:lnTo>
                    <a:pt x="59" y="792"/>
                  </a:lnTo>
                  <a:lnTo>
                    <a:pt x="61" y="808"/>
                  </a:lnTo>
                  <a:lnTo>
                    <a:pt x="61" y="808"/>
                  </a:lnTo>
                  <a:close/>
                  <a:moveTo>
                    <a:pt x="57" y="737"/>
                  </a:moveTo>
                  <a:lnTo>
                    <a:pt x="40" y="737"/>
                  </a:lnTo>
                  <a:lnTo>
                    <a:pt x="38" y="721"/>
                  </a:lnTo>
                  <a:lnTo>
                    <a:pt x="57" y="718"/>
                  </a:lnTo>
                  <a:lnTo>
                    <a:pt x="57" y="737"/>
                  </a:lnTo>
                  <a:lnTo>
                    <a:pt x="57" y="737"/>
                  </a:lnTo>
                  <a:close/>
                  <a:moveTo>
                    <a:pt x="54" y="664"/>
                  </a:moveTo>
                  <a:lnTo>
                    <a:pt x="35" y="666"/>
                  </a:lnTo>
                  <a:lnTo>
                    <a:pt x="35" y="647"/>
                  </a:lnTo>
                  <a:lnTo>
                    <a:pt x="52" y="647"/>
                  </a:lnTo>
                  <a:lnTo>
                    <a:pt x="54" y="664"/>
                  </a:lnTo>
                  <a:lnTo>
                    <a:pt x="54" y="664"/>
                  </a:lnTo>
                  <a:close/>
                  <a:moveTo>
                    <a:pt x="49" y="593"/>
                  </a:moveTo>
                  <a:lnTo>
                    <a:pt x="31" y="593"/>
                  </a:lnTo>
                  <a:lnTo>
                    <a:pt x="31" y="577"/>
                  </a:lnTo>
                  <a:lnTo>
                    <a:pt x="49" y="574"/>
                  </a:lnTo>
                  <a:lnTo>
                    <a:pt x="49" y="593"/>
                  </a:lnTo>
                  <a:lnTo>
                    <a:pt x="49" y="593"/>
                  </a:lnTo>
                  <a:close/>
                  <a:moveTo>
                    <a:pt x="45" y="522"/>
                  </a:moveTo>
                  <a:lnTo>
                    <a:pt x="28" y="522"/>
                  </a:lnTo>
                  <a:lnTo>
                    <a:pt x="26" y="503"/>
                  </a:lnTo>
                  <a:lnTo>
                    <a:pt x="45" y="503"/>
                  </a:lnTo>
                  <a:lnTo>
                    <a:pt x="45" y="522"/>
                  </a:lnTo>
                  <a:lnTo>
                    <a:pt x="45" y="522"/>
                  </a:lnTo>
                  <a:close/>
                  <a:moveTo>
                    <a:pt x="42" y="449"/>
                  </a:moveTo>
                  <a:lnTo>
                    <a:pt x="24" y="449"/>
                  </a:lnTo>
                  <a:lnTo>
                    <a:pt x="24" y="433"/>
                  </a:lnTo>
                  <a:lnTo>
                    <a:pt x="40" y="430"/>
                  </a:lnTo>
                  <a:lnTo>
                    <a:pt x="42" y="449"/>
                  </a:lnTo>
                  <a:lnTo>
                    <a:pt x="42" y="449"/>
                  </a:lnTo>
                  <a:close/>
                  <a:moveTo>
                    <a:pt x="38" y="378"/>
                  </a:moveTo>
                  <a:lnTo>
                    <a:pt x="21" y="378"/>
                  </a:lnTo>
                  <a:lnTo>
                    <a:pt x="19" y="359"/>
                  </a:lnTo>
                  <a:lnTo>
                    <a:pt x="38" y="359"/>
                  </a:lnTo>
                  <a:lnTo>
                    <a:pt x="38" y="378"/>
                  </a:lnTo>
                  <a:lnTo>
                    <a:pt x="38" y="378"/>
                  </a:lnTo>
                  <a:close/>
                  <a:moveTo>
                    <a:pt x="35" y="305"/>
                  </a:moveTo>
                  <a:lnTo>
                    <a:pt x="16" y="307"/>
                  </a:lnTo>
                  <a:lnTo>
                    <a:pt x="14" y="288"/>
                  </a:lnTo>
                  <a:lnTo>
                    <a:pt x="33" y="288"/>
                  </a:lnTo>
                  <a:lnTo>
                    <a:pt x="35" y="305"/>
                  </a:lnTo>
                  <a:lnTo>
                    <a:pt x="35" y="305"/>
                  </a:lnTo>
                  <a:close/>
                  <a:moveTo>
                    <a:pt x="31" y="234"/>
                  </a:moveTo>
                  <a:lnTo>
                    <a:pt x="12" y="234"/>
                  </a:lnTo>
                  <a:lnTo>
                    <a:pt x="12" y="218"/>
                  </a:lnTo>
                  <a:lnTo>
                    <a:pt x="28" y="215"/>
                  </a:lnTo>
                  <a:lnTo>
                    <a:pt x="31" y="234"/>
                  </a:lnTo>
                  <a:lnTo>
                    <a:pt x="31" y="234"/>
                  </a:lnTo>
                  <a:close/>
                  <a:moveTo>
                    <a:pt x="26" y="161"/>
                  </a:moveTo>
                  <a:lnTo>
                    <a:pt x="9" y="163"/>
                  </a:lnTo>
                  <a:lnTo>
                    <a:pt x="7" y="144"/>
                  </a:lnTo>
                  <a:lnTo>
                    <a:pt x="26" y="144"/>
                  </a:lnTo>
                  <a:lnTo>
                    <a:pt x="26" y="161"/>
                  </a:lnTo>
                  <a:lnTo>
                    <a:pt x="26" y="161"/>
                  </a:lnTo>
                  <a:close/>
                  <a:moveTo>
                    <a:pt x="24" y="90"/>
                  </a:moveTo>
                  <a:lnTo>
                    <a:pt x="5" y="90"/>
                  </a:lnTo>
                  <a:lnTo>
                    <a:pt x="5" y="73"/>
                  </a:lnTo>
                  <a:lnTo>
                    <a:pt x="21" y="71"/>
                  </a:lnTo>
                  <a:lnTo>
                    <a:pt x="24"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0" name="Freeform 516"/>
            <p:cNvSpPr>
              <a:spLocks noEditPoints="1"/>
            </p:cNvSpPr>
            <p:nvPr/>
          </p:nvSpPr>
          <p:spPr bwMode="auto">
            <a:xfrm>
              <a:off x="6099175" y="3284538"/>
              <a:ext cx="1508125" cy="63500"/>
            </a:xfrm>
            <a:custGeom>
              <a:avLst/>
              <a:gdLst>
                <a:gd name="T0" fmla="*/ 931 w 950"/>
                <a:gd name="T1" fmla="*/ 0 h 40"/>
                <a:gd name="T2" fmla="*/ 950 w 950"/>
                <a:gd name="T3" fmla="*/ 16 h 40"/>
                <a:gd name="T4" fmla="*/ 931 w 950"/>
                <a:gd name="T5" fmla="*/ 16 h 40"/>
                <a:gd name="T6" fmla="*/ 15 w 950"/>
                <a:gd name="T7" fmla="*/ 40 h 40"/>
                <a:gd name="T8" fmla="*/ 0 w 950"/>
                <a:gd name="T9" fmla="*/ 23 h 40"/>
                <a:gd name="T10" fmla="*/ 0 w 950"/>
                <a:gd name="T11" fmla="*/ 40 h 40"/>
                <a:gd name="T12" fmla="*/ 66 w 950"/>
                <a:gd name="T13" fmla="*/ 21 h 40"/>
                <a:gd name="T14" fmla="*/ 85 w 950"/>
                <a:gd name="T15" fmla="*/ 37 h 40"/>
                <a:gd name="T16" fmla="*/ 69 w 950"/>
                <a:gd name="T17" fmla="*/ 40 h 40"/>
                <a:gd name="T18" fmla="*/ 140 w 950"/>
                <a:gd name="T19" fmla="*/ 19 h 40"/>
                <a:gd name="T20" fmla="*/ 159 w 950"/>
                <a:gd name="T21" fmla="*/ 37 h 40"/>
                <a:gd name="T22" fmla="*/ 140 w 950"/>
                <a:gd name="T23" fmla="*/ 37 h 40"/>
                <a:gd name="T24" fmla="*/ 211 w 950"/>
                <a:gd name="T25" fmla="*/ 16 h 40"/>
                <a:gd name="T26" fmla="*/ 229 w 950"/>
                <a:gd name="T27" fmla="*/ 35 h 40"/>
                <a:gd name="T28" fmla="*/ 213 w 950"/>
                <a:gd name="T29" fmla="*/ 35 h 40"/>
                <a:gd name="T30" fmla="*/ 284 w 950"/>
                <a:gd name="T31" fmla="*/ 16 h 40"/>
                <a:gd name="T32" fmla="*/ 303 w 950"/>
                <a:gd name="T33" fmla="*/ 33 h 40"/>
                <a:gd name="T34" fmla="*/ 284 w 950"/>
                <a:gd name="T35" fmla="*/ 33 h 40"/>
                <a:gd name="T36" fmla="*/ 355 w 950"/>
                <a:gd name="T37" fmla="*/ 14 h 40"/>
                <a:gd name="T38" fmla="*/ 374 w 950"/>
                <a:gd name="T39" fmla="*/ 30 h 40"/>
                <a:gd name="T40" fmla="*/ 355 w 950"/>
                <a:gd name="T41" fmla="*/ 30 h 40"/>
                <a:gd name="T42" fmla="*/ 428 w 950"/>
                <a:gd name="T43" fmla="*/ 11 h 40"/>
                <a:gd name="T44" fmla="*/ 447 w 950"/>
                <a:gd name="T45" fmla="*/ 30 h 40"/>
                <a:gd name="T46" fmla="*/ 428 w 950"/>
                <a:gd name="T47" fmla="*/ 30 h 40"/>
                <a:gd name="T48" fmla="*/ 499 w 950"/>
                <a:gd name="T49" fmla="*/ 9 h 40"/>
                <a:gd name="T50" fmla="*/ 518 w 950"/>
                <a:gd name="T51" fmla="*/ 28 h 40"/>
                <a:gd name="T52" fmla="*/ 499 w 950"/>
                <a:gd name="T53" fmla="*/ 28 h 40"/>
                <a:gd name="T54" fmla="*/ 572 w 950"/>
                <a:gd name="T55" fmla="*/ 9 h 40"/>
                <a:gd name="T56" fmla="*/ 588 w 950"/>
                <a:gd name="T57" fmla="*/ 26 h 40"/>
                <a:gd name="T58" fmla="*/ 572 w 950"/>
                <a:gd name="T59" fmla="*/ 26 h 40"/>
                <a:gd name="T60" fmla="*/ 643 w 950"/>
                <a:gd name="T61" fmla="*/ 7 h 40"/>
                <a:gd name="T62" fmla="*/ 662 w 950"/>
                <a:gd name="T63" fmla="*/ 23 h 40"/>
                <a:gd name="T64" fmla="*/ 643 w 950"/>
                <a:gd name="T65" fmla="*/ 23 h 40"/>
                <a:gd name="T66" fmla="*/ 716 w 950"/>
                <a:gd name="T67" fmla="*/ 4 h 40"/>
                <a:gd name="T68" fmla="*/ 733 w 950"/>
                <a:gd name="T69" fmla="*/ 21 h 40"/>
                <a:gd name="T70" fmla="*/ 716 w 950"/>
                <a:gd name="T71" fmla="*/ 23 h 40"/>
                <a:gd name="T72" fmla="*/ 787 w 950"/>
                <a:gd name="T73" fmla="*/ 2 h 40"/>
                <a:gd name="T74" fmla="*/ 806 w 950"/>
                <a:gd name="T75" fmla="*/ 21 h 40"/>
                <a:gd name="T76" fmla="*/ 787 w 950"/>
                <a:gd name="T77" fmla="*/ 21 h 40"/>
                <a:gd name="T78" fmla="*/ 860 w 950"/>
                <a:gd name="T79" fmla="*/ 2 h 40"/>
                <a:gd name="T80" fmla="*/ 877 w 950"/>
                <a:gd name="T81" fmla="*/ 1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0" h="40">
                  <a:moveTo>
                    <a:pt x="931" y="16"/>
                  </a:moveTo>
                  <a:lnTo>
                    <a:pt x="931" y="0"/>
                  </a:lnTo>
                  <a:lnTo>
                    <a:pt x="950" y="0"/>
                  </a:lnTo>
                  <a:lnTo>
                    <a:pt x="950" y="16"/>
                  </a:lnTo>
                  <a:lnTo>
                    <a:pt x="931" y="16"/>
                  </a:lnTo>
                  <a:lnTo>
                    <a:pt x="931" y="16"/>
                  </a:lnTo>
                  <a:close/>
                  <a:moveTo>
                    <a:pt x="0" y="40"/>
                  </a:moveTo>
                  <a:lnTo>
                    <a:pt x="15" y="40"/>
                  </a:lnTo>
                  <a:lnTo>
                    <a:pt x="15" y="21"/>
                  </a:lnTo>
                  <a:lnTo>
                    <a:pt x="0" y="23"/>
                  </a:lnTo>
                  <a:lnTo>
                    <a:pt x="0" y="40"/>
                  </a:lnTo>
                  <a:lnTo>
                    <a:pt x="0" y="40"/>
                  </a:lnTo>
                  <a:close/>
                  <a:moveTo>
                    <a:pt x="69" y="40"/>
                  </a:moveTo>
                  <a:lnTo>
                    <a:pt x="66" y="21"/>
                  </a:lnTo>
                  <a:lnTo>
                    <a:pt x="85" y="21"/>
                  </a:lnTo>
                  <a:lnTo>
                    <a:pt x="85" y="37"/>
                  </a:lnTo>
                  <a:lnTo>
                    <a:pt x="69" y="40"/>
                  </a:lnTo>
                  <a:lnTo>
                    <a:pt x="69" y="40"/>
                  </a:lnTo>
                  <a:close/>
                  <a:moveTo>
                    <a:pt x="140" y="37"/>
                  </a:moveTo>
                  <a:lnTo>
                    <a:pt x="140" y="19"/>
                  </a:lnTo>
                  <a:lnTo>
                    <a:pt x="156" y="19"/>
                  </a:lnTo>
                  <a:lnTo>
                    <a:pt x="159" y="37"/>
                  </a:lnTo>
                  <a:lnTo>
                    <a:pt x="140" y="37"/>
                  </a:lnTo>
                  <a:lnTo>
                    <a:pt x="140" y="37"/>
                  </a:lnTo>
                  <a:close/>
                  <a:moveTo>
                    <a:pt x="213" y="35"/>
                  </a:moveTo>
                  <a:lnTo>
                    <a:pt x="211" y="16"/>
                  </a:lnTo>
                  <a:lnTo>
                    <a:pt x="229" y="16"/>
                  </a:lnTo>
                  <a:lnTo>
                    <a:pt x="229" y="35"/>
                  </a:lnTo>
                  <a:lnTo>
                    <a:pt x="213" y="35"/>
                  </a:lnTo>
                  <a:lnTo>
                    <a:pt x="213" y="35"/>
                  </a:lnTo>
                  <a:close/>
                  <a:moveTo>
                    <a:pt x="284" y="33"/>
                  </a:moveTo>
                  <a:lnTo>
                    <a:pt x="284" y="16"/>
                  </a:lnTo>
                  <a:lnTo>
                    <a:pt x="300" y="14"/>
                  </a:lnTo>
                  <a:lnTo>
                    <a:pt x="303" y="33"/>
                  </a:lnTo>
                  <a:lnTo>
                    <a:pt x="284" y="33"/>
                  </a:lnTo>
                  <a:lnTo>
                    <a:pt x="284" y="33"/>
                  </a:lnTo>
                  <a:close/>
                  <a:moveTo>
                    <a:pt x="355" y="30"/>
                  </a:moveTo>
                  <a:lnTo>
                    <a:pt x="355" y="14"/>
                  </a:lnTo>
                  <a:lnTo>
                    <a:pt x="374" y="14"/>
                  </a:lnTo>
                  <a:lnTo>
                    <a:pt x="374" y="30"/>
                  </a:lnTo>
                  <a:lnTo>
                    <a:pt x="355" y="30"/>
                  </a:lnTo>
                  <a:lnTo>
                    <a:pt x="355" y="30"/>
                  </a:lnTo>
                  <a:close/>
                  <a:moveTo>
                    <a:pt x="428" y="30"/>
                  </a:moveTo>
                  <a:lnTo>
                    <a:pt x="428" y="11"/>
                  </a:lnTo>
                  <a:lnTo>
                    <a:pt x="444" y="11"/>
                  </a:lnTo>
                  <a:lnTo>
                    <a:pt x="447" y="30"/>
                  </a:lnTo>
                  <a:lnTo>
                    <a:pt x="428" y="30"/>
                  </a:lnTo>
                  <a:lnTo>
                    <a:pt x="428" y="30"/>
                  </a:lnTo>
                  <a:close/>
                  <a:moveTo>
                    <a:pt x="499" y="28"/>
                  </a:moveTo>
                  <a:lnTo>
                    <a:pt x="499" y="9"/>
                  </a:lnTo>
                  <a:lnTo>
                    <a:pt x="518" y="9"/>
                  </a:lnTo>
                  <a:lnTo>
                    <a:pt x="518" y="28"/>
                  </a:lnTo>
                  <a:lnTo>
                    <a:pt x="499" y="28"/>
                  </a:lnTo>
                  <a:lnTo>
                    <a:pt x="499" y="28"/>
                  </a:lnTo>
                  <a:close/>
                  <a:moveTo>
                    <a:pt x="572" y="26"/>
                  </a:moveTo>
                  <a:lnTo>
                    <a:pt x="572" y="9"/>
                  </a:lnTo>
                  <a:lnTo>
                    <a:pt x="588" y="7"/>
                  </a:lnTo>
                  <a:lnTo>
                    <a:pt x="588" y="26"/>
                  </a:lnTo>
                  <a:lnTo>
                    <a:pt x="572" y="26"/>
                  </a:lnTo>
                  <a:lnTo>
                    <a:pt x="572" y="26"/>
                  </a:lnTo>
                  <a:close/>
                  <a:moveTo>
                    <a:pt x="643" y="23"/>
                  </a:moveTo>
                  <a:lnTo>
                    <a:pt x="643" y="7"/>
                  </a:lnTo>
                  <a:lnTo>
                    <a:pt x="662" y="7"/>
                  </a:lnTo>
                  <a:lnTo>
                    <a:pt x="662" y="23"/>
                  </a:lnTo>
                  <a:lnTo>
                    <a:pt x="643" y="23"/>
                  </a:lnTo>
                  <a:lnTo>
                    <a:pt x="643" y="23"/>
                  </a:lnTo>
                  <a:close/>
                  <a:moveTo>
                    <a:pt x="716" y="23"/>
                  </a:moveTo>
                  <a:lnTo>
                    <a:pt x="716" y="4"/>
                  </a:lnTo>
                  <a:lnTo>
                    <a:pt x="733" y="4"/>
                  </a:lnTo>
                  <a:lnTo>
                    <a:pt x="733" y="21"/>
                  </a:lnTo>
                  <a:lnTo>
                    <a:pt x="716" y="23"/>
                  </a:lnTo>
                  <a:lnTo>
                    <a:pt x="716" y="23"/>
                  </a:lnTo>
                  <a:close/>
                  <a:moveTo>
                    <a:pt x="787" y="21"/>
                  </a:moveTo>
                  <a:lnTo>
                    <a:pt x="787" y="2"/>
                  </a:lnTo>
                  <a:lnTo>
                    <a:pt x="806" y="2"/>
                  </a:lnTo>
                  <a:lnTo>
                    <a:pt x="806" y="21"/>
                  </a:lnTo>
                  <a:lnTo>
                    <a:pt x="787" y="21"/>
                  </a:lnTo>
                  <a:lnTo>
                    <a:pt x="787" y="21"/>
                  </a:lnTo>
                  <a:close/>
                  <a:moveTo>
                    <a:pt x="860" y="19"/>
                  </a:moveTo>
                  <a:lnTo>
                    <a:pt x="860" y="2"/>
                  </a:lnTo>
                  <a:lnTo>
                    <a:pt x="877" y="0"/>
                  </a:lnTo>
                  <a:lnTo>
                    <a:pt x="877" y="19"/>
                  </a:lnTo>
                  <a:lnTo>
                    <a:pt x="860"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1" name="Freeform 517"/>
            <p:cNvSpPr>
              <a:spLocks noEditPoints="1"/>
            </p:cNvSpPr>
            <p:nvPr/>
          </p:nvSpPr>
          <p:spPr bwMode="auto">
            <a:xfrm>
              <a:off x="5413375" y="3625850"/>
              <a:ext cx="487363" cy="952500"/>
            </a:xfrm>
            <a:custGeom>
              <a:avLst/>
              <a:gdLst>
                <a:gd name="T0" fmla="*/ 7 w 307"/>
                <a:gd name="T1" fmla="*/ 576 h 600"/>
                <a:gd name="T2" fmla="*/ 24 w 307"/>
                <a:gd name="T3" fmla="*/ 583 h 600"/>
                <a:gd name="T4" fmla="*/ 17 w 307"/>
                <a:gd name="T5" fmla="*/ 600 h 600"/>
                <a:gd name="T6" fmla="*/ 0 w 307"/>
                <a:gd name="T7" fmla="*/ 593 h 600"/>
                <a:gd name="T8" fmla="*/ 7 w 307"/>
                <a:gd name="T9" fmla="*/ 576 h 600"/>
                <a:gd name="T10" fmla="*/ 7 w 307"/>
                <a:gd name="T11" fmla="*/ 576 h 600"/>
                <a:gd name="T12" fmla="*/ 291 w 307"/>
                <a:gd name="T13" fmla="*/ 0 h 600"/>
                <a:gd name="T14" fmla="*/ 286 w 307"/>
                <a:gd name="T15" fmla="*/ 9 h 600"/>
                <a:gd name="T16" fmla="*/ 302 w 307"/>
                <a:gd name="T17" fmla="*/ 19 h 600"/>
                <a:gd name="T18" fmla="*/ 307 w 307"/>
                <a:gd name="T19" fmla="*/ 7 h 600"/>
                <a:gd name="T20" fmla="*/ 291 w 307"/>
                <a:gd name="T21" fmla="*/ 0 h 600"/>
                <a:gd name="T22" fmla="*/ 291 w 307"/>
                <a:gd name="T23" fmla="*/ 0 h 600"/>
                <a:gd name="T24" fmla="*/ 262 w 307"/>
                <a:gd name="T25" fmla="*/ 59 h 600"/>
                <a:gd name="T26" fmla="*/ 279 w 307"/>
                <a:gd name="T27" fmla="*/ 66 h 600"/>
                <a:gd name="T28" fmla="*/ 269 w 307"/>
                <a:gd name="T29" fmla="*/ 82 h 600"/>
                <a:gd name="T30" fmla="*/ 255 w 307"/>
                <a:gd name="T31" fmla="*/ 75 h 600"/>
                <a:gd name="T32" fmla="*/ 262 w 307"/>
                <a:gd name="T33" fmla="*/ 59 h 600"/>
                <a:gd name="T34" fmla="*/ 262 w 307"/>
                <a:gd name="T35" fmla="*/ 59 h 600"/>
                <a:gd name="T36" fmla="*/ 229 w 307"/>
                <a:gd name="T37" fmla="*/ 122 h 600"/>
                <a:gd name="T38" fmla="*/ 246 w 307"/>
                <a:gd name="T39" fmla="*/ 132 h 600"/>
                <a:gd name="T40" fmla="*/ 239 w 307"/>
                <a:gd name="T41" fmla="*/ 146 h 600"/>
                <a:gd name="T42" fmla="*/ 222 w 307"/>
                <a:gd name="T43" fmla="*/ 139 h 600"/>
                <a:gd name="T44" fmla="*/ 229 w 307"/>
                <a:gd name="T45" fmla="*/ 122 h 600"/>
                <a:gd name="T46" fmla="*/ 229 w 307"/>
                <a:gd name="T47" fmla="*/ 122 h 600"/>
                <a:gd name="T48" fmla="*/ 198 w 307"/>
                <a:gd name="T49" fmla="*/ 189 h 600"/>
                <a:gd name="T50" fmla="*/ 215 w 307"/>
                <a:gd name="T51" fmla="*/ 196 h 600"/>
                <a:gd name="T52" fmla="*/ 208 w 307"/>
                <a:gd name="T53" fmla="*/ 212 h 600"/>
                <a:gd name="T54" fmla="*/ 191 w 307"/>
                <a:gd name="T55" fmla="*/ 205 h 600"/>
                <a:gd name="T56" fmla="*/ 198 w 307"/>
                <a:gd name="T57" fmla="*/ 189 h 600"/>
                <a:gd name="T58" fmla="*/ 198 w 307"/>
                <a:gd name="T59" fmla="*/ 189 h 600"/>
                <a:gd name="T60" fmla="*/ 168 w 307"/>
                <a:gd name="T61" fmla="*/ 252 h 600"/>
                <a:gd name="T62" fmla="*/ 182 w 307"/>
                <a:gd name="T63" fmla="*/ 259 h 600"/>
                <a:gd name="T64" fmla="*/ 175 w 307"/>
                <a:gd name="T65" fmla="*/ 276 h 600"/>
                <a:gd name="T66" fmla="*/ 158 w 307"/>
                <a:gd name="T67" fmla="*/ 269 h 600"/>
                <a:gd name="T68" fmla="*/ 168 w 307"/>
                <a:gd name="T69" fmla="*/ 252 h 600"/>
                <a:gd name="T70" fmla="*/ 168 w 307"/>
                <a:gd name="T71" fmla="*/ 252 h 600"/>
                <a:gd name="T72" fmla="*/ 135 w 307"/>
                <a:gd name="T73" fmla="*/ 316 h 600"/>
                <a:gd name="T74" fmla="*/ 151 w 307"/>
                <a:gd name="T75" fmla="*/ 326 h 600"/>
                <a:gd name="T76" fmla="*/ 144 w 307"/>
                <a:gd name="T77" fmla="*/ 342 h 600"/>
                <a:gd name="T78" fmla="*/ 128 w 307"/>
                <a:gd name="T79" fmla="*/ 333 h 600"/>
                <a:gd name="T80" fmla="*/ 135 w 307"/>
                <a:gd name="T81" fmla="*/ 316 h 600"/>
                <a:gd name="T82" fmla="*/ 135 w 307"/>
                <a:gd name="T83" fmla="*/ 316 h 600"/>
                <a:gd name="T84" fmla="*/ 104 w 307"/>
                <a:gd name="T85" fmla="*/ 382 h 600"/>
                <a:gd name="T86" fmla="*/ 121 w 307"/>
                <a:gd name="T87" fmla="*/ 389 h 600"/>
                <a:gd name="T88" fmla="*/ 111 w 307"/>
                <a:gd name="T89" fmla="*/ 406 h 600"/>
                <a:gd name="T90" fmla="*/ 95 w 307"/>
                <a:gd name="T91" fmla="*/ 399 h 600"/>
                <a:gd name="T92" fmla="*/ 104 w 307"/>
                <a:gd name="T93" fmla="*/ 382 h 600"/>
                <a:gd name="T94" fmla="*/ 104 w 307"/>
                <a:gd name="T95" fmla="*/ 382 h 600"/>
                <a:gd name="T96" fmla="*/ 71 w 307"/>
                <a:gd name="T97" fmla="*/ 446 h 600"/>
                <a:gd name="T98" fmla="*/ 87 w 307"/>
                <a:gd name="T99" fmla="*/ 453 h 600"/>
                <a:gd name="T100" fmla="*/ 80 w 307"/>
                <a:gd name="T101" fmla="*/ 470 h 600"/>
                <a:gd name="T102" fmla="*/ 64 w 307"/>
                <a:gd name="T103" fmla="*/ 463 h 600"/>
                <a:gd name="T104" fmla="*/ 71 w 307"/>
                <a:gd name="T105" fmla="*/ 446 h 600"/>
                <a:gd name="T106" fmla="*/ 71 w 307"/>
                <a:gd name="T107" fmla="*/ 446 h 600"/>
                <a:gd name="T108" fmla="*/ 40 w 307"/>
                <a:gd name="T109" fmla="*/ 510 h 600"/>
                <a:gd name="T110" fmla="*/ 57 w 307"/>
                <a:gd name="T111" fmla="*/ 519 h 600"/>
                <a:gd name="T112" fmla="*/ 47 w 307"/>
                <a:gd name="T113" fmla="*/ 536 h 600"/>
                <a:gd name="T114" fmla="*/ 33 w 307"/>
                <a:gd name="T115" fmla="*/ 526 h 600"/>
                <a:gd name="T116" fmla="*/ 40 w 307"/>
                <a:gd name="T117" fmla="*/ 51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7" h="600">
                  <a:moveTo>
                    <a:pt x="7" y="576"/>
                  </a:moveTo>
                  <a:lnTo>
                    <a:pt x="24" y="583"/>
                  </a:lnTo>
                  <a:lnTo>
                    <a:pt x="17" y="600"/>
                  </a:lnTo>
                  <a:lnTo>
                    <a:pt x="0" y="593"/>
                  </a:lnTo>
                  <a:lnTo>
                    <a:pt x="7" y="576"/>
                  </a:lnTo>
                  <a:lnTo>
                    <a:pt x="7" y="576"/>
                  </a:lnTo>
                  <a:close/>
                  <a:moveTo>
                    <a:pt x="291" y="0"/>
                  </a:moveTo>
                  <a:lnTo>
                    <a:pt x="286" y="9"/>
                  </a:lnTo>
                  <a:lnTo>
                    <a:pt x="302" y="19"/>
                  </a:lnTo>
                  <a:lnTo>
                    <a:pt x="307" y="7"/>
                  </a:lnTo>
                  <a:lnTo>
                    <a:pt x="291" y="0"/>
                  </a:lnTo>
                  <a:lnTo>
                    <a:pt x="291" y="0"/>
                  </a:lnTo>
                  <a:close/>
                  <a:moveTo>
                    <a:pt x="262" y="59"/>
                  </a:moveTo>
                  <a:lnTo>
                    <a:pt x="279" y="66"/>
                  </a:lnTo>
                  <a:lnTo>
                    <a:pt x="269" y="82"/>
                  </a:lnTo>
                  <a:lnTo>
                    <a:pt x="255" y="75"/>
                  </a:lnTo>
                  <a:lnTo>
                    <a:pt x="262" y="59"/>
                  </a:lnTo>
                  <a:lnTo>
                    <a:pt x="262" y="59"/>
                  </a:lnTo>
                  <a:close/>
                  <a:moveTo>
                    <a:pt x="229" y="122"/>
                  </a:moveTo>
                  <a:lnTo>
                    <a:pt x="246" y="132"/>
                  </a:lnTo>
                  <a:lnTo>
                    <a:pt x="239" y="146"/>
                  </a:lnTo>
                  <a:lnTo>
                    <a:pt x="222" y="139"/>
                  </a:lnTo>
                  <a:lnTo>
                    <a:pt x="229" y="122"/>
                  </a:lnTo>
                  <a:lnTo>
                    <a:pt x="229" y="122"/>
                  </a:lnTo>
                  <a:close/>
                  <a:moveTo>
                    <a:pt x="198" y="189"/>
                  </a:moveTo>
                  <a:lnTo>
                    <a:pt x="215" y="196"/>
                  </a:lnTo>
                  <a:lnTo>
                    <a:pt x="208" y="212"/>
                  </a:lnTo>
                  <a:lnTo>
                    <a:pt x="191" y="205"/>
                  </a:lnTo>
                  <a:lnTo>
                    <a:pt x="198" y="189"/>
                  </a:lnTo>
                  <a:lnTo>
                    <a:pt x="198" y="189"/>
                  </a:lnTo>
                  <a:close/>
                  <a:moveTo>
                    <a:pt x="168" y="252"/>
                  </a:moveTo>
                  <a:lnTo>
                    <a:pt x="182" y="259"/>
                  </a:lnTo>
                  <a:lnTo>
                    <a:pt x="175" y="276"/>
                  </a:lnTo>
                  <a:lnTo>
                    <a:pt x="158" y="269"/>
                  </a:lnTo>
                  <a:lnTo>
                    <a:pt x="168" y="252"/>
                  </a:lnTo>
                  <a:lnTo>
                    <a:pt x="168" y="252"/>
                  </a:lnTo>
                  <a:close/>
                  <a:moveTo>
                    <a:pt x="135" y="316"/>
                  </a:moveTo>
                  <a:lnTo>
                    <a:pt x="151" y="326"/>
                  </a:lnTo>
                  <a:lnTo>
                    <a:pt x="144" y="342"/>
                  </a:lnTo>
                  <a:lnTo>
                    <a:pt x="128" y="333"/>
                  </a:lnTo>
                  <a:lnTo>
                    <a:pt x="135" y="316"/>
                  </a:lnTo>
                  <a:lnTo>
                    <a:pt x="135" y="316"/>
                  </a:lnTo>
                  <a:close/>
                  <a:moveTo>
                    <a:pt x="104" y="382"/>
                  </a:moveTo>
                  <a:lnTo>
                    <a:pt x="121" y="389"/>
                  </a:lnTo>
                  <a:lnTo>
                    <a:pt x="111" y="406"/>
                  </a:lnTo>
                  <a:lnTo>
                    <a:pt x="95" y="399"/>
                  </a:lnTo>
                  <a:lnTo>
                    <a:pt x="104" y="382"/>
                  </a:lnTo>
                  <a:lnTo>
                    <a:pt x="104" y="382"/>
                  </a:lnTo>
                  <a:close/>
                  <a:moveTo>
                    <a:pt x="71" y="446"/>
                  </a:moveTo>
                  <a:lnTo>
                    <a:pt x="87" y="453"/>
                  </a:lnTo>
                  <a:lnTo>
                    <a:pt x="80" y="470"/>
                  </a:lnTo>
                  <a:lnTo>
                    <a:pt x="64" y="463"/>
                  </a:lnTo>
                  <a:lnTo>
                    <a:pt x="71" y="446"/>
                  </a:lnTo>
                  <a:lnTo>
                    <a:pt x="71" y="446"/>
                  </a:lnTo>
                  <a:close/>
                  <a:moveTo>
                    <a:pt x="40" y="510"/>
                  </a:moveTo>
                  <a:lnTo>
                    <a:pt x="57" y="519"/>
                  </a:lnTo>
                  <a:lnTo>
                    <a:pt x="47" y="536"/>
                  </a:lnTo>
                  <a:lnTo>
                    <a:pt x="33" y="526"/>
                  </a:lnTo>
                  <a:lnTo>
                    <a:pt x="40" y="5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2" name="Freeform 518"/>
            <p:cNvSpPr>
              <a:spLocks noEditPoints="1"/>
            </p:cNvSpPr>
            <p:nvPr/>
          </p:nvSpPr>
          <p:spPr bwMode="auto">
            <a:xfrm>
              <a:off x="3771900" y="3995738"/>
              <a:ext cx="1660525" cy="588963"/>
            </a:xfrm>
            <a:custGeom>
              <a:avLst/>
              <a:gdLst>
                <a:gd name="T0" fmla="*/ 1029 w 1046"/>
                <a:gd name="T1" fmla="*/ 348 h 371"/>
                <a:gd name="T2" fmla="*/ 1039 w 1046"/>
                <a:gd name="T3" fmla="*/ 371 h 371"/>
                <a:gd name="T4" fmla="*/ 1022 w 1046"/>
                <a:gd name="T5" fmla="*/ 367 h 371"/>
                <a:gd name="T6" fmla="*/ 7 w 1046"/>
                <a:gd name="T7" fmla="*/ 0 h 371"/>
                <a:gd name="T8" fmla="*/ 16 w 1046"/>
                <a:gd name="T9" fmla="*/ 24 h 371"/>
                <a:gd name="T10" fmla="*/ 0 w 1046"/>
                <a:gd name="T11" fmla="*/ 19 h 371"/>
                <a:gd name="T12" fmla="*/ 75 w 1046"/>
                <a:gd name="T13" fmla="*/ 24 h 371"/>
                <a:gd name="T14" fmla="*/ 85 w 1046"/>
                <a:gd name="T15" fmla="*/ 48 h 371"/>
                <a:gd name="T16" fmla="*/ 68 w 1046"/>
                <a:gd name="T17" fmla="*/ 41 h 371"/>
                <a:gd name="T18" fmla="*/ 141 w 1046"/>
                <a:gd name="T19" fmla="*/ 48 h 371"/>
                <a:gd name="T20" fmla="*/ 153 w 1046"/>
                <a:gd name="T21" fmla="*/ 71 h 371"/>
                <a:gd name="T22" fmla="*/ 137 w 1046"/>
                <a:gd name="T23" fmla="*/ 64 h 371"/>
                <a:gd name="T24" fmla="*/ 210 w 1046"/>
                <a:gd name="T25" fmla="*/ 71 h 371"/>
                <a:gd name="T26" fmla="*/ 222 w 1046"/>
                <a:gd name="T27" fmla="*/ 93 h 371"/>
                <a:gd name="T28" fmla="*/ 205 w 1046"/>
                <a:gd name="T29" fmla="*/ 88 h 371"/>
                <a:gd name="T30" fmla="*/ 278 w 1046"/>
                <a:gd name="T31" fmla="*/ 95 h 371"/>
                <a:gd name="T32" fmla="*/ 290 w 1046"/>
                <a:gd name="T33" fmla="*/ 116 h 371"/>
                <a:gd name="T34" fmla="*/ 274 w 1046"/>
                <a:gd name="T35" fmla="*/ 112 h 371"/>
                <a:gd name="T36" fmla="*/ 347 w 1046"/>
                <a:gd name="T37" fmla="*/ 116 h 371"/>
                <a:gd name="T38" fmla="*/ 359 w 1046"/>
                <a:gd name="T39" fmla="*/ 140 h 371"/>
                <a:gd name="T40" fmla="*/ 342 w 1046"/>
                <a:gd name="T41" fmla="*/ 135 h 371"/>
                <a:gd name="T42" fmla="*/ 415 w 1046"/>
                <a:gd name="T43" fmla="*/ 140 h 371"/>
                <a:gd name="T44" fmla="*/ 427 w 1046"/>
                <a:gd name="T45" fmla="*/ 163 h 371"/>
                <a:gd name="T46" fmla="*/ 408 w 1046"/>
                <a:gd name="T47" fmla="*/ 156 h 371"/>
                <a:gd name="T48" fmla="*/ 484 w 1046"/>
                <a:gd name="T49" fmla="*/ 163 h 371"/>
                <a:gd name="T50" fmla="*/ 493 w 1046"/>
                <a:gd name="T51" fmla="*/ 187 h 371"/>
                <a:gd name="T52" fmla="*/ 477 w 1046"/>
                <a:gd name="T53" fmla="*/ 180 h 371"/>
                <a:gd name="T54" fmla="*/ 552 w 1046"/>
                <a:gd name="T55" fmla="*/ 187 h 371"/>
                <a:gd name="T56" fmla="*/ 562 w 1046"/>
                <a:gd name="T57" fmla="*/ 208 h 371"/>
                <a:gd name="T58" fmla="*/ 545 w 1046"/>
                <a:gd name="T59" fmla="*/ 204 h 371"/>
                <a:gd name="T60" fmla="*/ 618 w 1046"/>
                <a:gd name="T61" fmla="*/ 211 h 371"/>
                <a:gd name="T62" fmla="*/ 630 w 1046"/>
                <a:gd name="T63" fmla="*/ 232 h 371"/>
                <a:gd name="T64" fmla="*/ 614 w 1046"/>
                <a:gd name="T65" fmla="*/ 227 h 371"/>
                <a:gd name="T66" fmla="*/ 687 w 1046"/>
                <a:gd name="T67" fmla="*/ 232 h 371"/>
                <a:gd name="T68" fmla="*/ 699 w 1046"/>
                <a:gd name="T69" fmla="*/ 256 h 371"/>
                <a:gd name="T70" fmla="*/ 682 w 1046"/>
                <a:gd name="T71" fmla="*/ 251 h 371"/>
                <a:gd name="T72" fmla="*/ 755 w 1046"/>
                <a:gd name="T73" fmla="*/ 256 h 371"/>
                <a:gd name="T74" fmla="*/ 767 w 1046"/>
                <a:gd name="T75" fmla="*/ 279 h 371"/>
                <a:gd name="T76" fmla="*/ 751 w 1046"/>
                <a:gd name="T77" fmla="*/ 272 h 371"/>
                <a:gd name="T78" fmla="*/ 824 w 1046"/>
                <a:gd name="T79" fmla="*/ 279 h 371"/>
                <a:gd name="T80" fmla="*/ 836 w 1046"/>
                <a:gd name="T81" fmla="*/ 303 h 371"/>
                <a:gd name="T82" fmla="*/ 819 w 1046"/>
                <a:gd name="T83" fmla="*/ 296 h 371"/>
                <a:gd name="T84" fmla="*/ 892 w 1046"/>
                <a:gd name="T85" fmla="*/ 303 h 371"/>
                <a:gd name="T86" fmla="*/ 904 w 1046"/>
                <a:gd name="T87" fmla="*/ 324 h 371"/>
                <a:gd name="T88" fmla="*/ 885 w 1046"/>
                <a:gd name="T89" fmla="*/ 319 h 371"/>
                <a:gd name="T90" fmla="*/ 961 w 1046"/>
                <a:gd name="T91" fmla="*/ 326 h 371"/>
                <a:gd name="T92" fmla="*/ 970 w 1046"/>
                <a:gd name="T93" fmla="*/ 348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6" h="371">
                  <a:moveTo>
                    <a:pt x="1022" y="367"/>
                  </a:moveTo>
                  <a:lnTo>
                    <a:pt x="1029" y="348"/>
                  </a:lnTo>
                  <a:lnTo>
                    <a:pt x="1046" y="355"/>
                  </a:lnTo>
                  <a:lnTo>
                    <a:pt x="1039" y="371"/>
                  </a:lnTo>
                  <a:lnTo>
                    <a:pt x="1022" y="367"/>
                  </a:lnTo>
                  <a:lnTo>
                    <a:pt x="1022" y="367"/>
                  </a:lnTo>
                  <a:close/>
                  <a:moveTo>
                    <a:pt x="0" y="19"/>
                  </a:moveTo>
                  <a:lnTo>
                    <a:pt x="7" y="0"/>
                  </a:lnTo>
                  <a:lnTo>
                    <a:pt x="23" y="8"/>
                  </a:lnTo>
                  <a:lnTo>
                    <a:pt x="16" y="24"/>
                  </a:lnTo>
                  <a:lnTo>
                    <a:pt x="0" y="19"/>
                  </a:lnTo>
                  <a:lnTo>
                    <a:pt x="0" y="19"/>
                  </a:lnTo>
                  <a:close/>
                  <a:moveTo>
                    <a:pt x="68" y="41"/>
                  </a:moveTo>
                  <a:lnTo>
                    <a:pt x="75" y="24"/>
                  </a:lnTo>
                  <a:lnTo>
                    <a:pt x="92" y="31"/>
                  </a:lnTo>
                  <a:lnTo>
                    <a:pt x="85" y="48"/>
                  </a:lnTo>
                  <a:lnTo>
                    <a:pt x="68" y="41"/>
                  </a:lnTo>
                  <a:lnTo>
                    <a:pt x="68" y="41"/>
                  </a:lnTo>
                  <a:close/>
                  <a:moveTo>
                    <a:pt x="137" y="64"/>
                  </a:moveTo>
                  <a:lnTo>
                    <a:pt x="141" y="48"/>
                  </a:lnTo>
                  <a:lnTo>
                    <a:pt x="160" y="52"/>
                  </a:lnTo>
                  <a:lnTo>
                    <a:pt x="153" y="71"/>
                  </a:lnTo>
                  <a:lnTo>
                    <a:pt x="137" y="64"/>
                  </a:lnTo>
                  <a:lnTo>
                    <a:pt x="137" y="64"/>
                  </a:lnTo>
                  <a:close/>
                  <a:moveTo>
                    <a:pt x="205" y="88"/>
                  </a:moveTo>
                  <a:lnTo>
                    <a:pt x="210" y="71"/>
                  </a:lnTo>
                  <a:lnTo>
                    <a:pt x="226" y="76"/>
                  </a:lnTo>
                  <a:lnTo>
                    <a:pt x="222" y="93"/>
                  </a:lnTo>
                  <a:lnTo>
                    <a:pt x="205" y="88"/>
                  </a:lnTo>
                  <a:lnTo>
                    <a:pt x="205" y="88"/>
                  </a:lnTo>
                  <a:close/>
                  <a:moveTo>
                    <a:pt x="274" y="112"/>
                  </a:moveTo>
                  <a:lnTo>
                    <a:pt x="278" y="95"/>
                  </a:lnTo>
                  <a:lnTo>
                    <a:pt x="295" y="100"/>
                  </a:lnTo>
                  <a:lnTo>
                    <a:pt x="290" y="116"/>
                  </a:lnTo>
                  <a:lnTo>
                    <a:pt x="274" y="112"/>
                  </a:lnTo>
                  <a:lnTo>
                    <a:pt x="274" y="112"/>
                  </a:lnTo>
                  <a:close/>
                  <a:moveTo>
                    <a:pt x="342" y="135"/>
                  </a:moveTo>
                  <a:lnTo>
                    <a:pt x="347" y="116"/>
                  </a:lnTo>
                  <a:lnTo>
                    <a:pt x="363" y="123"/>
                  </a:lnTo>
                  <a:lnTo>
                    <a:pt x="359" y="140"/>
                  </a:lnTo>
                  <a:lnTo>
                    <a:pt x="342" y="135"/>
                  </a:lnTo>
                  <a:lnTo>
                    <a:pt x="342" y="135"/>
                  </a:lnTo>
                  <a:close/>
                  <a:moveTo>
                    <a:pt x="408" y="156"/>
                  </a:moveTo>
                  <a:lnTo>
                    <a:pt x="415" y="140"/>
                  </a:lnTo>
                  <a:lnTo>
                    <a:pt x="432" y="147"/>
                  </a:lnTo>
                  <a:lnTo>
                    <a:pt x="427" y="163"/>
                  </a:lnTo>
                  <a:lnTo>
                    <a:pt x="408" y="156"/>
                  </a:lnTo>
                  <a:lnTo>
                    <a:pt x="408" y="156"/>
                  </a:lnTo>
                  <a:close/>
                  <a:moveTo>
                    <a:pt x="477" y="180"/>
                  </a:moveTo>
                  <a:lnTo>
                    <a:pt x="484" y="163"/>
                  </a:lnTo>
                  <a:lnTo>
                    <a:pt x="500" y="168"/>
                  </a:lnTo>
                  <a:lnTo>
                    <a:pt x="493" y="187"/>
                  </a:lnTo>
                  <a:lnTo>
                    <a:pt x="477" y="180"/>
                  </a:lnTo>
                  <a:lnTo>
                    <a:pt x="477" y="180"/>
                  </a:lnTo>
                  <a:close/>
                  <a:moveTo>
                    <a:pt x="545" y="204"/>
                  </a:moveTo>
                  <a:lnTo>
                    <a:pt x="552" y="187"/>
                  </a:lnTo>
                  <a:lnTo>
                    <a:pt x="569" y="192"/>
                  </a:lnTo>
                  <a:lnTo>
                    <a:pt x="562" y="208"/>
                  </a:lnTo>
                  <a:lnTo>
                    <a:pt x="545" y="204"/>
                  </a:lnTo>
                  <a:lnTo>
                    <a:pt x="545" y="204"/>
                  </a:lnTo>
                  <a:close/>
                  <a:moveTo>
                    <a:pt x="614" y="227"/>
                  </a:moveTo>
                  <a:lnTo>
                    <a:pt x="618" y="211"/>
                  </a:lnTo>
                  <a:lnTo>
                    <a:pt x="637" y="215"/>
                  </a:lnTo>
                  <a:lnTo>
                    <a:pt x="630" y="232"/>
                  </a:lnTo>
                  <a:lnTo>
                    <a:pt x="614" y="227"/>
                  </a:lnTo>
                  <a:lnTo>
                    <a:pt x="614" y="227"/>
                  </a:lnTo>
                  <a:close/>
                  <a:moveTo>
                    <a:pt x="682" y="251"/>
                  </a:moveTo>
                  <a:lnTo>
                    <a:pt x="687" y="232"/>
                  </a:lnTo>
                  <a:lnTo>
                    <a:pt x="703" y="239"/>
                  </a:lnTo>
                  <a:lnTo>
                    <a:pt x="699" y="256"/>
                  </a:lnTo>
                  <a:lnTo>
                    <a:pt x="682" y="251"/>
                  </a:lnTo>
                  <a:lnTo>
                    <a:pt x="682" y="251"/>
                  </a:lnTo>
                  <a:close/>
                  <a:moveTo>
                    <a:pt x="751" y="272"/>
                  </a:moveTo>
                  <a:lnTo>
                    <a:pt x="755" y="256"/>
                  </a:lnTo>
                  <a:lnTo>
                    <a:pt x="772" y="263"/>
                  </a:lnTo>
                  <a:lnTo>
                    <a:pt x="767" y="279"/>
                  </a:lnTo>
                  <a:lnTo>
                    <a:pt x="751" y="272"/>
                  </a:lnTo>
                  <a:lnTo>
                    <a:pt x="751" y="272"/>
                  </a:lnTo>
                  <a:close/>
                  <a:moveTo>
                    <a:pt x="819" y="296"/>
                  </a:moveTo>
                  <a:lnTo>
                    <a:pt x="824" y="279"/>
                  </a:lnTo>
                  <a:lnTo>
                    <a:pt x="840" y="284"/>
                  </a:lnTo>
                  <a:lnTo>
                    <a:pt x="836" y="303"/>
                  </a:lnTo>
                  <a:lnTo>
                    <a:pt x="819" y="296"/>
                  </a:lnTo>
                  <a:lnTo>
                    <a:pt x="819" y="296"/>
                  </a:lnTo>
                  <a:close/>
                  <a:moveTo>
                    <a:pt x="885" y="319"/>
                  </a:moveTo>
                  <a:lnTo>
                    <a:pt x="892" y="303"/>
                  </a:lnTo>
                  <a:lnTo>
                    <a:pt x="909" y="308"/>
                  </a:lnTo>
                  <a:lnTo>
                    <a:pt x="904" y="324"/>
                  </a:lnTo>
                  <a:lnTo>
                    <a:pt x="885" y="319"/>
                  </a:lnTo>
                  <a:lnTo>
                    <a:pt x="885" y="319"/>
                  </a:lnTo>
                  <a:close/>
                  <a:moveTo>
                    <a:pt x="954" y="343"/>
                  </a:moveTo>
                  <a:lnTo>
                    <a:pt x="961" y="326"/>
                  </a:lnTo>
                  <a:lnTo>
                    <a:pt x="977" y="331"/>
                  </a:lnTo>
                  <a:lnTo>
                    <a:pt x="970" y="348"/>
                  </a:lnTo>
                  <a:lnTo>
                    <a:pt x="954" y="3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3" name="Freeform 519"/>
            <p:cNvSpPr>
              <a:spLocks noEditPoints="1"/>
            </p:cNvSpPr>
            <p:nvPr/>
          </p:nvSpPr>
          <p:spPr bwMode="auto">
            <a:xfrm>
              <a:off x="4494213" y="5030788"/>
              <a:ext cx="82550" cy="484188"/>
            </a:xfrm>
            <a:custGeom>
              <a:avLst/>
              <a:gdLst>
                <a:gd name="T0" fmla="*/ 50 w 52"/>
                <a:gd name="T1" fmla="*/ 19 h 305"/>
                <a:gd name="T2" fmla="*/ 33 w 52"/>
                <a:gd name="T3" fmla="*/ 17 h 305"/>
                <a:gd name="T4" fmla="*/ 36 w 52"/>
                <a:gd name="T5" fmla="*/ 0 h 305"/>
                <a:gd name="T6" fmla="*/ 52 w 52"/>
                <a:gd name="T7" fmla="*/ 3 h 305"/>
                <a:gd name="T8" fmla="*/ 50 w 52"/>
                <a:gd name="T9" fmla="*/ 19 h 305"/>
                <a:gd name="T10" fmla="*/ 50 w 52"/>
                <a:gd name="T11" fmla="*/ 19 h 305"/>
                <a:gd name="T12" fmla="*/ 17 w 52"/>
                <a:gd name="T13" fmla="*/ 305 h 305"/>
                <a:gd name="T14" fmla="*/ 0 w 52"/>
                <a:gd name="T15" fmla="*/ 303 h 305"/>
                <a:gd name="T16" fmla="*/ 0 w 52"/>
                <a:gd name="T17" fmla="*/ 286 h 305"/>
                <a:gd name="T18" fmla="*/ 19 w 52"/>
                <a:gd name="T19" fmla="*/ 289 h 305"/>
                <a:gd name="T20" fmla="*/ 17 w 52"/>
                <a:gd name="T21" fmla="*/ 305 h 305"/>
                <a:gd name="T22" fmla="*/ 17 w 52"/>
                <a:gd name="T23" fmla="*/ 305 h 305"/>
                <a:gd name="T24" fmla="*/ 26 w 52"/>
                <a:gd name="T25" fmla="*/ 234 h 305"/>
                <a:gd name="T26" fmla="*/ 7 w 52"/>
                <a:gd name="T27" fmla="*/ 232 h 305"/>
                <a:gd name="T28" fmla="*/ 10 w 52"/>
                <a:gd name="T29" fmla="*/ 213 h 305"/>
                <a:gd name="T30" fmla="*/ 29 w 52"/>
                <a:gd name="T31" fmla="*/ 215 h 305"/>
                <a:gd name="T32" fmla="*/ 26 w 52"/>
                <a:gd name="T33" fmla="*/ 234 h 305"/>
                <a:gd name="T34" fmla="*/ 26 w 52"/>
                <a:gd name="T35" fmla="*/ 234 h 305"/>
                <a:gd name="T36" fmla="*/ 33 w 52"/>
                <a:gd name="T37" fmla="*/ 163 h 305"/>
                <a:gd name="T38" fmla="*/ 17 w 52"/>
                <a:gd name="T39" fmla="*/ 161 h 305"/>
                <a:gd name="T40" fmla="*/ 19 w 52"/>
                <a:gd name="T41" fmla="*/ 142 h 305"/>
                <a:gd name="T42" fmla="*/ 36 w 52"/>
                <a:gd name="T43" fmla="*/ 145 h 305"/>
                <a:gd name="T44" fmla="*/ 33 w 52"/>
                <a:gd name="T45" fmla="*/ 163 h 305"/>
                <a:gd name="T46" fmla="*/ 33 w 52"/>
                <a:gd name="T47" fmla="*/ 163 h 305"/>
                <a:gd name="T48" fmla="*/ 43 w 52"/>
                <a:gd name="T49" fmla="*/ 90 h 305"/>
                <a:gd name="T50" fmla="*/ 24 w 52"/>
                <a:gd name="T51" fmla="*/ 88 h 305"/>
                <a:gd name="T52" fmla="*/ 26 w 52"/>
                <a:gd name="T53" fmla="*/ 71 h 305"/>
                <a:gd name="T54" fmla="*/ 45 w 52"/>
                <a:gd name="T55" fmla="*/ 74 h 305"/>
                <a:gd name="T56" fmla="*/ 43 w 52"/>
                <a:gd name="T57" fmla="*/ 9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2" h="305">
                  <a:moveTo>
                    <a:pt x="50" y="19"/>
                  </a:moveTo>
                  <a:lnTo>
                    <a:pt x="33" y="17"/>
                  </a:lnTo>
                  <a:lnTo>
                    <a:pt x="36" y="0"/>
                  </a:lnTo>
                  <a:lnTo>
                    <a:pt x="52" y="3"/>
                  </a:lnTo>
                  <a:lnTo>
                    <a:pt x="50" y="19"/>
                  </a:lnTo>
                  <a:lnTo>
                    <a:pt x="50" y="19"/>
                  </a:lnTo>
                  <a:close/>
                  <a:moveTo>
                    <a:pt x="17" y="305"/>
                  </a:moveTo>
                  <a:lnTo>
                    <a:pt x="0" y="303"/>
                  </a:lnTo>
                  <a:lnTo>
                    <a:pt x="0" y="286"/>
                  </a:lnTo>
                  <a:lnTo>
                    <a:pt x="19" y="289"/>
                  </a:lnTo>
                  <a:lnTo>
                    <a:pt x="17" y="305"/>
                  </a:lnTo>
                  <a:lnTo>
                    <a:pt x="17" y="305"/>
                  </a:lnTo>
                  <a:close/>
                  <a:moveTo>
                    <a:pt x="26" y="234"/>
                  </a:moveTo>
                  <a:lnTo>
                    <a:pt x="7" y="232"/>
                  </a:lnTo>
                  <a:lnTo>
                    <a:pt x="10" y="213"/>
                  </a:lnTo>
                  <a:lnTo>
                    <a:pt x="29" y="215"/>
                  </a:lnTo>
                  <a:lnTo>
                    <a:pt x="26" y="234"/>
                  </a:lnTo>
                  <a:lnTo>
                    <a:pt x="26" y="234"/>
                  </a:lnTo>
                  <a:close/>
                  <a:moveTo>
                    <a:pt x="33" y="163"/>
                  </a:moveTo>
                  <a:lnTo>
                    <a:pt x="17" y="161"/>
                  </a:lnTo>
                  <a:lnTo>
                    <a:pt x="19" y="142"/>
                  </a:lnTo>
                  <a:lnTo>
                    <a:pt x="36" y="145"/>
                  </a:lnTo>
                  <a:lnTo>
                    <a:pt x="33" y="163"/>
                  </a:lnTo>
                  <a:lnTo>
                    <a:pt x="33" y="163"/>
                  </a:lnTo>
                  <a:close/>
                  <a:moveTo>
                    <a:pt x="43" y="90"/>
                  </a:moveTo>
                  <a:lnTo>
                    <a:pt x="24" y="88"/>
                  </a:lnTo>
                  <a:lnTo>
                    <a:pt x="26" y="71"/>
                  </a:lnTo>
                  <a:lnTo>
                    <a:pt x="45" y="74"/>
                  </a:lnTo>
                  <a:lnTo>
                    <a:pt x="43" y="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4" name="Freeform 520"/>
            <p:cNvSpPr>
              <a:spLocks noEditPoints="1"/>
            </p:cNvSpPr>
            <p:nvPr/>
          </p:nvSpPr>
          <p:spPr bwMode="auto">
            <a:xfrm>
              <a:off x="3186113" y="4765675"/>
              <a:ext cx="1379538" cy="280988"/>
            </a:xfrm>
            <a:custGeom>
              <a:avLst/>
              <a:gdLst>
                <a:gd name="T0" fmla="*/ 853 w 869"/>
                <a:gd name="T1" fmla="*/ 156 h 177"/>
                <a:gd name="T2" fmla="*/ 867 w 869"/>
                <a:gd name="T3" fmla="*/ 177 h 177"/>
                <a:gd name="T4" fmla="*/ 848 w 869"/>
                <a:gd name="T5" fmla="*/ 172 h 177"/>
                <a:gd name="T6" fmla="*/ 2 w 869"/>
                <a:gd name="T7" fmla="*/ 0 h 177"/>
                <a:gd name="T8" fmla="*/ 17 w 869"/>
                <a:gd name="T9" fmla="*/ 21 h 177"/>
                <a:gd name="T10" fmla="*/ 0 w 869"/>
                <a:gd name="T11" fmla="*/ 19 h 177"/>
                <a:gd name="T12" fmla="*/ 73 w 869"/>
                <a:gd name="T13" fmla="*/ 14 h 177"/>
                <a:gd name="T14" fmla="*/ 87 w 869"/>
                <a:gd name="T15" fmla="*/ 35 h 177"/>
                <a:gd name="T16" fmla="*/ 71 w 869"/>
                <a:gd name="T17" fmla="*/ 30 h 177"/>
                <a:gd name="T18" fmla="*/ 144 w 869"/>
                <a:gd name="T19" fmla="*/ 26 h 177"/>
                <a:gd name="T20" fmla="*/ 158 w 869"/>
                <a:gd name="T21" fmla="*/ 47 h 177"/>
                <a:gd name="T22" fmla="*/ 142 w 869"/>
                <a:gd name="T23" fmla="*/ 45 h 177"/>
                <a:gd name="T24" fmla="*/ 215 w 869"/>
                <a:gd name="T25" fmla="*/ 40 h 177"/>
                <a:gd name="T26" fmla="*/ 229 w 869"/>
                <a:gd name="T27" fmla="*/ 61 h 177"/>
                <a:gd name="T28" fmla="*/ 213 w 869"/>
                <a:gd name="T29" fmla="*/ 56 h 177"/>
                <a:gd name="T30" fmla="*/ 286 w 869"/>
                <a:gd name="T31" fmla="*/ 52 h 177"/>
                <a:gd name="T32" fmla="*/ 300 w 869"/>
                <a:gd name="T33" fmla="*/ 73 h 177"/>
                <a:gd name="T34" fmla="*/ 284 w 869"/>
                <a:gd name="T35" fmla="*/ 71 h 177"/>
                <a:gd name="T36" fmla="*/ 357 w 869"/>
                <a:gd name="T37" fmla="*/ 66 h 177"/>
                <a:gd name="T38" fmla="*/ 371 w 869"/>
                <a:gd name="T39" fmla="*/ 87 h 177"/>
                <a:gd name="T40" fmla="*/ 352 w 869"/>
                <a:gd name="T41" fmla="*/ 82 h 177"/>
                <a:gd name="T42" fmla="*/ 428 w 869"/>
                <a:gd name="T43" fmla="*/ 78 h 177"/>
                <a:gd name="T44" fmla="*/ 442 w 869"/>
                <a:gd name="T45" fmla="*/ 99 h 177"/>
                <a:gd name="T46" fmla="*/ 423 w 869"/>
                <a:gd name="T47" fmla="*/ 97 h 177"/>
                <a:gd name="T48" fmla="*/ 498 w 869"/>
                <a:gd name="T49" fmla="*/ 92 h 177"/>
                <a:gd name="T50" fmla="*/ 513 w 869"/>
                <a:gd name="T51" fmla="*/ 113 h 177"/>
                <a:gd name="T52" fmla="*/ 494 w 869"/>
                <a:gd name="T53" fmla="*/ 108 h 177"/>
                <a:gd name="T54" fmla="*/ 569 w 869"/>
                <a:gd name="T55" fmla="*/ 104 h 177"/>
                <a:gd name="T56" fmla="*/ 583 w 869"/>
                <a:gd name="T57" fmla="*/ 125 h 177"/>
                <a:gd name="T58" fmla="*/ 565 w 869"/>
                <a:gd name="T59" fmla="*/ 123 h 177"/>
                <a:gd name="T60" fmla="*/ 640 w 869"/>
                <a:gd name="T61" fmla="*/ 118 h 177"/>
                <a:gd name="T62" fmla="*/ 654 w 869"/>
                <a:gd name="T63" fmla="*/ 137 h 177"/>
                <a:gd name="T64" fmla="*/ 635 w 869"/>
                <a:gd name="T65" fmla="*/ 134 h 177"/>
                <a:gd name="T66" fmla="*/ 711 w 869"/>
                <a:gd name="T67" fmla="*/ 130 h 177"/>
                <a:gd name="T68" fmla="*/ 725 w 869"/>
                <a:gd name="T69" fmla="*/ 151 h 177"/>
                <a:gd name="T70" fmla="*/ 706 w 869"/>
                <a:gd name="T71" fmla="*/ 149 h 177"/>
                <a:gd name="T72" fmla="*/ 782 w 869"/>
                <a:gd name="T73" fmla="*/ 144 h 177"/>
                <a:gd name="T74" fmla="*/ 796 w 869"/>
                <a:gd name="T75" fmla="*/ 16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69" h="177">
                  <a:moveTo>
                    <a:pt x="848" y="172"/>
                  </a:moveTo>
                  <a:lnTo>
                    <a:pt x="853" y="156"/>
                  </a:lnTo>
                  <a:lnTo>
                    <a:pt x="869" y="158"/>
                  </a:lnTo>
                  <a:lnTo>
                    <a:pt x="867" y="177"/>
                  </a:lnTo>
                  <a:lnTo>
                    <a:pt x="848" y="172"/>
                  </a:lnTo>
                  <a:lnTo>
                    <a:pt x="848" y="172"/>
                  </a:lnTo>
                  <a:close/>
                  <a:moveTo>
                    <a:pt x="0" y="19"/>
                  </a:moveTo>
                  <a:lnTo>
                    <a:pt x="2" y="0"/>
                  </a:lnTo>
                  <a:lnTo>
                    <a:pt x="19" y="4"/>
                  </a:lnTo>
                  <a:lnTo>
                    <a:pt x="17" y="21"/>
                  </a:lnTo>
                  <a:lnTo>
                    <a:pt x="0" y="19"/>
                  </a:lnTo>
                  <a:lnTo>
                    <a:pt x="0" y="19"/>
                  </a:lnTo>
                  <a:close/>
                  <a:moveTo>
                    <a:pt x="71" y="30"/>
                  </a:moveTo>
                  <a:lnTo>
                    <a:pt x="73" y="14"/>
                  </a:lnTo>
                  <a:lnTo>
                    <a:pt x="90" y="16"/>
                  </a:lnTo>
                  <a:lnTo>
                    <a:pt x="87" y="35"/>
                  </a:lnTo>
                  <a:lnTo>
                    <a:pt x="71" y="30"/>
                  </a:lnTo>
                  <a:lnTo>
                    <a:pt x="71" y="30"/>
                  </a:lnTo>
                  <a:close/>
                  <a:moveTo>
                    <a:pt x="142" y="45"/>
                  </a:moveTo>
                  <a:lnTo>
                    <a:pt x="144" y="26"/>
                  </a:lnTo>
                  <a:lnTo>
                    <a:pt x="161" y="30"/>
                  </a:lnTo>
                  <a:lnTo>
                    <a:pt x="158" y="47"/>
                  </a:lnTo>
                  <a:lnTo>
                    <a:pt x="142" y="45"/>
                  </a:lnTo>
                  <a:lnTo>
                    <a:pt x="142" y="45"/>
                  </a:lnTo>
                  <a:close/>
                  <a:moveTo>
                    <a:pt x="213" y="56"/>
                  </a:moveTo>
                  <a:lnTo>
                    <a:pt x="215" y="40"/>
                  </a:lnTo>
                  <a:lnTo>
                    <a:pt x="232" y="42"/>
                  </a:lnTo>
                  <a:lnTo>
                    <a:pt x="229" y="61"/>
                  </a:lnTo>
                  <a:lnTo>
                    <a:pt x="213" y="56"/>
                  </a:lnTo>
                  <a:lnTo>
                    <a:pt x="213" y="56"/>
                  </a:lnTo>
                  <a:close/>
                  <a:moveTo>
                    <a:pt x="284" y="71"/>
                  </a:moveTo>
                  <a:lnTo>
                    <a:pt x="286" y="52"/>
                  </a:lnTo>
                  <a:lnTo>
                    <a:pt x="302" y="56"/>
                  </a:lnTo>
                  <a:lnTo>
                    <a:pt x="300" y="73"/>
                  </a:lnTo>
                  <a:lnTo>
                    <a:pt x="284" y="71"/>
                  </a:lnTo>
                  <a:lnTo>
                    <a:pt x="284" y="71"/>
                  </a:lnTo>
                  <a:close/>
                  <a:moveTo>
                    <a:pt x="352" y="82"/>
                  </a:moveTo>
                  <a:lnTo>
                    <a:pt x="357" y="66"/>
                  </a:lnTo>
                  <a:lnTo>
                    <a:pt x="373" y="68"/>
                  </a:lnTo>
                  <a:lnTo>
                    <a:pt x="371" y="87"/>
                  </a:lnTo>
                  <a:lnTo>
                    <a:pt x="352" y="82"/>
                  </a:lnTo>
                  <a:lnTo>
                    <a:pt x="352" y="82"/>
                  </a:lnTo>
                  <a:close/>
                  <a:moveTo>
                    <a:pt x="423" y="97"/>
                  </a:moveTo>
                  <a:lnTo>
                    <a:pt x="428" y="78"/>
                  </a:lnTo>
                  <a:lnTo>
                    <a:pt x="444" y="82"/>
                  </a:lnTo>
                  <a:lnTo>
                    <a:pt x="442" y="99"/>
                  </a:lnTo>
                  <a:lnTo>
                    <a:pt x="423" y="97"/>
                  </a:lnTo>
                  <a:lnTo>
                    <a:pt x="423" y="97"/>
                  </a:lnTo>
                  <a:close/>
                  <a:moveTo>
                    <a:pt x="494" y="108"/>
                  </a:moveTo>
                  <a:lnTo>
                    <a:pt x="498" y="92"/>
                  </a:lnTo>
                  <a:lnTo>
                    <a:pt x="515" y="94"/>
                  </a:lnTo>
                  <a:lnTo>
                    <a:pt x="513" y="113"/>
                  </a:lnTo>
                  <a:lnTo>
                    <a:pt x="494" y="108"/>
                  </a:lnTo>
                  <a:lnTo>
                    <a:pt x="494" y="108"/>
                  </a:lnTo>
                  <a:close/>
                  <a:moveTo>
                    <a:pt x="565" y="123"/>
                  </a:moveTo>
                  <a:lnTo>
                    <a:pt x="569" y="104"/>
                  </a:lnTo>
                  <a:lnTo>
                    <a:pt x="586" y="106"/>
                  </a:lnTo>
                  <a:lnTo>
                    <a:pt x="583" y="125"/>
                  </a:lnTo>
                  <a:lnTo>
                    <a:pt x="565" y="123"/>
                  </a:lnTo>
                  <a:lnTo>
                    <a:pt x="565" y="123"/>
                  </a:lnTo>
                  <a:close/>
                  <a:moveTo>
                    <a:pt x="635" y="134"/>
                  </a:moveTo>
                  <a:lnTo>
                    <a:pt x="640" y="118"/>
                  </a:lnTo>
                  <a:lnTo>
                    <a:pt x="657" y="120"/>
                  </a:lnTo>
                  <a:lnTo>
                    <a:pt x="654" y="137"/>
                  </a:lnTo>
                  <a:lnTo>
                    <a:pt x="635" y="134"/>
                  </a:lnTo>
                  <a:lnTo>
                    <a:pt x="635" y="134"/>
                  </a:lnTo>
                  <a:close/>
                  <a:moveTo>
                    <a:pt x="706" y="149"/>
                  </a:moveTo>
                  <a:lnTo>
                    <a:pt x="711" y="130"/>
                  </a:lnTo>
                  <a:lnTo>
                    <a:pt x="728" y="132"/>
                  </a:lnTo>
                  <a:lnTo>
                    <a:pt x="725" y="151"/>
                  </a:lnTo>
                  <a:lnTo>
                    <a:pt x="706" y="149"/>
                  </a:lnTo>
                  <a:lnTo>
                    <a:pt x="706" y="149"/>
                  </a:lnTo>
                  <a:close/>
                  <a:moveTo>
                    <a:pt x="777" y="160"/>
                  </a:moveTo>
                  <a:lnTo>
                    <a:pt x="782" y="144"/>
                  </a:lnTo>
                  <a:lnTo>
                    <a:pt x="798" y="146"/>
                  </a:lnTo>
                  <a:lnTo>
                    <a:pt x="796" y="163"/>
                  </a:lnTo>
                  <a:lnTo>
                    <a:pt x="777" y="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5" name="Freeform 521"/>
            <p:cNvSpPr>
              <a:spLocks noEditPoints="1"/>
            </p:cNvSpPr>
            <p:nvPr/>
          </p:nvSpPr>
          <p:spPr bwMode="auto">
            <a:xfrm>
              <a:off x="3744913" y="4022725"/>
              <a:ext cx="831850" cy="1016000"/>
            </a:xfrm>
            <a:custGeom>
              <a:avLst/>
              <a:gdLst>
                <a:gd name="T0" fmla="*/ 513 w 524"/>
                <a:gd name="T1" fmla="*/ 617 h 640"/>
                <a:gd name="T2" fmla="*/ 510 w 524"/>
                <a:gd name="T3" fmla="*/ 640 h 640"/>
                <a:gd name="T4" fmla="*/ 498 w 524"/>
                <a:gd name="T5" fmla="*/ 628 h 640"/>
                <a:gd name="T6" fmla="*/ 14 w 524"/>
                <a:gd name="T7" fmla="*/ 0 h 640"/>
                <a:gd name="T8" fmla="*/ 12 w 524"/>
                <a:gd name="T9" fmla="*/ 26 h 640"/>
                <a:gd name="T10" fmla="*/ 0 w 524"/>
                <a:gd name="T11" fmla="*/ 12 h 640"/>
                <a:gd name="T12" fmla="*/ 59 w 524"/>
                <a:gd name="T13" fmla="*/ 57 h 640"/>
                <a:gd name="T14" fmla="*/ 57 w 524"/>
                <a:gd name="T15" fmla="*/ 83 h 640"/>
                <a:gd name="T16" fmla="*/ 45 w 524"/>
                <a:gd name="T17" fmla="*/ 69 h 640"/>
                <a:gd name="T18" fmla="*/ 104 w 524"/>
                <a:gd name="T19" fmla="*/ 113 h 640"/>
                <a:gd name="T20" fmla="*/ 102 w 524"/>
                <a:gd name="T21" fmla="*/ 137 h 640"/>
                <a:gd name="T22" fmla="*/ 90 w 524"/>
                <a:gd name="T23" fmla="*/ 123 h 640"/>
                <a:gd name="T24" fmla="*/ 149 w 524"/>
                <a:gd name="T25" fmla="*/ 168 h 640"/>
                <a:gd name="T26" fmla="*/ 146 w 524"/>
                <a:gd name="T27" fmla="*/ 194 h 640"/>
                <a:gd name="T28" fmla="*/ 135 w 524"/>
                <a:gd name="T29" fmla="*/ 180 h 640"/>
                <a:gd name="T30" fmla="*/ 194 w 524"/>
                <a:gd name="T31" fmla="*/ 224 h 640"/>
                <a:gd name="T32" fmla="*/ 191 w 524"/>
                <a:gd name="T33" fmla="*/ 250 h 640"/>
                <a:gd name="T34" fmla="*/ 182 w 524"/>
                <a:gd name="T35" fmla="*/ 236 h 640"/>
                <a:gd name="T36" fmla="*/ 241 w 524"/>
                <a:gd name="T37" fmla="*/ 281 h 640"/>
                <a:gd name="T38" fmla="*/ 236 w 524"/>
                <a:gd name="T39" fmla="*/ 305 h 640"/>
                <a:gd name="T40" fmla="*/ 227 w 524"/>
                <a:gd name="T41" fmla="*/ 291 h 640"/>
                <a:gd name="T42" fmla="*/ 286 w 524"/>
                <a:gd name="T43" fmla="*/ 335 h 640"/>
                <a:gd name="T44" fmla="*/ 283 w 524"/>
                <a:gd name="T45" fmla="*/ 361 h 640"/>
                <a:gd name="T46" fmla="*/ 272 w 524"/>
                <a:gd name="T47" fmla="*/ 347 h 640"/>
                <a:gd name="T48" fmla="*/ 331 w 524"/>
                <a:gd name="T49" fmla="*/ 392 h 640"/>
                <a:gd name="T50" fmla="*/ 328 w 524"/>
                <a:gd name="T51" fmla="*/ 418 h 640"/>
                <a:gd name="T52" fmla="*/ 317 w 524"/>
                <a:gd name="T53" fmla="*/ 404 h 640"/>
                <a:gd name="T54" fmla="*/ 376 w 524"/>
                <a:gd name="T55" fmla="*/ 449 h 640"/>
                <a:gd name="T56" fmla="*/ 373 w 524"/>
                <a:gd name="T57" fmla="*/ 472 h 640"/>
                <a:gd name="T58" fmla="*/ 361 w 524"/>
                <a:gd name="T59" fmla="*/ 461 h 640"/>
                <a:gd name="T60" fmla="*/ 420 w 524"/>
                <a:gd name="T61" fmla="*/ 503 h 640"/>
                <a:gd name="T62" fmla="*/ 418 w 524"/>
                <a:gd name="T63" fmla="*/ 529 h 640"/>
                <a:gd name="T64" fmla="*/ 406 w 524"/>
                <a:gd name="T65" fmla="*/ 515 h 640"/>
                <a:gd name="T66" fmla="*/ 468 w 524"/>
                <a:gd name="T67" fmla="*/ 560 h 640"/>
                <a:gd name="T68" fmla="*/ 463 w 524"/>
                <a:gd name="T69" fmla="*/ 586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4" h="640">
                  <a:moveTo>
                    <a:pt x="498" y="628"/>
                  </a:moveTo>
                  <a:lnTo>
                    <a:pt x="513" y="617"/>
                  </a:lnTo>
                  <a:lnTo>
                    <a:pt x="524" y="631"/>
                  </a:lnTo>
                  <a:lnTo>
                    <a:pt x="510" y="640"/>
                  </a:lnTo>
                  <a:lnTo>
                    <a:pt x="498" y="628"/>
                  </a:lnTo>
                  <a:lnTo>
                    <a:pt x="498" y="628"/>
                  </a:lnTo>
                  <a:close/>
                  <a:moveTo>
                    <a:pt x="0" y="12"/>
                  </a:moveTo>
                  <a:lnTo>
                    <a:pt x="14" y="0"/>
                  </a:lnTo>
                  <a:lnTo>
                    <a:pt x="24" y="14"/>
                  </a:lnTo>
                  <a:lnTo>
                    <a:pt x="12" y="26"/>
                  </a:lnTo>
                  <a:lnTo>
                    <a:pt x="0" y="12"/>
                  </a:lnTo>
                  <a:lnTo>
                    <a:pt x="0" y="12"/>
                  </a:lnTo>
                  <a:close/>
                  <a:moveTo>
                    <a:pt x="45" y="69"/>
                  </a:moveTo>
                  <a:lnTo>
                    <a:pt x="59" y="57"/>
                  </a:lnTo>
                  <a:lnTo>
                    <a:pt x="71" y="71"/>
                  </a:lnTo>
                  <a:lnTo>
                    <a:pt x="57" y="83"/>
                  </a:lnTo>
                  <a:lnTo>
                    <a:pt x="45" y="69"/>
                  </a:lnTo>
                  <a:lnTo>
                    <a:pt x="45" y="69"/>
                  </a:lnTo>
                  <a:close/>
                  <a:moveTo>
                    <a:pt x="90" y="123"/>
                  </a:moveTo>
                  <a:lnTo>
                    <a:pt x="104" y="113"/>
                  </a:lnTo>
                  <a:lnTo>
                    <a:pt x="116" y="128"/>
                  </a:lnTo>
                  <a:lnTo>
                    <a:pt x="102" y="137"/>
                  </a:lnTo>
                  <a:lnTo>
                    <a:pt x="90" y="123"/>
                  </a:lnTo>
                  <a:lnTo>
                    <a:pt x="90" y="123"/>
                  </a:lnTo>
                  <a:close/>
                  <a:moveTo>
                    <a:pt x="135" y="180"/>
                  </a:moveTo>
                  <a:lnTo>
                    <a:pt x="149" y="168"/>
                  </a:lnTo>
                  <a:lnTo>
                    <a:pt x="161" y="182"/>
                  </a:lnTo>
                  <a:lnTo>
                    <a:pt x="146" y="194"/>
                  </a:lnTo>
                  <a:lnTo>
                    <a:pt x="135" y="180"/>
                  </a:lnTo>
                  <a:lnTo>
                    <a:pt x="135" y="180"/>
                  </a:lnTo>
                  <a:close/>
                  <a:moveTo>
                    <a:pt x="182" y="236"/>
                  </a:moveTo>
                  <a:lnTo>
                    <a:pt x="194" y="224"/>
                  </a:lnTo>
                  <a:lnTo>
                    <a:pt x="206" y="239"/>
                  </a:lnTo>
                  <a:lnTo>
                    <a:pt x="191" y="250"/>
                  </a:lnTo>
                  <a:lnTo>
                    <a:pt x="182" y="236"/>
                  </a:lnTo>
                  <a:lnTo>
                    <a:pt x="182" y="236"/>
                  </a:lnTo>
                  <a:close/>
                  <a:moveTo>
                    <a:pt x="227" y="291"/>
                  </a:moveTo>
                  <a:lnTo>
                    <a:pt x="241" y="281"/>
                  </a:lnTo>
                  <a:lnTo>
                    <a:pt x="250" y="295"/>
                  </a:lnTo>
                  <a:lnTo>
                    <a:pt x="236" y="305"/>
                  </a:lnTo>
                  <a:lnTo>
                    <a:pt x="227" y="291"/>
                  </a:lnTo>
                  <a:lnTo>
                    <a:pt x="227" y="291"/>
                  </a:lnTo>
                  <a:close/>
                  <a:moveTo>
                    <a:pt x="272" y="347"/>
                  </a:moveTo>
                  <a:lnTo>
                    <a:pt x="286" y="335"/>
                  </a:lnTo>
                  <a:lnTo>
                    <a:pt x="298" y="350"/>
                  </a:lnTo>
                  <a:lnTo>
                    <a:pt x="283" y="361"/>
                  </a:lnTo>
                  <a:lnTo>
                    <a:pt x="272" y="347"/>
                  </a:lnTo>
                  <a:lnTo>
                    <a:pt x="272" y="347"/>
                  </a:lnTo>
                  <a:close/>
                  <a:moveTo>
                    <a:pt x="317" y="404"/>
                  </a:moveTo>
                  <a:lnTo>
                    <a:pt x="331" y="392"/>
                  </a:lnTo>
                  <a:lnTo>
                    <a:pt x="343" y="406"/>
                  </a:lnTo>
                  <a:lnTo>
                    <a:pt x="328" y="418"/>
                  </a:lnTo>
                  <a:lnTo>
                    <a:pt x="317" y="404"/>
                  </a:lnTo>
                  <a:lnTo>
                    <a:pt x="317" y="404"/>
                  </a:lnTo>
                  <a:close/>
                  <a:moveTo>
                    <a:pt x="361" y="461"/>
                  </a:moveTo>
                  <a:lnTo>
                    <a:pt x="376" y="449"/>
                  </a:lnTo>
                  <a:lnTo>
                    <a:pt x="387" y="463"/>
                  </a:lnTo>
                  <a:lnTo>
                    <a:pt x="373" y="472"/>
                  </a:lnTo>
                  <a:lnTo>
                    <a:pt x="361" y="461"/>
                  </a:lnTo>
                  <a:lnTo>
                    <a:pt x="361" y="461"/>
                  </a:lnTo>
                  <a:close/>
                  <a:moveTo>
                    <a:pt x="406" y="515"/>
                  </a:moveTo>
                  <a:lnTo>
                    <a:pt x="420" y="503"/>
                  </a:lnTo>
                  <a:lnTo>
                    <a:pt x="432" y="517"/>
                  </a:lnTo>
                  <a:lnTo>
                    <a:pt x="418" y="529"/>
                  </a:lnTo>
                  <a:lnTo>
                    <a:pt x="406" y="515"/>
                  </a:lnTo>
                  <a:lnTo>
                    <a:pt x="406" y="515"/>
                  </a:lnTo>
                  <a:close/>
                  <a:moveTo>
                    <a:pt x="454" y="572"/>
                  </a:moveTo>
                  <a:lnTo>
                    <a:pt x="468" y="560"/>
                  </a:lnTo>
                  <a:lnTo>
                    <a:pt x="477" y="574"/>
                  </a:lnTo>
                  <a:lnTo>
                    <a:pt x="463" y="586"/>
                  </a:lnTo>
                  <a:lnTo>
                    <a:pt x="454"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6" name="Freeform 522"/>
            <p:cNvSpPr>
              <a:spLocks noEditPoints="1"/>
            </p:cNvSpPr>
            <p:nvPr/>
          </p:nvSpPr>
          <p:spPr bwMode="auto">
            <a:xfrm>
              <a:off x="4559300" y="4578350"/>
              <a:ext cx="846138" cy="465138"/>
            </a:xfrm>
            <a:custGeom>
              <a:avLst/>
              <a:gdLst>
                <a:gd name="T0" fmla="*/ 16 w 533"/>
                <a:gd name="T1" fmla="*/ 269 h 293"/>
                <a:gd name="T2" fmla="*/ 23 w 533"/>
                <a:gd name="T3" fmla="*/ 285 h 293"/>
                <a:gd name="T4" fmla="*/ 7 w 533"/>
                <a:gd name="T5" fmla="*/ 293 h 293"/>
                <a:gd name="T6" fmla="*/ 0 w 533"/>
                <a:gd name="T7" fmla="*/ 278 h 293"/>
                <a:gd name="T8" fmla="*/ 16 w 533"/>
                <a:gd name="T9" fmla="*/ 269 h 293"/>
                <a:gd name="T10" fmla="*/ 16 w 533"/>
                <a:gd name="T11" fmla="*/ 269 h 293"/>
                <a:gd name="T12" fmla="*/ 524 w 533"/>
                <a:gd name="T13" fmla="*/ 0 h 293"/>
                <a:gd name="T14" fmla="*/ 533 w 533"/>
                <a:gd name="T15" fmla="*/ 16 h 293"/>
                <a:gd name="T16" fmla="*/ 517 w 533"/>
                <a:gd name="T17" fmla="*/ 26 h 293"/>
                <a:gd name="T18" fmla="*/ 507 w 533"/>
                <a:gd name="T19" fmla="*/ 9 h 293"/>
                <a:gd name="T20" fmla="*/ 524 w 533"/>
                <a:gd name="T21" fmla="*/ 0 h 293"/>
                <a:gd name="T22" fmla="*/ 524 w 533"/>
                <a:gd name="T23" fmla="*/ 0 h 293"/>
                <a:gd name="T24" fmla="*/ 460 w 533"/>
                <a:gd name="T25" fmla="*/ 35 h 293"/>
                <a:gd name="T26" fmla="*/ 470 w 533"/>
                <a:gd name="T27" fmla="*/ 49 h 293"/>
                <a:gd name="T28" fmla="*/ 453 w 533"/>
                <a:gd name="T29" fmla="*/ 59 h 293"/>
                <a:gd name="T30" fmla="*/ 444 w 533"/>
                <a:gd name="T31" fmla="*/ 42 h 293"/>
                <a:gd name="T32" fmla="*/ 460 w 533"/>
                <a:gd name="T33" fmla="*/ 35 h 293"/>
                <a:gd name="T34" fmla="*/ 460 w 533"/>
                <a:gd name="T35" fmla="*/ 35 h 293"/>
                <a:gd name="T36" fmla="*/ 396 w 533"/>
                <a:gd name="T37" fmla="*/ 68 h 293"/>
                <a:gd name="T38" fmla="*/ 406 w 533"/>
                <a:gd name="T39" fmla="*/ 85 h 293"/>
                <a:gd name="T40" fmla="*/ 389 w 533"/>
                <a:gd name="T41" fmla="*/ 92 h 293"/>
                <a:gd name="T42" fmla="*/ 382 w 533"/>
                <a:gd name="T43" fmla="*/ 75 h 293"/>
                <a:gd name="T44" fmla="*/ 396 w 533"/>
                <a:gd name="T45" fmla="*/ 68 h 293"/>
                <a:gd name="T46" fmla="*/ 396 w 533"/>
                <a:gd name="T47" fmla="*/ 68 h 293"/>
                <a:gd name="T48" fmla="*/ 333 w 533"/>
                <a:gd name="T49" fmla="*/ 101 h 293"/>
                <a:gd name="T50" fmla="*/ 342 w 533"/>
                <a:gd name="T51" fmla="*/ 118 h 293"/>
                <a:gd name="T52" fmla="*/ 326 w 533"/>
                <a:gd name="T53" fmla="*/ 125 h 293"/>
                <a:gd name="T54" fmla="*/ 318 w 533"/>
                <a:gd name="T55" fmla="*/ 111 h 293"/>
                <a:gd name="T56" fmla="*/ 333 w 533"/>
                <a:gd name="T57" fmla="*/ 101 h 293"/>
                <a:gd name="T58" fmla="*/ 333 w 533"/>
                <a:gd name="T59" fmla="*/ 101 h 293"/>
                <a:gd name="T60" fmla="*/ 269 w 533"/>
                <a:gd name="T61" fmla="*/ 134 h 293"/>
                <a:gd name="T62" fmla="*/ 278 w 533"/>
                <a:gd name="T63" fmla="*/ 151 h 293"/>
                <a:gd name="T64" fmla="*/ 262 w 533"/>
                <a:gd name="T65" fmla="*/ 160 h 293"/>
                <a:gd name="T66" fmla="*/ 255 w 533"/>
                <a:gd name="T67" fmla="*/ 144 h 293"/>
                <a:gd name="T68" fmla="*/ 269 w 533"/>
                <a:gd name="T69" fmla="*/ 134 h 293"/>
                <a:gd name="T70" fmla="*/ 269 w 533"/>
                <a:gd name="T71" fmla="*/ 134 h 293"/>
                <a:gd name="T72" fmla="*/ 205 w 533"/>
                <a:gd name="T73" fmla="*/ 170 h 293"/>
                <a:gd name="T74" fmla="*/ 215 w 533"/>
                <a:gd name="T75" fmla="*/ 184 h 293"/>
                <a:gd name="T76" fmla="*/ 198 w 533"/>
                <a:gd name="T77" fmla="*/ 193 h 293"/>
                <a:gd name="T78" fmla="*/ 191 w 533"/>
                <a:gd name="T79" fmla="*/ 177 h 293"/>
                <a:gd name="T80" fmla="*/ 205 w 533"/>
                <a:gd name="T81" fmla="*/ 170 h 293"/>
                <a:gd name="T82" fmla="*/ 205 w 533"/>
                <a:gd name="T83" fmla="*/ 170 h 293"/>
                <a:gd name="T84" fmla="*/ 141 w 533"/>
                <a:gd name="T85" fmla="*/ 203 h 293"/>
                <a:gd name="T86" fmla="*/ 151 w 533"/>
                <a:gd name="T87" fmla="*/ 217 h 293"/>
                <a:gd name="T88" fmla="*/ 134 w 533"/>
                <a:gd name="T89" fmla="*/ 226 h 293"/>
                <a:gd name="T90" fmla="*/ 127 w 533"/>
                <a:gd name="T91" fmla="*/ 210 h 293"/>
                <a:gd name="T92" fmla="*/ 141 w 533"/>
                <a:gd name="T93" fmla="*/ 203 h 293"/>
                <a:gd name="T94" fmla="*/ 141 w 533"/>
                <a:gd name="T95" fmla="*/ 203 h 293"/>
                <a:gd name="T96" fmla="*/ 78 w 533"/>
                <a:gd name="T97" fmla="*/ 236 h 293"/>
                <a:gd name="T98" fmla="*/ 87 w 533"/>
                <a:gd name="T99" fmla="*/ 252 h 293"/>
                <a:gd name="T100" fmla="*/ 70 w 533"/>
                <a:gd name="T101" fmla="*/ 259 h 293"/>
                <a:gd name="T102" fmla="*/ 63 w 533"/>
                <a:gd name="T103" fmla="*/ 245 h 293"/>
                <a:gd name="T104" fmla="*/ 78 w 533"/>
                <a:gd name="T105" fmla="*/ 23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33" h="293">
                  <a:moveTo>
                    <a:pt x="16" y="269"/>
                  </a:moveTo>
                  <a:lnTo>
                    <a:pt x="23" y="285"/>
                  </a:lnTo>
                  <a:lnTo>
                    <a:pt x="7" y="293"/>
                  </a:lnTo>
                  <a:lnTo>
                    <a:pt x="0" y="278"/>
                  </a:lnTo>
                  <a:lnTo>
                    <a:pt x="16" y="269"/>
                  </a:lnTo>
                  <a:lnTo>
                    <a:pt x="16" y="269"/>
                  </a:lnTo>
                  <a:close/>
                  <a:moveTo>
                    <a:pt x="524" y="0"/>
                  </a:moveTo>
                  <a:lnTo>
                    <a:pt x="533" y="16"/>
                  </a:lnTo>
                  <a:lnTo>
                    <a:pt x="517" y="26"/>
                  </a:lnTo>
                  <a:lnTo>
                    <a:pt x="507" y="9"/>
                  </a:lnTo>
                  <a:lnTo>
                    <a:pt x="524" y="0"/>
                  </a:lnTo>
                  <a:lnTo>
                    <a:pt x="524" y="0"/>
                  </a:lnTo>
                  <a:close/>
                  <a:moveTo>
                    <a:pt x="460" y="35"/>
                  </a:moveTo>
                  <a:lnTo>
                    <a:pt x="470" y="49"/>
                  </a:lnTo>
                  <a:lnTo>
                    <a:pt x="453" y="59"/>
                  </a:lnTo>
                  <a:lnTo>
                    <a:pt x="444" y="42"/>
                  </a:lnTo>
                  <a:lnTo>
                    <a:pt x="460" y="35"/>
                  </a:lnTo>
                  <a:lnTo>
                    <a:pt x="460" y="35"/>
                  </a:lnTo>
                  <a:close/>
                  <a:moveTo>
                    <a:pt x="396" y="68"/>
                  </a:moveTo>
                  <a:lnTo>
                    <a:pt x="406" y="85"/>
                  </a:lnTo>
                  <a:lnTo>
                    <a:pt x="389" y="92"/>
                  </a:lnTo>
                  <a:lnTo>
                    <a:pt x="382" y="75"/>
                  </a:lnTo>
                  <a:lnTo>
                    <a:pt x="396" y="68"/>
                  </a:lnTo>
                  <a:lnTo>
                    <a:pt x="396" y="68"/>
                  </a:lnTo>
                  <a:close/>
                  <a:moveTo>
                    <a:pt x="333" y="101"/>
                  </a:moveTo>
                  <a:lnTo>
                    <a:pt x="342" y="118"/>
                  </a:lnTo>
                  <a:lnTo>
                    <a:pt x="326" y="125"/>
                  </a:lnTo>
                  <a:lnTo>
                    <a:pt x="318" y="111"/>
                  </a:lnTo>
                  <a:lnTo>
                    <a:pt x="333" y="101"/>
                  </a:lnTo>
                  <a:lnTo>
                    <a:pt x="333" y="101"/>
                  </a:lnTo>
                  <a:close/>
                  <a:moveTo>
                    <a:pt x="269" y="134"/>
                  </a:moveTo>
                  <a:lnTo>
                    <a:pt x="278" y="151"/>
                  </a:lnTo>
                  <a:lnTo>
                    <a:pt x="262" y="160"/>
                  </a:lnTo>
                  <a:lnTo>
                    <a:pt x="255" y="144"/>
                  </a:lnTo>
                  <a:lnTo>
                    <a:pt x="269" y="134"/>
                  </a:lnTo>
                  <a:lnTo>
                    <a:pt x="269" y="134"/>
                  </a:lnTo>
                  <a:close/>
                  <a:moveTo>
                    <a:pt x="205" y="170"/>
                  </a:moveTo>
                  <a:lnTo>
                    <a:pt x="215" y="184"/>
                  </a:lnTo>
                  <a:lnTo>
                    <a:pt x="198" y="193"/>
                  </a:lnTo>
                  <a:lnTo>
                    <a:pt x="191" y="177"/>
                  </a:lnTo>
                  <a:lnTo>
                    <a:pt x="205" y="170"/>
                  </a:lnTo>
                  <a:lnTo>
                    <a:pt x="205" y="170"/>
                  </a:lnTo>
                  <a:close/>
                  <a:moveTo>
                    <a:pt x="141" y="203"/>
                  </a:moveTo>
                  <a:lnTo>
                    <a:pt x="151" y="217"/>
                  </a:lnTo>
                  <a:lnTo>
                    <a:pt x="134" y="226"/>
                  </a:lnTo>
                  <a:lnTo>
                    <a:pt x="127" y="210"/>
                  </a:lnTo>
                  <a:lnTo>
                    <a:pt x="141" y="203"/>
                  </a:lnTo>
                  <a:lnTo>
                    <a:pt x="141" y="203"/>
                  </a:lnTo>
                  <a:close/>
                  <a:moveTo>
                    <a:pt x="78" y="236"/>
                  </a:moveTo>
                  <a:lnTo>
                    <a:pt x="87" y="252"/>
                  </a:lnTo>
                  <a:lnTo>
                    <a:pt x="70" y="259"/>
                  </a:lnTo>
                  <a:lnTo>
                    <a:pt x="63" y="245"/>
                  </a:lnTo>
                  <a:lnTo>
                    <a:pt x="78"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7" name="Freeform 523"/>
            <p:cNvSpPr>
              <a:spLocks noEditPoints="1"/>
            </p:cNvSpPr>
            <p:nvPr/>
          </p:nvSpPr>
          <p:spPr bwMode="auto">
            <a:xfrm>
              <a:off x="3092450" y="4019550"/>
              <a:ext cx="611188" cy="757238"/>
            </a:xfrm>
            <a:custGeom>
              <a:avLst/>
              <a:gdLst>
                <a:gd name="T0" fmla="*/ 12 w 385"/>
                <a:gd name="T1" fmla="*/ 451 h 477"/>
                <a:gd name="T2" fmla="*/ 26 w 385"/>
                <a:gd name="T3" fmla="*/ 463 h 477"/>
                <a:gd name="T4" fmla="*/ 14 w 385"/>
                <a:gd name="T5" fmla="*/ 477 h 477"/>
                <a:gd name="T6" fmla="*/ 0 w 385"/>
                <a:gd name="T7" fmla="*/ 465 h 477"/>
                <a:gd name="T8" fmla="*/ 12 w 385"/>
                <a:gd name="T9" fmla="*/ 451 h 477"/>
                <a:gd name="T10" fmla="*/ 12 w 385"/>
                <a:gd name="T11" fmla="*/ 451 h 477"/>
                <a:gd name="T12" fmla="*/ 373 w 385"/>
                <a:gd name="T13" fmla="*/ 0 h 477"/>
                <a:gd name="T14" fmla="*/ 385 w 385"/>
                <a:gd name="T15" fmla="*/ 11 h 477"/>
                <a:gd name="T16" fmla="*/ 376 w 385"/>
                <a:gd name="T17" fmla="*/ 26 h 477"/>
                <a:gd name="T18" fmla="*/ 361 w 385"/>
                <a:gd name="T19" fmla="*/ 14 h 477"/>
                <a:gd name="T20" fmla="*/ 373 w 385"/>
                <a:gd name="T21" fmla="*/ 0 h 477"/>
                <a:gd name="T22" fmla="*/ 373 w 385"/>
                <a:gd name="T23" fmla="*/ 0 h 477"/>
                <a:gd name="T24" fmla="*/ 326 w 385"/>
                <a:gd name="T25" fmla="*/ 56 h 477"/>
                <a:gd name="T26" fmla="*/ 340 w 385"/>
                <a:gd name="T27" fmla="*/ 68 h 477"/>
                <a:gd name="T28" fmla="*/ 331 w 385"/>
                <a:gd name="T29" fmla="*/ 82 h 477"/>
                <a:gd name="T30" fmla="*/ 317 w 385"/>
                <a:gd name="T31" fmla="*/ 71 h 477"/>
                <a:gd name="T32" fmla="*/ 326 w 385"/>
                <a:gd name="T33" fmla="*/ 56 h 477"/>
                <a:gd name="T34" fmla="*/ 326 w 385"/>
                <a:gd name="T35" fmla="*/ 56 h 477"/>
                <a:gd name="T36" fmla="*/ 281 w 385"/>
                <a:gd name="T37" fmla="*/ 113 h 477"/>
                <a:gd name="T38" fmla="*/ 295 w 385"/>
                <a:gd name="T39" fmla="*/ 125 h 477"/>
                <a:gd name="T40" fmla="*/ 286 w 385"/>
                <a:gd name="T41" fmla="*/ 139 h 477"/>
                <a:gd name="T42" fmla="*/ 272 w 385"/>
                <a:gd name="T43" fmla="*/ 127 h 477"/>
                <a:gd name="T44" fmla="*/ 281 w 385"/>
                <a:gd name="T45" fmla="*/ 113 h 477"/>
                <a:gd name="T46" fmla="*/ 281 w 385"/>
                <a:gd name="T47" fmla="*/ 113 h 477"/>
                <a:gd name="T48" fmla="*/ 236 w 385"/>
                <a:gd name="T49" fmla="*/ 170 h 477"/>
                <a:gd name="T50" fmla="*/ 250 w 385"/>
                <a:gd name="T51" fmla="*/ 182 h 477"/>
                <a:gd name="T52" fmla="*/ 241 w 385"/>
                <a:gd name="T53" fmla="*/ 196 h 477"/>
                <a:gd name="T54" fmla="*/ 227 w 385"/>
                <a:gd name="T55" fmla="*/ 184 h 477"/>
                <a:gd name="T56" fmla="*/ 236 w 385"/>
                <a:gd name="T57" fmla="*/ 170 h 477"/>
                <a:gd name="T58" fmla="*/ 236 w 385"/>
                <a:gd name="T59" fmla="*/ 170 h 477"/>
                <a:gd name="T60" fmla="*/ 191 w 385"/>
                <a:gd name="T61" fmla="*/ 226 h 477"/>
                <a:gd name="T62" fmla="*/ 206 w 385"/>
                <a:gd name="T63" fmla="*/ 236 h 477"/>
                <a:gd name="T64" fmla="*/ 196 w 385"/>
                <a:gd name="T65" fmla="*/ 250 h 477"/>
                <a:gd name="T66" fmla="*/ 182 w 385"/>
                <a:gd name="T67" fmla="*/ 241 h 477"/>
                <a:gd name="T68" fmla="*/ 191 w 385"/>
                <a:gd name="T69" fmla="*/ 226 h 477"/>
                <a:gd name="T70" fmla="*/ 191 w 385"/>
                <a:gd name="T71" fmla="*/ 226 h 477"/>
                <a:gd name="T72" fmla="*/ 146 w 385"/>
                <a:gd name="T73" fmla="*/ 281 h 477"/>
                <a:gd name="T74" fmla="*/ 161 w 385"/>
                <a:gd name="T75" fmla="*/ 293 h 477"/>
                <a:gd name="T76" fmla="*/ 149 w 385"/>
                <a:gd name="T77" fmla="*/ 307 h 477"/>
                <a:gd name="T78" fmla="*/ 137 w 385"/>
                <a:gd name="T79" fmla="*/ 295 h 477"/>
                <a:gd name="T80" fmla="*/ 146 w 385"/>
                <a:gd name="T81" fmla="*/ 281 h 477"/>
                <a:gd name="T82" fmla="*/ 146 w 385"/>
                <a:gd name="T83" fmla="*/ 281 h 477"/>
                <a:gd name="T84" fmla="*/ 102 w 385"/>
                <a:gd name="T85" fmla="*/ 337 h 477"/>
                <a:gd name="T86" fmla="*/ 116 w 385"/>
                <a:gd name="T87" fmla="*/ 349 h 477"/>
                <a:gd name="T88" fmla="*/ 104 w 385"/>
                <a:gd name="T89" fmla="*/ 363 h 477"/>
                <a:gd name="T90" fmla="*/ 90 w 385"/>
                <a:gd name="T91" fmla="*/ 352 h 477"/>
                <a:gd name="T92" fmla="*/ 102 w 385"/>
                <a:gd name="T93" fmla="*/ 337 h 477"/>
                <a:gd name="T94" fmla="*/ 102 w 385"/>
                <a:gd name="T95" fmla="*/ 337 h 477"/>
                <a:gd name="T96" fmla="*/ 57 w 385"/>
                <a:gd name="T97" fmla="*/ 394 h 477"/>
                <a:gd name="T98" fmla="*/ 71 w 385"/>
                <a:gd name="T99" fmla="*/ 406 h 477"/>
                <a:gd name="T100" fmla="*/ 59 w 385"/>
                <a:gd name="T101" fmla="*/ 420 h 477"/>
                <a:gd name="T102" fmla="*/ 45 w 385"/>
                <a:gd name="T103" fmla="*/ 408 h 477"/>
                <a:gd name="T104" fmla="*/ 57 w 385"/>
                <a:gd name="T105" fmla="*/ 394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5" h="477">
                  <a:moveTo>
                    <a:pt x="12" y="451"/>
                  </a:moveTo>
                  <a:lnTo>
                    <a:pt x="26" y="463"/>
                  </a:lnTo>
                  <a:lnTo>
                    <a:pt x="14" y="477"/>
                  </a:lnTo>
                  <a:lnTo>
                    <a:pt x="0" y="465"/>
                  </a:lnTo>
                  <a:lnTo>
                    <a:pt x="12" y="451"/>
                  </a:lnTo>
                  <a:lnTo>
                    <a:pt x="12" y="451"/>
                  </a:lnTo>
                  <a:close/>
                  <a:moveTo>
                    <a:pt x="373" y="0"/>
                  </a:moveTo>
                  <a:lnTo>
                    <a:pt x="385" y="11"/>
                  </a:lnTo>
                  <a:lnTo>
                    <a:pt x="376" y="26"/>
                  </a:lnTo>
                  <a:lnTo>
                    <a:pt x="361" y="14"/>
                  </a:lnTo>
                  <a:lnTo>
                    <a:pt x="373" y="0"/>
                  </a:lnTo>
                  <a:lnTo>
                    <a:pt x="373" y="0"/>
                  </a:lnTo>
                  <a:close/>
                  <a:moveTo>
                    <a:pt x="326" y="56"/>
                  </a:moveTo>
                  <a:lnTo>
                    <a:pt x="340" y="68"/>
                  </a:lnTo>
                  <a:lnTo>
                    <a:pt x="331" y="82"/>
                  </a:lnTo>
                  <a:lnTo>
                    <a:pt x="317" y="71"/>
                  </a:lnTo>
                  <a:lnTo>
                    <a:pt x="326" y="56"/>
                  </a:lnTo>
                  <a:lnTo>
                    <a:pt x="326" y="56"/>
                  </a:lnTo>
                  <a:close/>
                  <a:moveTo>
                    <a:pt x="281" y="113"/>
                  </a:moveTo>
                  <a:lnTo>
                    <a:pt x="295" y="125"/>
                  </a:lnTo>
                  <a:lnTo>
                    <a:pt x="286" y="139"/>
                  </a:lnTo>
                  <a:lnTo>
                    <a:pt x="272" y="127"/>
                  </a:lnTo>
                  <a:lnTo>
                    <a:pt x="281" y="113"/>
                  </a:lnTo>
                  <a:lnTo>
                    <a:pt x="281" y="113"/>
                  </a:lnTo>
                  <a:close/>
                  <a:moveTo>
                    <a:pt x="236" y="170"/>
                  </a:moveTo>
                  <a:lnTo>
                    <a:pt x="250" y="182"/>
                  </a:lnTo>
                  <a:lnTo>
                    <a:pt x="241" y="196"/>
                  </a:lnTo>
                  <a:lnTo>
                    <a:pt x="227" y="184"/>
                  </a:lnTo>
                  <a:lnTo>
                    <a:pt x="236" y="170"/>
                  </a:lnTo>
                  <a:lnTo>
                    <a:pt x="236" y="170"/>
                  </a:lnTo>
                  <a:close/>
                  <a:moveTo>
                    <a:pt x="191" y="226"/>
                  </a:moveTo>
                  <a:lnTo>
                    <a:pt x="206" y="236"/>
                  </a:lnTo>
                  <a:lnTo>
                    <a:pt x="196" y="250"/>
                  </a:lnTo>
                  <a:lnTo>
                    <a:pt x="182" y="241"/>
                  </a:lnTo>
                  <a:lnTo>
                    <a:pt x="191" y="226"/>
                  </a:lnTo>
                  <a:lnTo>
                    <a:pt x="191" y="226"/>
                  </a:lnTo>
                  <a:close/>
                  <a:moveTo>
                    <a:pt x="146" y="281"/>
                  </a:moveTo>
                  <a:lnTo>
                    <a:pt x="161" y="293"/>
                  </a:lnTo>
                  <a:lnTo>
                    <a:pt x="149" y="307"/>
                  </a:lnTo>
                  <a:lnTo>
                    <a:pt x="137" y="295"/>
                  </a:lnTo>
                  <a:lnTo>
                    <a:pt x="146" y="281"/>
                  </a:lnTo>
                  <a:lnTo>
                    <a:pt x="146" y="281"/>
                  </a:lnTo>
                  <a:close/>
                  <a:moveTo>
                    <a:pt x="102" y="337"/>
                  </a:moveTo>
                  <a:lnTo>
                    <a:pt x="116" y="349"/>
                  </a:lnTo>
                  <a:lnTo>
                    <a:pt x="104" y="363"/>
                  </a:lnTo>
                  <a:lnTo>
                    <a:pt x="90" y="352"/>
                  </a:lnTo>
                  <a:lnTo>
                    <a:pt x="102" y="337"/>
                  </a:lnTo>
                  <a:lnTo>
                    <a:pt x="102" y="337"/>
                  </a:lnTo>
                  <a:close/>
                  <a:moveTo>
                    <a:pt x="57" y="394"/>
                  </a:moveTo>
                  <a:lnTo>
                    <a:pt x="71" y="406"/>
                  </a:lnTo>
                  <a:lnTo>
                    <a:pt x="59" y="420"/>
                  </a:lnTo>
                  <a:lnTo>
                    <a:pt x="45" y="408"/>
                  </a:lnTo>
                  <a:lnTo>
                    <a:pt x="57" y="3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8" name="Freeform 524"/>
            <p:cNvSpPr>
              <a:spLocks noEditPoints="1"/>
            </p:cNvSpPr>
            <p:nvPr/>
          </p:nvSpPr>
          <p:spPr bwMode="auto">
            <a:xfrm>
              <a:off x="2428875" y="3321050"/>
              <a:ext cx="1260475" cy="663575"/>
            </a:xfrm>
            <a:custGeom>
              <a:avLst/>
              <a:gdLst>
                <a:gd name="T0" fmla="*/ 17 w 794"/>
                <a:gd name="T1" fmla="*/ 24 h 418"/>
                <a:gd name="T2" fmla="*/ 9 w 794"/>
                <a:gd name="T3" fmla="*/ 0 h 418"/>
                <a:gd name="T4" fmla="*/ 24 w 794"/>
                <a:gd name="T5" fmla="*/ 10 h 418"/>
                <a:gd name="T6" fmla="*/ 784 w 794"/>
                <a:gd name="T7" fmla="*/ 418 h 418"/>
                <a:gd name="T8" fmla="*/ 777 w 794"/>
                <a:gd name="T9" fmla="*/ 395 h 418"/>
                <a:gd name="T10" fmla="*/ 794 w 794"/>
                <a:gd name="T11" fmla="*/ 402 h 418"/>
                <a:gd name="T12" fmla="*/ 720 w 794"/>
                <a:gd name="T13" fmla="*/ 385 h 418"/>
                <a:gd name="T14" fmla="*/ 713 w 794"/>
                <a:gd name="T15" fmla="*/ 362 h 418"/>
                <a:gd name="T16" fmla="*/ 730 w 794"/>
                <a:gd name="T17" fmla="*/ 369 h 418"/>
                <a:gd name="T18" fmla="*/ 657 w 794"/>
                <a:gd name="T19" fmla="*/ 352 h 418"/>
                <a:gd name="T20" fmla="*/ 650 w 794"/>
                <a:gd name="T21" fmla="*/ 329 h 418"/>
                <a:gd name="T22" fmla="*/ 666 w 794"/>
                <a:gd name="T23" fmla="*/ 336 h 418"/>
                <a:gd name="T24" fmla="*/ 593 w 794"/>
                <a:gd name="T25" fmla="*/ 319 h 418"/>
                <a:gd name="T26" fmla="*/ 586 w 794"/>
                <a:gd name="T27" fmla="*/ 296 h 418"/>
                <a:gd name="T28" fmla="*/ 602 w 794"/>
                <a:gd name="T29" fmla="*/ 305 h 418"/>
                <a:gd name="T30" fmla="*/ 529 w 794"/>
                <a:gd name="T31" fmla="*/ 286 h 418"/>
                <a:gd name="T32" fmla="*/ 522 w 794"/>
                <a:gd name="T33" fmla="*/ 263 h 418"/>
                <a:gd name="T34" fmla="*/ 536 w 794"/>
                <a:gd name="T35" fmla="*/ 272 h 418"/>
                <a:gd name="T36" fmla="*/ 465 w 794"/>
                <a:gd name="T37" fmla="*/ 255 h 418"/>
                <a:gd name="T38" fmla="*/ 458 w 794"/>
                <a:gd name="T39" fmla="*/ 229 h 418"/>
                <a:gd name="T40" fmla="*/ 472 w 794"/>
                <a:gd name="T41" fmla="*/ 239 h 418"/>
                <a:gd name="T42" fmla="*/ 402 w 794"/>
                <a:gd name="T43" fmla="*/ 222 h 418"/>
                <a:gd name="T44" fmla="*/ 392 w 794"/>
                <a:gd name="T45" fmla="*/ 196 h 418"/>
                <a:gd name="T46" fmla="*/ 409 w 794"/>
                <a:gd name="T47" fmla="*/ 206 h 418"/>
                <a:gd name="T48" fmla="*/ 338 w 794"/>
                <a:gd name="T49" fmla="*/ 189 h 418"/>
                <a:gd name="T50" fmla="*/ 328 w 794"/>
                <a:gd name="T51" fmla="*/ 163 h 418"/>
                <a:gd name="T52" fmla="*/ 345 w 794"/>
                <a:gd name="T53" fmla="*/ 173 h 418"/>
                <a:gd name="T54" fmla="*/ 272 w 794"/>
                <a:gd name="T55" fmla="*/ 156 h 418"/>
                <a:gd name="T56" fmla="*/ 265 w 794"/>
                <a:gd name="T57" fmla="*/ 133 h 418"/>
                <a:gd name="T58" fmla="*/ 281 w 794"/>
                <a:gd name="T59" fmla="*/ 140 h 418"/>
                <a:gd name="T60" fmla="*/ 208 w 794"/>
                <a:gd name="T61" fmla="*/ 123 h 418"/>
                <a:gd name="T62" fmla="*/ 201 w 794"/>
                <a:gd name="T63" fmla="*/ 100 h 418"/>
                <a:gd name="T64" fmla="*/ 217 w 794"/>
                <a:gd name="T65" fmla="*/ 107 h 418"/>
                <a:gd name="T66" fmla="*/ 144 w 794"/>
                <a:gd name="T67" fmla="*/ 90 h 418"/>
                <a:gd name="T68" fmla="*/ 137 w 794"/>
                <a:gd name="T69" fmla="*/ 66 h 418"/>
                <a:gd name="T70" fmla="*/ 153 w 794"/>
                <a:gd name="T71" fmla="*/ 74 h 418"/>
                <a:gd name="T72" fmla="*/ 80 w 794"/>
                <a:gd name="T73" fmla="*/ 57 h 418"/>
                <a:gd name="T74" fmla="*/ 73 w 794"/>
                <a:gd name="T75" fmla="*/ 3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94" h="418">
                  <a:moveTo>
                    <a:pt x="24" y="10"/>
                  </a:moveTo>
                  <a:lnTo>
                    <a:pt x="17" y="24"/>
                  </a:lnTo>
                  <a:lnTo>
                    <a:pt x="0" y="17"/>
                  </a:lnTo>
                  <a:lnTo>
                    <a:pt x="9" y="0"/>
                  </a:lnTo>
                  <a:lnTo>
                    <a:pt x="24" y="10"/>
                  </a:lnTo>
                  <a:lnTo>
                    <a:pt x="24" y="10"/>
                  </a:lnTo>
                  <a:close/>
                  <a:moveTo>
                    <a:pt x="794" y="402"/>
                  </a:moveTo>
                  <a:lnTo>
                    <a:pt x="784" y="418"/>
                  </a:lnTo>
                  <a:lnTo>
                    <a:pt x="770" y="409"/>
                  </a:lnTo>
                  <a:lnTo>
                    <a:pt x="777" y="395"/>
                  </a:lnTo>
                  <a:lnTo>
                    <a:pt x="794" y="402"/>
                  </a:lnTo>
                  <a:lnTo>
                    <a:pt x="794" y="402"/>
                  </a:lnTo>
                  <a:close/>
                  <a:moveTo>
                    <a:pt x="730" y="369"/>
                  </a:moveTo>
                  <a:lnTo>
                    <a:pt x="720" y="385"/>
                  </a:lnTo>
                  <a:lnTo>
                    <a:pt x="706" y="378"/>
                  </a:lnTo>
                  <a:lnTo>
                    <a:pt x="713" y="362"/>
                  </a:lnTo>
                  <a:lnTo>
                    <a:pt x="730" y="369"/>
                  </a:lnTo>
                  <a:lnTo>
                    <a:pt x="730" y="369"/>
                  </a:lnTo>
                  <a:close/>
                  <a:moveTo>
                    <a:pt x="666" y="336"/>
                  </a:moveTo>
                  <a:lnTo>
                    <a:pt x="657" y="352"/>
                  </a:lnTo>
                  <a:lnTo>
                    <a:pt x="640" y="345"/>
                  </a:lnTo>
                  <a:lnTo>
                    <a:pt x="650" y="329"/>
                  </a:lnTo>
                  <a:lnTo>
                    <a:pt x="666" y="336"/>
                  </a:lnTo>
                  <a:lnTo>
                    <a:pt x="666" y="336"/>
                  </a:lnTo>
                  <a:close/>
                  <a:moveTo>
                    <a:pt x="602" y="305"/>
                  </a:moveTo>
                  <a:lnTo>
                    <a:pt x="593" y="319"/>
                  </a:lnTo>
                  <a:lnTo>
                    <a:pt x="576" y="312"/>
                  </a:lnTo>
                  <a:lnTo>
                    <a:pt x="586" y="296"/>
                  </a:lnTo>
                  <a:lnTo>
                    <a:pt x="602" y="305"/>
                  </a:lnTo>
                  <a:lnTo>
                    <a:pt x="602" y="305"/>
                  </a:lnTo>
                  <a:close/>
                  <a:moveTo>
                    <a:pt x="536" y="272"/>
                  </a:moveTo>
                  <a:lnTo>
                    <a:pt x="529" y="286"/>
                  </a:lnTo>
                  <a:lnTo>
                    <a:pt x="513" y="279"/>
                  </a:lnTo>
                  <a:lnTo>
                    <a:pt x="522" y="263"/>
                  </a:lnTo>
                  <a:lnTo>
                    <a:pt x="536" y="272"/>
                  </a:lnTo>
                  <a:lnTo>
                    <a:pt x="536" y="272"/>
                  </a:lnTo>
                  <a:close/>
                  <a:moveTo>
                    <a:pt x="472" y="239"/>
                  </a:moveTo>
                  <a:lnTo>
                    <a:pt x="465" y="255"/>
                  </a:lnTo>
                  <a:lnTo>
                    <a:pt x="449" y="246"/>
                  </a:lnTo>
                  <a:lnTo>
                    <a:pt x="458" y="229"/>
                  </a:lnTo>
                  <a:lnTo>
                    <a:pt x="472" y="239"/>
                  </a:lnTo>
                  <a:lnTo>
                    <a:pt x="472" y="239"/>
                  </a:lnTo>
                  <a:close/>
                  <a:moveTo>
                    <a:pt x="409" y="206"/>
                  </a:moveTo>
                  <a:lnTo>
                    <a:pt x="402" y="222"/>
                  </a:lnTo>
                  <a:lnTo>
                    <a:pt x="385" y="213"/>
                  </a:lnTo>
                  <a:lnTo>
                    <a:pt x="392" y="196"/>
                  </a:lnTo>
                  <a:lnTo>
                    <a:pt x="409" y="206"/>
                  </a:lnTo>
                  <a:lnTo>
                    <a:pt x="409" y="206"/>
                  </a:lnTo>
                  <a:close/>
                  <a:moveTo>
                    <a:pt x="345" y="173"/>
                  </a:moveTo>
                  <a:lnTo>
                    <a:pt x="338" y="189"/>
                  </a:lnTo>
                  <a:lnTo>
                    <a:pt x="321" y="180"/>
                  </a:lnTo>
                  <a:lnTo>
                    <a:pt x="328" y="163"/>
                  </a:lnTo>
                  <a:lnTo>
                    <a:pt x="345" y="173"/>
                  </a:lnTo>
                  <a:lnTo>
                    <a:pt x="345" y="173"/>
                  </a:lnTo>
                  <a:close/>
                  <a:moveTo>
                    <a:pt x="281" y="140"/>
                  </a:moveTo>
                  <a:lnTo>
                    <a:pt x="272" y="156"/>
                  </a:lnTo>
                  <a:lnTo>
                    <a:pt x="257" y="147"/>
                  </a:lnTo>
                  <a:lnTo>
                    <a:pt x="265" y="133"/>
                  </a:lnTo>
                  <a:lnTo>
                    <a:pt x="281" y="140"/>
                  </a:lnTo>
                  <a:lnTo>
                    <a:pt x="281" y="140"/>
                  </a:lnTo>
                  <a:close/>
                  <a:moveTo>
                    <a:pt x="217" y="107"/>
                  </a:moveTo>
                  <a:lnTo>
                    <a:pt x="208" y="123"/>
                  </a:lnTo>
                  <a:lnTo>
                    <a:pt x="194" y="116"/>
                  </a:lnTo>
                  <a:lnTo>
                    <a:pt x="201" y="100"/>
                  </a:lnTo>
                  <a:lnTo>
                    <a:pt x="217" y="107"/>
                  </a:lnTo>
                  <a:lnTo>
                    <a:pt x="217" y="107"/>
                  </a:lnTo>
                  <a:close/>
                  <a:moveTo>
                    <a:pt x="153" y="74"/>
                  </a:moveTo>
                  <a:lnTo>
                    <a:pt x="144" y="90"/>
                  </a:lnTo>
                  <a:lnTo>
                    <a:pt x="128" y="83"/>
                  </a:lnTo>
                  <a:lnTo>
                    <a:pt x="137" y="66"/>
                  </a:lnTo>
                  <a:lnTo>
                    <a:pt x="153" y="74"/>
                  </a:lnTo>
                  <a:lnTo>
                    <a:pt x="153" y="74"/>
                  </a:lnTo>
                  <a:close/>
                  <a:moveTo>
                    <a:pt x="90" y="40"/>
                  </a:moveTo>
                  <a:lnTo>
                    <a:pt x="80" y="57"/>
                  </a:lnTo>
                  <a:lnTo>
                    <a:pt x="64" y="50"/>
                  </a:lnTo>
                  <a:lnTo>
                    <a:pt x="73" y="33"/>
                  </a:lnTo>
                  <a:lnTo>
                    <a:pt x="9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9" name="Freeform 525"/>
            <p:cNvSpPr>
              <a:spLocks noEditPoints="1"/>
            </p:cNvSpPr>
            <p:nvPr/>
          </p:nvSpPr>
          <p:spPr bwMode="auto">
            <a:xfrm>
              <a:off x="3295650" y="2601913"/>
              <a:ext cx="427038" cy="1349375"/>
            </a:xfrm>
            <a:custGeom>
              <a:avLst/>
              <a:gdLst>
                <a:gd name="T0" fmla="*/ 7 w 269"/>
                <a:gd name="T1" fmla="*/ 23 h 850"/>
                <a:gd name="T2" fmla="*/ 18 w 269"/>
                <a:gd name="T3" fmla="*/ 0 h 850"/>
                <a:gd name="T4" fmla="*/ 23 w 269"/>
                <a:gd name="T5" fmla="*/ 19 h 850"/>
                <a:gd name="T6" fmla="*/ 252 w 269"/>
                <a:gd name="T7" fmla="*/ 850 h 850"/>
                <a:gd name="T8" fmla="*/ 264 w 269"/>
                <a:gd name="T9" fmla="*/ 829 h 850"/>
                <a:gd name="T10" fmla="*/ 269 w 269"/>
                <a:gd name="T11" fmla="*/ 845 h 850"/>
                <a:gd name="T12" fmla="*/ 231 w 269"/>
                <a:gd name="T13" fmla="*/ 782 h 850"/>
                <a:gd name="T14" fmla="*/ 243 w 269"/>
                <a:gd name="T15" fmla="*/ 760 h 850"/>
                <a:gd name="T16" fmla="*/ 250 w 269"/>
                <a:gd name="T17" fmla="*/ 777 h 850"/>
                <a:gd name="T18" fmla="*/ 212 w 269"/>
                <a:gd name="T19" fmla="*/ 713 h 850"/>
                <a:gd name="T20" fmla="*/ 224 w 269"/>
                <a:gd name="T21" fmla="*/ 692 h 850"/>
                <a:gd name="T22" fmla="*/ 229 w 269"/>
                <a:gd name="T23" fmla="*/ 708 h 850"/>
                <a:gd name="T24" fmla="*/ 191 w 269"/>
                <a:gd name="T25" fmla="*/ 645 h 850"/>
                <a:gd name="T26" fmla="*/ 203 w 269"/>
                <a:gd name="T27" fmla="*/ 621 h 850"/>
                <a:gd name="T28" fmla="*/ 207 w 269"/>
                <a:gd name="T29" fmla="*/ 640 h 850"/>
                <a:gd name="T30" fmla="*/ 170 w 269"/>
                <a:gd name="T31" fmla="*/ 576 h 850"/>
                <a:gd name="T32" fmla="*/ 181 w 269"/>
                <a:gd name="T33" fmla="*/ 553 h 850"/>
                <a:gd name="T34" fmla="*/ 189 w 269"/>
                <a:gd name="T35" fmla="*/ 569 h 850"/>
                <a:gd name="T36" fmla="*/ 151 w 269"/>
                <a:gd name="T37" fmla="*/ 505 h 850"/>
                <a:gd name="T38" fmla="*/ 163 w 269"/>
                <a:gd name="T39" fmla="*/ 484 h 850"/>
                <a:gd name="T40" fmla="*/ 167 w 269"/>
                <a:gd name="T41" fmla="*/ 501 h 850"/>
                <a:gd name="T42" fmla="*/ 129 w 269"/>
                <a:gd name="T43" fmla="*/ 437 h 850"/>
                <a:gd name="T44" fmla="*/ 141 w 269"/>
                <a:gd name="T45" fmla="*/ 416 h 850"/>
                <a:gd name="T46" fmla="*/ 146 w 269"/>
                <a:gd name="T47" fmla="*/ 432 h 850"/>
                <a:gd name="T48" fmla="*/ 108 w 269"/>
                <a:gd name="T49" fmla="*/ 368 h 850"/>
                <a:gd name="T50" fmla="*/ 120 w 269"/>
                <a:gd name="T51" fmla="*/ 347 h 850"/>
                <a:gd name="T52" fmla="*/ 125 w 269"/>
                <a:gd name="T53" fmla="*/ 364 h 850"/>
                <a:gd name="T54" fmla="*/ 87 w 269"/>
                <a:gd name="T55" fmla="*/ 300 h 850"/>
                <a:gd name="T56" fmla="*/ 101 w 269"/>
                <a:gd name="T57" fmla="*/ 276 h 850"/>
                <a:gd name="T58" fmla="*/ 106 w 269"/>
                <a:gd name="T59" fmla="*/ 295 h 850"/>
                <a:gd name="T60" fmla="*/ 68 w 269"/>
                <a:gd name="T61" fmla="*/ 231 h 850"/>
                <a:gd name="T62" fmla="*/ 80 w 269"/>
                <a:gd name="T63" fmla="*/ 208 h 850"/>
                <a:gd name="T64" fmla="*/ 85 w 269"/>
                <a:gd name="T65" fmla="*/ 224 h 850"/>
                <a:gd name="T66" fmla="*/ 47 w 269"/>
                <a:gd name="T67" fmla="*/ 160 h 850"/>
                <a:gd name="T68" fmla="*/ 59 w 269"/>
                <a:gd name="T69" fmla="*/ 139 h 850"/>
                <a:gd name="T70" fmla="*/ 63 w 269"/>
                <a:gd name="T71" fmla="*/ 156 h 850"/>
                <a:gd name="T72" fmla="*/ 26 w 269"/>
                <a:gd name="T73" fmla="*/ 92 h 850"/>
                <a:gd name="T74" fmla="*/ 37 w 269"/>
                <a:gd name="T75" fmla="*/ 71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9" h="850">
                  <a:moveTo>
                    <a:pt x="23" y="19"/>
                  </a:moveTo>
                  <a:lnTo>
                    <a:pt x="7" y="23"/>
                  </a:lnTo>
                  <a:lnTo>
                    <a:pt x="0" y="7"/>
                  </a:lnTo>
                  <a:lnTo>
                    <a:pt x="18" y="0"/>
                  </a:lnTo>
                  <a:lnTo>
                    <a:pt x="23" y="19"/>
                  </a:lnTo>
                  <a:lnTo>
                    <a:pt x="23" y="19"/>
                  </a:lnTo>
                  <a:close/>
                  <a:moveTo>
                    <a:pt x="269" y="845"/>
                  </a:moveTo>
                  <a:lnTo>
                    <a:pt x="252" y="850"/>
                  </a:lnTo>
                  <a:lnTo>
                    <a:pt x="248" y="834"/>
                  </a:lnTo>
                  <a:lnTo>
                    <a:pt x="264" y="829"/>
                  </a:lnTo>
                  <a:lnTo>
                    <a:pt x="269" y="845"/>
                  </a:lnTo>
                  <a:lnTo>
                    <a:pt x="269" y="845"/>
                  </a:lnTo>
                  <a:close/>
                  <a:moveTo>
                    <a:pt x="250" y="777"/>
                  </a:moveTo>
                  <a:lnTo>
                    <a:pt x="231" y="782"/>
                  </a:lnTo>
                  <a:lnTo>
                    <a:pt x="226" y="765"/>
                  </a:lnTo>
                  <a:lnTo>
                    <a:pt x="243" y="760"/>
                  </a:lnTo>
                  <a:lnTo>
                    <a:pt x="250" y="777"/>
                  </a:lnTo>
                  <a:lnTo>
                    <a:pt x="250" y="777"/>
                  </a:lnTo>
                  <a:close/>
                  <a:moveTo>
                    <a:pt x="229" y="708"/>
                  </a:moveTo>
                  <a:lnTo>
                    <a:pt x="212" y="713"/>
                  </a:lnTo>
                  <a:lnTo>
                    <a:pt x="205" y="697"/>
                  </a:lnTo>
                  <a:lnTo>
                    <a:pt x="224" y="692"/>
                  </a:lnTo>
                  <a:lnTo>
                    <a:pt x="229" y="708"/>
                  </a:lnTo>
                  <a:lnTo>
                    <a:pt x="229" y="708"/>
                  </a:lnTo>
                  <a:close/>
                  <a:moveTo>
                    <a:pt x="207" y="640"/>
                  </a:moveTo>
                  <a:lnTo>
                    <a:pt x="191" y="645"/>
                  </a:lnTo>
                  <a:lnTo>
                    <a:pt x="186" y="628"/>
                  </a:lnTo>
                  <a:lnTo>
                    <a:pt x="203" y="621"/>
                  </a:lnTo>
                  <a:lnTo>
                    <a:pt x="207" y="640"/>
                  </a:lnTo>
                  <a:lnTo>
                    <a:pt x="207" y="640"/>
                  </a:lnTo>
                  <a:close/>
                  <a:moveTo>
                    <a:pt x="189" y="569"/>
                  </a:moveTo>
                  <a:lnTo>
                    <a:pt x="170" y="576"/>
                  </a:lnTo>
                  <a:lnTo>
                    <a:pt x="165" y="557"/>
                  </a:lnTo>
                  <a:lnTo>
                    <a:pt x="181" y="553"/>
                  </a:lnTo>
                  <a:lnTo>
                    <a:pt x="189" y="569"/>
                  </a:lnTo>
                  <a:lnTo>
                    <a:pt x="189" y="569"/>
                  </a:lnTo>
                  <a:close/>
                  <a:moveTo>
                    <a:pt x="167" y="501"/>
                  </a:moveTo>
                  <a:lnTo>
                    <a:pt x="151" y="505"/>
                  </a:lnTo>
                  <a:lnTo>
                    <a:pt x="144" y="489"/>
                  </a:lnTo>
                  <a:lnTo>
                    <a:pt x="163" y="484"/>
                  </a:lnTo>
                  <a:lnTo>
                    <a:pt x="167" y="501"/>
                  </a:lnTo>
                  <a:lnTo>
                    <a:pt x="167" y="501"/>
                  </a:lnTo>
                  <a:close/>
                  <a:moveTo>
                    <a:pt x="146" y="432"/>
                  </a:moveTo>
                  <a:lnTo>
                    <a:pt x="129" y="437"/>
                  </a:lnTo>
                  <a:lnTo>
                    <a:pt x="125" y="420"/>
                  </a:lnTo>
                  <a:lnTo>
                    <a:pt x="141" y="416"/>
                  </a:lnTo>
                  <a:lnTo>
                    <a:pt x="146" y="432"/>
                  </a:lnTo>
                  <a:lnTo>
                    <a:pt x="146" y="432"/>
                  </a:lnTo>
                  <a:close/>
                  <a:moveTo>
                    <a:pt x="125" y="364"/>
                  </a:moveTo>
                  <a:lnTo>
                    <a:pt x="108" y="368"/>
                  </a:lnTo>
                  <a:lnTo>
                    <a:pt x="104" y="352"/>
                  </a:lnTo>
                  <a:lnTo>
                    <a:pt x="120" y="347"/>
                  </a:lnTo>
                  <a:lnTo>
                    <a:pt x="125" y="364"/>
                  </a:lnTo>
                  <a:lnTo>
                    <a:pt x="125" y="364"/>
                  </a:lnTo>
                  <a:close/>
                  <a:moveTo>
                    <a:pt x="106" y="295"/>
                  </a:moveTo>
                  <a:lnTo>
                    <a:pt x="87" y="300"/>
                  </a:lnTo>
                  <a:lnTo>
                    <a:pt x="82" y="281"/>
                  </a:lnTo>
                  <a:lnTo>
                    <a:pt x="101" y="276"/>
                  </a:lnTo>
                  <a:lnTo>
                    <a:pt x="106" y="295"/>
                  </a:lnTo>
                  <a:lnTo>
                    <a:pt x="106" y="295"/>
                  </a:lnTo>
                  <a:close/>
                  <a:moveTo>
                    <a:pt x="85" y="224"/>
                  </a:moveTo>
                  <a:lnTo>
                    <a:pt x="68" y="231"/>
                  </a:lnTo>
                  <a:lnTo>
                    <a:pt x="63" y="212"/>
                  </a:lnTo>
                  <a:lnTo>
                    <a:pt x="80" y="208"/>
                  </a:lnTo>
                  <a:lnTo>
                    <a:pt x="85" y="224"/>
                  </a:lnTo>
                  <a:lnTo>
                    <a:pt x="85" y="224"/>
                  </a:lnTo>
                  <a:close/>
                  <a:moveTo>
                    <a:pt x="63" y="156"/>
                  </a:moveTo>
                  <a:lnTo>
                    <a:pt x="47" y="160"/>
                  </a:lnTo>
                  <a:lnTo>
                    <a:pt x="42" y="144"/>
                  </a:lnTo>
                  <a:lnTo>
                    <a:pt x="59" y="139"/>
                  </a:lnTo>
                  <a:lnTo>
                    <a:pt x="63" y="156"/>
                  </a:lnTo>
                  <a:lnTo>
                    <a:pt x="63" y="156"/>
                  </a:lnTo>
                  <a:close/>
                  <a:moveTo>
                    <a:pt x="44" y="87"/>
                  </a:moveTo>
                  <a:lnTo>
                    <a:pt x="26" y="92"/>
                  </a:lnTo>
                  <a:lnTo>
                    <a:pt x="21" y="75"/>
                  </a:lnTo>
                  <a:lnTo>
                    <a:pt x="37" y="71"/>
                  </a:lnTo>
                  <a:lnTo>
                    <a:pt x="44"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0" name="Freeform 526"/>
            <p:cNvSpPr>
              <a:spLocks noEditPoints="1"/>
            </p:cNvSpPr>
            <p:nvPr/>
          </p:nvSpPr>
          <p:spPr bwMode="auto">
            <a:xfrm>
              <a:off x="3095625" y="1919288"/>
              <a:ext cx="228600" cy="693738"/>
            </a:xfrm>
            <a:custGeom>
              <a:avLst/>
              <a:gdLst>
                <a:gd name="T0" fmla="*/ 121 w 144"/>
                <a:gd name="T1" fmla="*/ 418 h 437"/>
                <a:gd name="T2" fmla="*/ 140 w 144"/>
                <a:gd name="T3" fmla="*/ 413 h 437"/>
                <a:gd name="T4" fmla="*/ 144 w 144"/>
                <a:gd name="T5" fmla="*/ 432 h 437"/>
                <a:gd name="T6" fmla="*/ 126 w 144"/>
                <a:gd name="T7" fmla="*/ 437 h 437"/>
                <a:gd name="T8" fmla="*/ 121 w 144"/>
                <a:gd name="T9" fmla="*/ 418 h 437"/>
                <a:gd name="T10" fmla="*/ 121 w 144"/>
                <a:gd name="T11" fmla="*/ 418 h 437"/>
                <a:gd name="T12" fmla="*/ 0 w 144"/>
                <a:gd name="T13" fmla="*/ 5 h 437"/>
                <a:gd name="T14" fmla="*/ 17 w 144"/>
                <a:gd name="T15" fmla="*/ 0 h 437"/>
                <a:gd name="T16" fmla="*/ 24 w 144"/>
                <a:gd name="T17" fmla="*/ 16 h 437"/>
                <a:gd name="T18" fmla="*/ 5 w 144"/>
                <a:gd name="T19" fmla="*/ 21 h 437"/>
                <a:gd name="T20" fmla="*/ 0 w 144"/>
                <a:gd name="T21" fmla="*/ 5 h 437"/>
                <a:gd name="T22" fmla="*/ 0 w 144"/>
                <a:gd name="T23" fmla="*/ 5 h 437"/>
                <a:gd name="T24" fmla="*/ 22 w 144"/>
                <a:gd name="T25" fmla="*/ 73 h 437"/>
                <a:gd name="T26" fmla="*/ 38 w 144"/>
                <a:gd name="T27" fmla="*/ 68 h 437"/>
                <a:gd name="T28" fmla="*/ 43 w 144"/>
                <a:gd name="T29" fmla="*/ 85 h 437"/>
                <a:gd name="T30" fmla="*/ 26 w 144"/>
                <a:gd name="T31" fmla="*/ 90 h 437"/>
                <a:gd name="T32" fmla="*/ 22 w 144"/>
                <a:gd name="T33" fmla="*/ 73 h 437"/>
                <a:gd name="T34" fmla="*/ 22 w 144"/>
                <a:gd name="T35" fmla="*/ 73 h 437"/>
                <a:gd name="T36" fmla="*/ 41 w 144"/>
                <a:gd name="T37" fmla="*/ 142 h 437"/>
                <a:gd name="T38" fmla="*/ 59 w 144"/>
                <a:gd name="T39" fmla="*/ 137 h 437"/>
                <a:gd name="T40" fmla="*/ 64 w 144"/>
                <a:gd name="T41" fmla="*/ 153 h 437"/>
                <a:gd name="T42" fmla="*/ 45 w 144"/>
                <a:gd name="T43" fmla="*/ 160 h 437"/>
                <a:gd name="T44" fmla="*/ 41 w 144"/>
                <a:gd name="T45" fmla="*/ 142 h 437"/>
                <a:gd name="T46" fmla="*/ 41 w 144"/>
                <a:gd name="T47" fmla="*/ 142 h 437"/>
                <a:gd name="T48" fmla="*/ 62 w 144"/>
                <a:gd name="T49" fmla="*/ 212 h 437"/>
                <a:gd name="T50" fmla="*/ 78 w 144"/>
                <a:gd name="T51" fmla="*/ 205 h 437"/>
                <a:gd name="T52" fmla="*/ 83 w 144"/>
                <a:gd name="T53" fmla="*/ 224 h 437"/>
                <a:gd name="T54" fmla="*/ 67 w 144"/>
                <a:gd name="T55" fmla="*/ 229 h 437"/>
                <a:gd name="T56" fmla="*/ 62 w 144"/>
                <a:gd name="T57" fmla="*/ 212 h 437"/>
                <a:gd name="T58" fmla="*/ 62 w 144"/>
                <a:gd name="T59" fmla="*/ 212 h 437"/>
                <a:gd name="T60" fmla="*/ 81 w 144"/>
                <a:gd name="T61" fmla="*/ 281 h 437"/>
                <a:gd name="T62" fmla="*/ 100 w 144"/>
                <a:gd name="T63" fmla="*/ 276 h 437"/>
                <a:gd name="T64" fmla="*/ 104 w 144"/>
                <a:gd name="T65" fmla="*/ 293 h 437"/>
                <a:gd name="T66" fmla="*/ 85 w 144"/>
                <a:gd name="T67" fmla="*/ 297 h 437"/>
                <a:gd name="T68" fmla="*/ 81 w 144"/>
                <a:gd name="T69" fmla="*/ 281 h 437"/>
                <a:gd name="T70" fmla="*/ 81 w 144"/>
                <a:gd name="T71" fmla="*/ 281 h 437"/>
                <a:gd name="T72" fmla="*/ 102 w 144"/>
                <a:gd name="T73" fmla="*/ 349 h 437"/>
                <a:gd name="T74" fmla="*/ 118 w 144"/>
                <a:gd name="T75" fmla="*/ 345 h 437"/>
                <a:gd name="T76" fmla="*/ 123 w 144"/>
                <a:gd name="T77" fmla="*/ 361 h 437"/>
                <a:gd name="T78" fmla="*/ 107 w 144"/>
                <a:gd name="T79" fmla="*/ 366 h 437"/>
                <a:gd name="T80" fmla="*/ 102 w 144"/>
                <a:gd name="T81" fmla="*/ 349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4" h="437">
                  <a:moveTo>
                    <a:pt x="121" y="418"/>
                  </a:moveTo>
                  <a:lnTo>
                    <a:pt x="140" y="413"/>
                  </a:lnTo>
                  <a:lnTo>
                    <a:pt x="144" y="432"/>
                  </a:lnTo>
                  <a:lnTo>
                    <a:pt x="126" y="437"/>
                  </a:lnTo>
                  <a:lnTo>
                    <a:pt x="121" y="418"/>
                  </a:lnTo>
                  <a:lnTo>
                    <a:pt x="121" y="418"/>
                  </a:lnTo>
                  <a:close/>
                  <a:moveTo>
                    <a:pt x="0" y="5"/>
                  </a:moveTo>
                  <a:lnTo>
                    <a:pt x="17" y="0"/>
                  </a:lnTo>
                  <a:lnTo>
                    <a:pt x="24" y="16"/>
                  </a:lnTo>
                  <a:lnTo>
                    <a:pt x="5" y="21"/>
                  </a:lnTo>
                  <a:lnTo>
                    <a:pt x="0" y="5"/>
                  </a:lnTo>
                  <a:lnTo>
                    <a:pt x="0" y="5"/>
                  </a:lnTo>
                  <a:close/>
                  <a:moveTo>
                    <a:pt x="22" y="73"/>
                  </a:moveTo>
                  <a:lnTo>
                    <a:pt x="38" y="68"/>
                  </a:lnTo>
                  <a:lnTo>
                    <a:pt x="43" y="85"/>
                  </a:lnTo>
                  <a:lnTo>
                    <a:pt x="26" y="90"/>
                  </a:lnTo>
                  <a:lnTo>
                    <a:pt x="22" y="73"/>
                  </a:lnTo>
                  <a:lnTo>
                    <a:pt x="22" y="73"/>
                  </a:lnTo>
                  <a:close/>
                  <a:moveTo>
                    <a:pt x="41" y="142"/>
                  </a:moveTo>
                  <a:lnTo>
                    <a:pt x="59" y="137"/>
                  </a:lnTo>
                  <a:lnTo>
                    <a:pt x="64" y="153"/>
                  </a:lnTo>
                  <a:lnTo>
                    <a:pt x="45" y="160"/>
                  </a:lnTo>
                  <a:lnTo>
                    <a:pt x="41" y="142"/>
                  </a:lnTo>
                  <a:lnTo>
                    <a:pt x="41" y="142"/>
                  </a:lnTo>
                  <a:close/>
                  <a:moveTo>
                    <a:pt x="62" y="212"/>
                  </a:moveTo>
                  <a:lnTo>
                    <a:pt x="78" y="205"/>
                  </a:lnTo>
                  <a:lnTo>
                    <a:pt x="83" y="224"/>
                  </a:lnTo>
                  <a:lnTo>
                    <a:pt x="67" y="229"/>
                  </a:lnTo>
                  <a:lnTo>
                    <a:pt x="62" y="212"/>
                  </a:lnTo>
                  <a:lnTo>
                    <a:pt x="62" y="212"/>
                  </a:lnTo>
                  <a:close/>
                  <a:moveTo>
                    <a:pt x="81" y="281"/>
                  </a:moveTo>
                  <a:lnTo>
                    <a:pt x="100" y="276"/>
                  </a:lnTo>
                  <a:lnTo>
                    <a:pt x="104" y="293"/>
                  </a:lnTo>
                  <a:lnTo>
                    <a:pt x="85" y="297"/>
                  </a:lnTo>
                  <a:lnTo>
                    <a:pt x="81" y="281"/>
                  </a:lnTo>
                  <a:lnTo>
                    <a:pt x="81" y="281"/>
                  </a:lnTo>
                  <a:close/>
                  <a:moveTo>
                    <a:pt x="102" y="349"/>
                  </a:moveTo>
                  <a:lnTo>
                    <a:pt x="118" y="345"/>
                  </a:lnTo>
                  <a:lnTo>
                    <a:pt x="123" y="361"/>
                  </a:lnTo>
                  <a:lnTo>
                    <a:pt x="107" y="366"/>
                  </a:lnTo>
                  <a:lnTo>
                    <a:pt x="102" y="3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1" name="Freeform 527"/>
            <p:cNvSpPr>
              <a:spLocks noEditPoints="1"/>
            </p:cNvSpPr>
            <p:nvPr/>
          </p:nvSpPr>
          <p:spPr bwMode="auto">
            <a:xfrm>
              <a:off x="3302000" y="1955800"/>
              <a:ext cx="1260475" cy="665163"/>
            </a:xfrm>
            <a:custGeom>
              <a:avLst/>
              <a:gdLst>
                <a:gd name="T0" fmla="*/ 26 w 794"/>
                <a:gd name="T1" fmla="*/ 409 h 419"/>
                <a:gd name="T2" fmla="*/ 0 w 794"/>
                <a:gd name="T3" fmla="*/ 402 h 419"/>
                <a:gd name="T4" fmla="*/ 17 w 794"/>
                <a:gd name="T5" fmla="*/ 395 h 419"/>
                <a:gd name="T6" fmla="*/ 794 w 794"/>
                <a:gd name="T7" fmla="*/ 17 h 419"/>
                <a:gd name="T8" fmla="*/ 770 w 794"/>
                <a:gd name="T9" fmla="*/ 10 h 419"/>
                <a:gd name="T10" fmla="*/ 787 w 794"/>
                <a:gd name="T11" fmla="*/ 0 h 419"/>
                <a:gd name="T12" fmla="*/ 730 w 794"/>
                <a:gd name="T13" fmla="*/ 50 h 419"/>
                <a:gd name="T14" fmla="*/ 707 w 794"/>
                <a:gd name="T15" fmla="*/ 41 h 419"/>
                <a:gd name="T16" fmla="*/ 723 w 794"/>
                <a:gd name="T17" fmla="*/ 34 h 419"/>
                <a:gd name="T18" fmla="*/ 666 w 794"/>
                <a:gd name="T19" fmla="*/ 83 h 419"/>
                <a:gd name="T20" fmla="*/ 643 w 794"/>
                <a:gd name="T21" fmla="*/ 74 h 419"/>
                <a:gd name="T22" fmla="*/ 657 w 794"/>
                <a:gd name="T23" fmla="*/ 67 h 419"/>
                <a:gd name="T24" fmla="*/ 603 w 794"/>
                <a:gd name="T25" fmla="*/ 116 h 419"/>
                <a:gd name="T26" fmla="*/ 579 w 794"/>
                <a:gd name="T27" fmla="*/ 107 h 419"/>
                <a:gd name="T28" fmla="*/ 593 w 794"/>
                <a:gd name="T29" fmla="*/ 100 h 419"/>
                <a:gd name="T30" fmla="*/ 539 w 794"/>
                <a:gd name="T31" fmla="*/ 147 h 419"/>
                <a:gd name="T32" fmla="*/ 513 w 794"/>
                <a:gd name="T33" fmla="*/ 140 h 419"/>
                <a:gd name="T34" fmla="*/ 529 w 794"/>
                <a:gd name="T35" fmla="*/ 133 h 419"/>
                <a:gd name="T36" fmla="*/ 473 w 794"/>
                <a:gd name="T37" fmla="*/ 180 h 419"/>
                <a:gd name="T38" fmla="*/ 449 w 794"/>
                <a:gd name="T39" fmla="*/ 173 h 419"/>
                <a:gd name="T40" fmla="*/ 466 w 794"/>
                <a:gd name="T41" fmla="*/ 166 h 419"/>
                <a:gd name="T42" fmla="*/ 409 w 794"/>
                <a:gd name="T43" fmla="*/ 213 h 419"/>
                <a:gd name="T44" fmla="*/ 385 w 794"/>
                <a:gd name="T45" fmla="*/ 206 h 419"/>
                <a:gd name="T46" fmla="*/ 402 w 794"/>
                <a:gd name="T47" fmla="*/ 197 h 419"/>
                <a:gd name="T48" fmla="*/ 345 w 794"/>
                <a:gd name="T49" fmla="*/ 246 h 419"/>
                <a:gd name="T50" fmla="*/ 322 w 794"/>
                <a:gd name="T51" fmla="*/ 239 h 419"/>
                <a:gd name="T52" fmla="*/ 338 w 794"/>
                <a:gd name="T53" fmla="*/ 230 h 419"/>
                <a:gd name="T54" fmla="*/ 281 w 794"/>
                <a:gd name="T55" fmla="*/ 279 h 419"/>
                <a:gd name="T56" fmla="*/ 258 w 794"/>
                <a:gd name="T57" fmla="*/ 272 h 419"/>
                <a:gd name="T58" fmla="*/ 274 w 794"/>
                <a:gd name="T59" fmla="*/ 263 h 419"/>
                <a:gd name="T60" fmla="*/ 218 w 794"/>
                <a:gd name="T61" fmla="*/ 312 h 419"/>
                <a:gd name="T62" fmla="*/ 194 w 794"/>
                <a:gd name="T63" fmla="*/ 305 h 419"/>
                <a:gd name="T64" fmla="*/ 211 w 794"/>
                <a:gd name="T65" fmla="*/ 296 h 419"/>
                <a:gd name="T66" fmla="*/ 154 w 794"/>
                <a:gd name="T67" fmla="*/ 345 h 419"/>
                <a:gd name="T68" fmla="*/ 130 w 794"/>
                <a:gd name="T69" fmla="*/ 336 h 419"/>
                <a:gd name="T70" fmla="*/ 144 w 794"/>
                <a:gd name="T71" fmla="*/ 329 h 419"/>
                <a:gd name="T72" fmla="*/ 90 w 794"/>
                <a:gd name="T73" fmla="*/ 378 h 419"/>
                <a:gd name="T74" fmla="*/ 64 w 794"/>
                <a:gd name="T75" fmla="*/ 36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94" h="419">
                  <a:moveTo>
                    <a:pt x="17" y="395"/>
                  </a:moveTo>
                  <a:lnTo>
                    <a:pt x="26" y="409"/>
                  </a:lnTo>
                  <a:lnTo>
                    <a:pt x="10" y="419"/>
                  </a:lnTo>
                  <a:lnTo>
                    <a:pt x="0" y="402"/>
                  </a:lnTo>
                  <a:lnTo>
                    <a:pt x="17" y="395"/>
                  </a:lnTo>
                  <a:lnTo>
                    <a:pt x="17" y="395"/>
                  </a:lnTo>
                  <a:close/>
                  <a:moveTo>
                    <a:pt x="787" y="0"/>
                  </a:moveTo>
                  <a:lnTo>
                    <a:pt x="794" y="17"/>
                  </a:lnTo>
                  <a:lnTo>
                    <a:pt x="777" y="24"/>
                  </a:lnTo>
                  <a:lnTo>
                    <a:pt x="770" y="10"/>
                  </a:lnTo>
                  <a:lnTo>
                    <a:pt x="787" y="0"/>
                  </a:lnTo>
                  <a:lnTo>
                    <a:pt x="787" y="0"/>
                  </a:lnTo>
                  <a:close/>
                  <a:moveTo>
                    <a:pt x="723" y="34"/>
                  </a:moveTo>
                  <a:lnTo>
                    <a:pt x="730" y="50"/>
                  </a:lnTo>
                  <a:lnTo>
                    <a:pt x="714" y="57"/>
                  </a:lnTo>
                  <a:lnTo>
                    <a:pt x="707" y="41"/>
                  </a:lnTo>
                  <a:lnTo>
                    <a:pt x="723" y="34"/>
                  </a:lnTo>
                  <a:lnTo>
                    <a:pt x="723" y="34"/>
                  </a:lnTo>
                  <a:close/>
                  <a:moveTo>
                    <a:pt x="657" y="67"/>
                  </a:moveTo>
                  <a:lnTo>
                    <a:pt x="666" y="83"/>
                  </a:lnTo>
                  <a:lnTo>
                    <a:pt x="650" y="90"/>
                  </a:lnTo>
                  <a:lnTo>
                    <a:pt x="643" y="74"/>
                  </a:lnTo>
                  <a:lnTo>
                    <a:pt x="657" y="67"/>
                  </a:lnTo>
                  <a:lnTo>
                    <a:pt x="657" y="67"/>
                  </a:lnTo>
                  <a:close/>
                  <a:moveTo>
                    <a:pt x="593" y="100"/>
                  </a:moveTo>
                  <a:lnTo>
                    <a:pt x="603" y="116"/>
                  </a:lnTo>
                  <a:lnTo>
                    <a:pt x="586" y="123"/>
                  </a:lnTo>
                  <a:lnTo>
                    <a:pt x="579" y="107"/>
                  </a:lnTo>
                  <a:lnTo>
                    <a:pt x="593" y="100"/>
                  </a:lnTo>
                  <a:lnTo>
                    <a:pt x="593" y="100"/>
                  </a:lnTo>
                  <a:close/>
                  <a:moveTo>
                    <a:pt x="529" y="133"/>
                  </a:moveTo>
                  <a:lnTo>
                    <a:pt x="539" y="147"/>
                  </a:lnTo>
                  <a:lnTo>
                    <a:pt x="522" y="156"/>
                  </a:lnTo>
                  <a:lnTo>
                    <a:pt x="513" y="140"/>
                  </a:lnTo>
                  <a:lnTo>
                    <a:pt x="529" y="133"/>
                  </a:lnTo>
                  <a:lnTo>
                    <a:pt x="529" y="133"/>
                  </a:lnTo>
                  <a:close/>
                  <a:moveTo>
                    <a:pt x="466" y="166"/>
                  </a:moveTo>
                  <a:lnTo>
                    <a:pt x="473" y="180"/>
                  </a:lnTo>
                  <a:lnTo>
                    <a:pt x="459" y="189"/>
                  </a:lnTo>
                  <a:lnTo>
                    <a:pt x="449" y="173"/>
                  </a:lnTo>
                  <a:lnTo>
                    <a:pt x="466" y="166"/>
                  </a:lnTo>
                  <a:lnTo>
                    <a:pt x="466" y="166"/>
                  </a:lnTo>
                  <a:close/>
                  <a:moveTo>
                    <a:pt x="402" y="197"/>
                  </a:moveTo>
                  <a:lnTo>
                    <a:pt x="409" y="213"/>
                  </a:lnTo>
                  <a:lnTo>
                    <a:pt x="395" y="223"/>
                  </a:lnTo>
                  <a:lnTo>
                    <a:pt x="385" y="206"/>
                  </a:lnTo>
                  <a:lnTo>
                    <a:pt x="402" y="197"/>
                  </a:lnTo>
                  <a:lnTo>
                    <a:pt x="402" y="197"/>
                  </a:lnTo>
                  <a:close/>
                  <a:moveTo>
                    <a:pt x="338" y="230"/>
                  </a:moveTo>
                  <a:lnTo>
                    <a:pt x="345" y="246"/>
                  </a:lnTo>
                  <a:lnTo>
                    <a:pt x="329" y="256"/>
                  </a:lnTo>
                  <a:lnTo>
                    <a:pt x="322" y="239"/>
                  </a:lnTo>
                  <a:lnTo>
                    <a:pt x="338" y="230"/>
                  </a:lnTo>
                  <a:lnTo>
                    <a:pt x="338" y="230"/>
                  </a:lnTo>
                  <a:close/>
                  <a:moveTo>
                    <a:pt x="274" y="263"/>
                  </a:moveTo>
                  <a:lnTo>
                    <a:pt x="281" y="279"/>
                  </a:lnTo>
                  <a:lnTo>
                    <a:pt x="265" y="286"/>
                  </a:lnTo>
                  <a:lnTo>
                    <a:pt x="258" y="272"/>
                  </a:lnTo>
                  <a:lnTo>
                    <a:pt x="274" y="263"/>
                  </a:lnTo>
                  <a:lnTo>
                    <a:pt x="274" y="263"/>
                  </a:lnTo>
                  <a:close/>
                  <a:moveTo>
                    <a:pt x="211" y="296"/>
                  </a:moveTo>
                  <a:lnTo>
                    <a:pt x="218" y="312"/>
                  </a:lnTo>
                  <a:lnTo>
                    <a:pt x="201" y="319"/>
                  </a:lnTo>
                  <a:lnTo>
                    <a:pt x="194" y="305"/>
                  </a:lnTo>
                  <a:lnTo>
                    <a:pt x="211" y="296"/>
                  </a:lnTo>
                  <a:lnTo>
                    <a:pt x="211" y="296"/>
                  </a:lnTo>
                  <a:close/>
                  <a:moveTo>
                    <a:pt x="144" y="329"/>
                  </a:moveTo>
                  <a:lnTo>
                    <a:pt x="154" y="345"/>
                  </a:lnTo>
                  <a:lnTo>
                    <a:pt x="137" y="352"/>
                  </a:lnTo>
                  <a:lnTo>
                    <a:pt x="130" y="336"/>
                  </a:lnTo>
                  <a:lnTo>
                    <a:pt x="144" y="329"/>
                  </a:lnTo>
                  <a:lnTo>
                    <a:pt x="144" y="329"/>
                  </a:lnTo>
                  <a:close/>
                  <a:moveTo>
                    <a:pt x="81" y="362"/>
                  </a:moveTo>
                  <a:lnTo>
                    <a:pt x="90" y="378"/>
                  </a:lnTo>
                  <a:lnTo>
                    <a:pt x="74" y="386"/>
                  </a:lnTo>
                  <a:lnTo>
                    <a:pt x="64" y="369"/>
                  </a:lnTo>
                  <a:lnTo>
                    <a:pt x="81" y="3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2" name="Freeform 528"/>
            <p:cNvSpPr>
              <a:spLocks noEditPoints="1"/>
            </p:cNvSpPr>
            <p:nvPr/>
          </p:nvSpPr>
          <p:spPr bwMode="auto">
            <a:xfrm>
              <a:off x="4505325" y="2084388"/>
              <a:ext cx="225425" cy="1387475"/>
            </a:xfrm>
            <a:custGeom>
              <a:avLst/>
              <a:gdLst>
                <a:gd name="T0" fmla="*/ 22 w 142"/>
                <a:gd name="T1" fmla="*/ 857 h 874"/>
                <a:gd name="T2" fmla="*/ 0 w 142"/>
                <a:gd name="T3" fmla="*/ 871 h 874"/>
                <a:gd name="T4" fmla="*/ 3 w 142"/>
                <a:gd name="T5" fmla="*/ 855 h 874"/>
                <a:gd name="T6" fmla="*/ 142 w 142"/>
                <a:gd name="T7" fmla="*/ 2 h 874"/>
                <a:gd name="T8" fmla="*/ 123 w 142"/>
                <a:gd name="T9" fmla="*/ 16 h 874"/>
                <a:gd name="T10" fmla="*/ 126 w 142"/>
                <a:gd name="T11" fmla="*/ 0 h 874"/>
                <a:gd name="T12" fmla="*/ 133 w 142"/>
                <a:gd name="T13" fmla="*/ 73 h 874"/>
                <a:gd name="T14" fmla="*/ 112 w 142"/>
                <a:gd name="T15" fmla="*/ 87 h 874"/>
                <a:gd name="T16" fmla="*/ 114 w 142"/>
                <a:gd name="T17" fmla="*/ 71 h 874"/>
                <a:gd name="T18" fmla="*/ 123 w 142"/>
                <a:gd name="T19" fmla="*/ 144 h 874"/>
                <a:gd name="T20" fmla="*/ 102 w 142"/>
                <a:gd name="T21" fmla="*/ 158 h 874"/>
                <a:gd name="T22" fmla="*/ 104 w 142"/>
                <a:gd name="T23" fmla="*/ 142 h 874"/>
                <a:gd name="T24" fmla="*/ 112 w 142"/>
                <a:gd name="T25" fmla="*/ 215 h 874"/>
                <a:gd name="T26" fmla="*/ 93 w 142"/>
                <a:gd name="T27" fmla="*/ 231 h 874"/>
                <a:gd name="T28" fmla="*/ 95 w 142"/>
                <a:gd name="T29" fmla="*/ 212 h 874"/>
                <a:gd name="T30" fmla="*/ 102 w 142"/>
                <a:gd name="T31" fmla="*/ 286 h 874"/>
                <a:gd name="T32" fmla="*/ 83 w 142"/>
                <a:gd name="T33" fmla="*/ 302 h 874"/>
                <a:gd name="T34" fmla="*/ 86 w 142"/>
                <a:gd name="T35" fmla="*/ 283 h 874"/>
                <a:gd name="T36" fmla="*/ 93 w 142"/>
                <a:gd name="T37" fmla="*/ 359 h 874"/>
                <a:gd name="T38" fmla="*/ 71 w 142"/>
                <a:gd name="T39" fmla="*/ 373 h 874"/>
                <a:gd name="T40" fmla="*/ 74 w 142"/>
                <a:gd name="T41" fmla="*/ 354 h 874"/>
                <a:gd name="T42" fmla="*/ 83 w 142"/>
                <a:gd name="T43" fmla="*/ 430 h 874"/>
                <a:gd name="T44" fmla="*/ 62 w 142"/>
                <a:gd name="T45" fmla="*/ 444 h 874"/>
                <a:gd name="T46" fmla="*/ 64 w 142"/>
                <a:gd name="T47" fmla="*/ 427 h 874"/>
                <a:gd name="T48" fmla="*/ 71 w 142"/>
                <a:gd name="T49" fmla="*/ 501 h 874"/>
                <a:gd name="T50" fmla="*/ 52 w 142"/>
                <a:gd name="T51" fmla="*/ 515 h 874"/>
                <a:gd name="T52" fmla="*/ 55 w 142"/>
                <a:gd name="T53" fmla="*/ 498 h 874"/>
                <a:gd name="T54" fmla="*/ 62 w 142"/>
                <a:gd name="T55" fmla="*/ 571 h 874"/>
                <a:gd name="T56" fmla="*/ 41 w 142"/>
                <a:gd name="T57" fmla="*/ 588 h 874"/>
                <a:gd name="T58" fmla="*/ 45 w 142"/>
                <a:gd name="T59" fmla="*/ 569 h 874"/>
                <a:gd name="T60" fmla="*/ 52 w 142"/>
                <a:gd name="T61" fmla="*/ 642 h 874"/>
                <a:gd name="T62" fmla="*/ 31 w 142"/>
                <a:gd name="T63" fmla="*/ 659 h 874"/>
                <a:gd name="T64" fmla="*/ 34 w 142"/>
                <a:gd name="T65" fmla="*/ 640 h 874"/>
                <a:gd name="T66" fmla="*/ 43 w 142"/>
                <a:gd name="T67" fmla="*/ 713 h 874"/>
                <a:gd name="T68" fmla="*/ 22 w 142"/>
                <a:gd name="T69" fmla="*/ 730 h 874"/>
                <a:gd name="T70" fmla="*/ 24 w 142"/>
                <a:gd name="T71" fmla="*/ 711 h 874"/>
                <a:gd name="T72" fmla="*/ 31 w 142"/>
                <a:gd name="T73" fmla="*/ 786 h 874"/>
                <a:gd name="T74" fmla="*/ 12 w 142"/>
                <a:gd name="T75" fmla="*/ 801 h 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874">
                  <a:moveTo>
                    <a:pt x="3" y="855"/>
                  </a:moveTo>
                  <a:lnTo>
                    <a:pt x="22" y="857"/>
                  </a:lnTo>
                  <a:lnTo>
                    <a:pt x="19" y="874"/>
                  </a:lnTo>
                  <a:lnTo>
                    <a:pt x="0" y="871"/>
                  </a:lnTo>
                  <a:lnTo>
                    <a:pt x="3" y="855"/>
                  </a:lnTo>
                  <a:lnTo>
                    <a:pt x="3" y="855"/>
                  </a:lnTo>
                  <a:close/>
                  <a:moveTo>
                    <a:pt x="126" y="0"/>
                  </a:moveTo>
                  <a:lnTo>
                    <a:pt x="142" y="2"/>
                  </a:lnTo>
                  <a:lnTo>
                    <a:pt x="140" y="19"/>
                  </a:lnTo>
                  <a:lnTo>
                    <a:pt x="123" y="16"/>
                  </a:lnTo>
                  <a:lnTo>
                    <a:pt x="126" y="0"/>
                  </a:lnTo>
                  <a:lnTo>
                    <a:pt x="126" y="0"/>
                  </a:lnTo>
                  <a:close/>
                  <a:moveTo>
                    <a:pt x="114" y="71"/>
                  </a:moveTo>
                  <a:lnTo>
                    <a:pt x="133" y="73"/>
                  </a:lnTo>
                  <a:lnTo>
                    <a:pt x="130" y="90"/>
                  </a:lnTo>
                  <a:lnTo>
                    <a:pt x="112" y="87"/>
                  </a:lnTo>
                  <a:lnTo>
                    <a:pt x="114" y="71"/>
                  </a:lnTo>
                  <a:lnTo>
                    <a:pt x="114" y="71"/>
                  </a:lnTo>
                  <a:close/>
                  <a:moveTo>
                    <a:pt x="104" y="142"/>
                  </a:moveTo>
                  <a:lnTo>
                    <a:pt x="123" y="144"/>
                  </a:lnTo>
                  <a:lnTo>
                    <a:pt x="121" y="163"/>
                  </a:lnTo>
                  <a:lnTo>
                    <a:pt x="102" y="158"/>
                  </a:lnTo>
                  <a:lnTo>
                    <a:pt x="104" y="142"/>
                  </a:lnTo>
                  <a:lnTo>
                    <a:pt x="104" y="142"/>
                  </a:lnTo>
                  <a:close/>
                  <a:moveTo>
                    <a:pt x="95" y="212"/>
                  </a:moveTo>
                  <a:lnTo>
                    <a:pt x="112" y="215"/>
                  </a:lnTo>
                  <a:lnTo>
                    <a:pt x="109" y="234"/>
                  </a:lnTo>
                  <a:lnTo>
                    <a:pt x="93" y="231"/>
                  </a:lnTo>
                  <a:lnTo>
                    <a:pt x="95" y="212"/>
                  </a:lnTo>
                  <a:lnTo>
                    <a:pt x="95" y="212"/>
                  </a:lnTo>
                  <a:close/>
                  <a:moveTo>
                    <a:pt x="86" y="283"/>
                  </a:moveTo>
                  <a:lnTo>
                    <a:pt x="102" y="286"/>
                  </a:lnTo>
                  <a:lnTo>
                    <a:pt x="100" y="305"/>
                  </a:lnTo>
                  <a:lnTo>
                    <a:pt x="83" y="302"/>
                  </a:lnTo>
                  <a:lnTo>
                    <a:pt x="86" y="283"/>
                  </a:lnTo>
                  <a:lnTo>
                    <a:pt x="86" y="283"/>
                  </a:lnTo>
                  <a:close/>
                  <a:moveTo>
                    <a:pt x="74" y="354"/>
                  </a:moveTo>
                  <a:lnTo>
                    <a:pt x="93" y="359"/>
                  </a:lnTo>
                  <a:lnTo>
                    <a:pt x="90" y="375"/>
                  </a:lnTo>
                  <a:lnTo>
                    <a:pt x="71" y="373"/>
                  </a:lnTo>
                  <a:lnTo>
                    <a:pt x="74" y="354"/>
                  </a:lnTo>
                  <a:lnTo>
                    <a:pt x="74" y="354"/>
                  </a:lnTo>
                  <a:close/>
                  <a:moveTo>
                    <a:pt x="64" y="427"/>
                  </a:moveTo>
                  <a:lnTo>
                    <a:pt x="83" y="430"/>
                  </a:lnTo>
                  <a:lnTo>
                    <a:pt x="81" y="446"/>
                  </a:lnTo>
                  <a:lnTo>
                    <a:pt x="62" y="444"/>
                  </a:lnTo>
                  <a:lnTo>
                    <a:pt x="64" y="427"/>
                  </a:lnTo>
                  <a:lnTo>
                    <a:pt x="64" y="427"/>
                  </a:lnTo>
                  <a:close/>
                  <a:moveTo>
                    <a:pt x="55" y="498"/>
                  </a:moveTo>
                  <a:lnTo>
                    <a:pt x="71" y="501"/>
                  </a:lnTo>
                  <a:lnTo>
                    <a:pt x="69" y="517"/>
                  </a:lnTo>
                  <a:lnTo>
                    <a:pt x="52" y="515"/>
                  </a:lnTo>
                  <a:lnTo>
                    <a:pt x="55" y="498"/>
                  </a:lnTo>
                  <a:lnTo>
                    <a:pt x="55" y="498"/>
                  </a:lnTo>
                  <a:close/>
                  <a:moveTo>
                    <a:pt x="45" y="569"/>
                  </a:moveTo>
                  <a:lnTo>
                    <a:pt x="62" y="571"/>
                  </a:lnTo>
                  <a:lnTo>
                    <a:pt x="60" y="590"/>
                  </a:lnTo>
                  <a:lnTo>
                    <a:pt x="41" y="588"/>
                  </a:lnTo>
                  <a:lnTo>
                    <a:pt x="45" y="569"/>
                  </a:lnTo>
                  <a:lnTo>
                    <a:pt x="45" y="569"/>
                  </a:lnTo>
                  <a:close/>
                  <a:moveTo>
                    <a:pt x="34" y="640"/>
                  </a:moveTo>
                  <a:lnTo>
                    <a:pt x="52" y="642"/>
                  </a:lnTo>
                  <a:lnTo>
                    <a:pt x="50" y="661"/>
                  </a:lnTo>
                  <a:lnTo>
                    <a:pt x="31" y="659"/>
                  </a:lnTo>
                  <a:lnTo>
                    <a:pt x="34" y="640"/>
                  </a:lnTo>
                  <a:lnTo>
                    <a:pt x="34" y="640"/>
                  </a:lnTo>
                  <a:close/>
                  <a:moveTo>
                    <a:pt x="24" y="711"/>
                  </a:moveTo>
                  <a:lnTo>
                    <a:pt x="43" y="713"/>
                  </a:lnTo>
                  <a:lnTo>
                    <a:pt x="38" y="732"/>
                  </a:lnTo>
                  <a:lnTo>
                    <a:pt x="22" y="730"/>
                  </a:lnTo>
                  <a:lnTo>
                    <a:pt x="24" y="711"/>
                  </a:lnTo>
                  <a:lnTo>
                    <a:pt x="24" y="711"/>
                  </a:lnTo>
                  <a:close/>
                  <a:moveTo>
                    <a:pt x="15" y="784"/>
                  </a:moveTo>
                  <a:lnTo>
                    <a:pt x="31" y="786"/>
                  </a:lnTo>
                  <a:lnTo>
                    <a:pt x="29" y="803"/>
                  </a:lnTo>
                  <a:lnTo>
                    <a:pt x="12" y="801"/>
                  </a:lnTo>
                  <a:lnTo>
                    <a:pt x="15" y="7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3" name="Freeform 529"/>
            <p:cNvSpPr>
              <a:spLocks noEditPoints="1"/>
            </p:cNvSpPr>
            <p:nvPr/>
          </p:nvSpPr>
          <p:spPr bwMode="auto">
            <a:xfrm>
              <a:off x="4487863" y="1093788"/>
              <a:ext cx="209550" cy="577850"/>
            </a:xfrm>
            <a:custGeom>
              <a:avLst/>
              <a:gdLst>
                <a:gd name="T0" fmla="*/ 21 w 132"/>
                <a:gd name="T1" fmla="*/ 17 h 364"/>
                <a:gd name="T2" fmla="*/ 4 w 132"/>
                <a:gd name="T3" fmla="*/ 21 h 364"/>
                <a:gd name="T4" fmla="*/ 0 w 132"/>
                <a:gd name="T5" fmla="*/ 5 h 364"/>
                <a:gd name="T6" fmla="*/ 16 w 132"/>
                <a:gd name="T7" fmla="*/ 0 h 364"/>
                <a:gd name="T8" fmla="*/ 21 w 132"/>
                <a:gd name="T9" fmla="*/ 17 h 364"/>
                <a:gd name="T10" fmla="*/ 21 w 132"/>
                <a:gd name="T11" fmla="*/ 17 h 364"/>
                <a:gd name="T12" fmla="*/ 132 w 132"/>
                <a:gd name="T13" fmla="*/ 359 h 364"/>
                <a:gd name="T14" fmla="*/ 115 w 132"/>
                <a:gd name="T15" fmla="*/ 364 h 364"/>
                <a:gd name="T16" fmla="*/ 108 w 132"/>
                <a:gd name="T17" fmla="*/ 347 h 364"/>
                <a:gd name="T18" fmla="*/ 127 w 132"/>
                <a:gd name="T19" fmla="*/ 343 h 364"/>
                <a:gd name="T20" fmla="*/ 132 w 132"/>
                <a:gd name="T21" fmla="*/ 359 h 364"/>
                <a:gd name="T22" fmla="*/ 132 w 132"/>
                <a:gd name="T23" fmla="*/ 359 h 364"/>
                <a:gd name="T24" fmla="*/ 111 w 132"/>
                <a:gd name="T25" fmla="*/ 291 h 364"/>
                <a:gd name="T26" fmla="*/ 92 w 132"/>
                <a:gd name="T27" fmla="*/ 295 h 364"/>
                <a:gd name="T28" fmla="*/ 87 w 132"/>
                <a:gd name="T29" fmla="*/ 279 h 364"/>
                <a:gd name="T30" fmla="*/ 104 w 132"/>
                <a:gd name="T31" fmla="*/ 274 h 364"/>
                <a:gd name="T32" fmla="*/ 111 w 132"/>
                <a:gd name="T33" fmla="*/ 291 h 364"/>
                <a:gd name="T34" fmla="*/ 111 w 132"/>
                <a:gd name="T35" fmla="*/ 291 h 364"/>
                <a:gd name="T36" fmla="*/ 87 w 132"/>
                <a:gd name="T37" fmla="*/ 222 h 364"/>
                <a:gd name="T38" fmla="*/ 71 w 132"/>
                <a:gd name="T39" fmla="*/ 227 h 364"/>
                <a:gd name="T40" fmla="*/ 66 w 132"/>
                <a:gd name="T41" fmla="*/ 210 h 364"/>
                <a:gd name="T42" fmla="*/ 82 w 132"/>
                <a:gd name="T43" fmla="*/ 206 h 364"/>
                <a:gd name="T44" fmla="*/ 87 w 132"/>
                <a:gd name="T45" fmla="*/ 222 h 364"/>
                <a:gd name="T46" fmla="*/ 87 w 132"/>
                <a:gd name="T47" fmla="*/ 222 h 364"/>
                <a:gd name="T48" fmla="*/ 66 w 132"/>
                <a:gd name="T49" fmla="*/ 154 h 364"/>
                <a:gd name="T50" fmla="*/ 49 w 132"/>
                <a:gd name="T51" fmla="*/ 158 h 364"/>
                <a:gd name="T52" fmla="*/ 42 w 132"/>
                <a:gd name="T53" fmla="*/ 142 h 364"/>
                <a:gd name="T54" fmla="*/ 61 w 132"/>
                <a:gd name="T55" fmla="*/ 137 h 364"/>
                <a:gd name="T56" fmla="*/ 66 w 132"/>
                <a:gd name="T57" fmla="*/ 154 h 364"/>
                <a:gd name="T58" fmla="*/ 66 w 132"/>
                <a:gd name="T59" fmla="*/ 154 h 364"/>
                <a:gd name="T60" fmla="*/ 45 w 132"/>
                <a:gd name="T61" fmla="*/ 85 h 364"/>
                <a:gd name="T62" fmla="*/ 26 w 132"/>
                <a:gd name="T63" fmla="*/ 90 h 364"/>
                <a:gd name="T64" fmla="*/ 21 w 132"/>
                <a:gd name="T65" fmla="*/ 73 h 364"/>
                <a:gd name="T66" fmla="*/ 37 w 132"/>
                <a:gd name="T67" fmla="*/ 69 h 364"/>
                <a:gd name="T68" fmla="*/ 45 w 132"/>
                <a:gd name="T69" fmla="*/ 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2" h="364">
                  <a:moveTo>
                    <a:pt x="21" y="17"/>
                  </a:moveTo>
                  <a:lnTo>
                    <a:pt x="4" y="21"/>
                  </a:lnTo>
                  <a:lnTo>
                    <a:pt x="0" y="5"/>
                  </a:lnTo>
                  <a:lnTo>
                    <a:pt x="16" y="0"/>
                  </a:lnTo>
                  <a:lnTo>
                    <a:pt x="21" y="17"/>
                  </a:lnTo>
                  <a:lnTo>
                    <a:pt x="21" y="17"/>
                  </a:lnTo>
                  <a:close/>
                  <a:moveTo>
                    <a:pt x="132" y="359"/>
                  </a:moveTo>
                  <a:lnTo>
                    <a:pt x="115" y="364"/>
                  </a:lnTo>
                  <a:lnTo>
                    <a:pt x="108" y="347"/>
                  </a:lnTo>
                  <a:lnTo>
                    <a:pt x="127" y="343"/>
                  </a:lnTo>
                  <a:lnTo>
                    <a:pt x="132" y="359"/>
                  </a:lnTo>
                  <a:lnTo>
                    <a:pt x="132" y="359"/>
                  </a:lnTo>
                  <a:close/>
                  <a:moveTo>
                    <a:pt x="111" y="291"/>
                  </a:moveTo>
                  <a:lnTo>
                    <a:pt x="92" y="295"/>
                  </a:lnTo>
                  <a:lnTo>
                    <a:pt x="87" y="279"/>
                  </a:lnTo>
                  <a:lnTo>
                    <a:pt x="104" y="274"/>
                  </a:lnTo>
                  <a:lnTo>
                    <a:pt x="111" y="291"/>
                  </a:lnTo>
                  <a:lnTo>
                    <a:pt x="111" y="291"/>
                  </a:lnTo>
                  <a:close/>
                  <a:moveTo>
                    <a:pt x="87" y="222"/>
                  </a:moveTo>
                  <a:lnTo>
                    <a:pt x="71" y="227"/>
                  </a:lnTo>
                  <a:lnTo>
                    <a:pt x="66" y="210"/>
                  </a:lnTo>
                  <a:lnTo>
                    <a:pt x="82" y="206"/>
                  </a:lnTo>
                  <a:lnTo>
                    <a:pt x="87" y="222"/>
                  </a:lnTo>
                  <a:lnTo>
                    <a:pt x="87" y="222"/>
                  </a:lnTo>
                  <a:close/>
                  <a:moveTo>
                    <a:pt x="66" y="154"/>
                  </a:moveTo>
                  <a:lnTo>
                    <a:pt x="49" y="158"/>
                  </a:lnTo>
                  <a:lnTo>
                    <a:pt x="42" y="142"/>
                  </a:lnTo>
                  <a:lnTo>
                    <a:pt x="61" y="137"/>
                  </a:lnTo>
                  <a:lnTo>
                    <a:pt x="66" y="154"/>
                  </a:lnTo>
                  <a:lnTo>
                    <a:pt x="66" y="154"/>
                  </a:lnTo>
                  <a:close/>
                  <a:moveTo>
                    <a:pt x="45" y="85"/>
                  </a:moveTo>
                  <a:lnTo>
                    <a:pt x="26" y="90"/>
                  </a:lnTo>
                  <a:lnTo>
                    <a:pt x="21" y="73"/>
                  </a:lnTo>
                  <a:lnTo>
                    <a:pt x="37" y="69"/>
                  </a:lnTo>
                  <a:lnTo>
                    <a:pt x="45"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4" name="Freeform 530"/>
            <p:cNvSpPr>
              <a:spLocks noEditPoints="1"/>
            </p:cNvSpPr>
            <p:nvPr/>
          </p:nvSpPr>
          <p:spPr bwMode="auto">
            <a:xfrm>
              <a:off x="2489200" y="2597150"/>
              <a:ext cx="831850" cy="698500"/>
            </a:xfrm>
            <a:custGeom>
              <a:avLst/>
              <a:gdLst>
                <a:gd name="T0" fmla="*/ 510 w 524"/>
                <a:gd name="T1" fmla="*/ 24 h 440"/>
                <a:gd name="T2" fmla="*/ 498 w 524"/>
                <a:gd name="T3" fmla="*/ 12 h 440"/>
                <a:gd name="T4" fmla="*/ 512 w 524"/>
                <a:gd name="T5" fmla="*/ 0 h 440"/>
                <a:gd name="T6" fmla="*/ 524 w 524"/>
                <a:gd name="T7" fmla="*/ 15 h 440"/>
                <a:gd name="T8" fmla="*/ 510 w 524"/>
                <a:gd name="T9" fmla="*/ 24 h 440"/>
                <a:gd name="T10" fmla="*/ 510 w 524"/>
                <a:gd name="T11" fmla="*/ 24 h 440"/>
                <a:gd name="T12" fmla="*/ 12 w 524"/>
                <a:gd name="T13" fmla="*/ 440 h 440"/>
                <a:gd name="T14" fmla="*/ 0 w 524"/>
                <a:gd name="T15" fmla="*/ 426 h 440"/>
                <a:gd name="T16" fmla="*/ 14 w 524"/>
                <a:gd name="T17" fmla="*/ 414 h 440"/>
                <a:gd name="T18" fmla="*/ 26 w 524"/>
                <a:gd name="T19" fmla="*/ 428 h 440"/>
                <a:gd name="T20" fmla="*/ 12 w 524"/>
                <a:gd name="T21" fmla="*/ 440 h 440"/>
                <a:gd name="T22" fmla="*/ 12 w 524"/>
                <a:gd name="T23" fmla="*/ 440 h 440"/>
                <a:gd name="T24" fmla="*/ 66 w 524"/>
                <a:gd name="T25" fmla="*/ 393 h 440"/>
                <a:gd name="T26" fmla="*/ 54 w 524"/>
                <a:gd name="T27" fmla="*/ 378 h 440"/>
                <a:gd name="T28" fmla="*/ 68 w 524"/>
                <a:gd name="T29" fmla="*/ 369 h 440"/>
                <a:gd name="T30" fmla="*/ 80 w 524"/>
                <a:gd name="T31" fmla="*/ 381 h 440"/>
                <a:gd name="T32" fmla="*/ 66 w 524"/>
                <a:gd name="T33" fmla="*/ 393 h 440"/>
                <a:gd name="T34" fmla="*/ 66 w 524"/>
                <a:gd name="T35" fmla="*/ 393 h 440"/>
                <a:gd name="T36" fmla="*/ 123 w 524"/>
                <a:gd name="T37" fmla="*/ 348 h 440"/>
                <a:gd name="T38" fmla="*/ 111 w 524"/>
                <a:gd name="T39" fmla="*/ 333 h 440"/>
                <a:gd name="T40" fmla="*/ 125 w 524"/>
                <a:gd name="T41" fmla="*/ 322 h 440"/>
                <a:gd name="T42" fmla="*/ 134 w 524"/>
                <a:gd name="T43" fmla="*/ 336 h 440"/>
                <a:gd name="T44" fmla="*/ 123 w 524"/>
                <a:gd name="T45" fmla="*/ 348 h 440"/>
                <a:gd name="T46" fmla="*/ 123 w 524"/>
                <a:gd name="T47" fmla="*/ 348 h 440"/>
                <a:gd name="T48" fmla="*/ 177 w 524"/>
                <a:gd name="T49" fmla="*/ 300 h 440"/>
                <a:gd name="T50" fmla="*/ 165 w 524"/>
                <a:gd name="T51" fmla="*/ 286 h 440"/>
                <a:gd name="T52" fmla="*/ 179 w 524"/>
                <a:gd name="T53" fmla="*/ 277 h 440"/>
                <a:gd name="T54" fmla="*/ 191 w 524"/>
                <a:gd name="T55" fmla="*/ 289 h 440"/>
                <a:gd name="T56" fmla="*/ 177 w 524"/>
                <a:gd name="T57" fmla="*/ 300 h 440"/>
                <a:gd name="T58" fmla="*/ 177 w 524"/>
                <a:gd name="T59" fmla="*/ 300 h 440"/>
                <a:gd name="T60" fmla="*/ 231 w 524"/>
                <a:gd name="T61" fmla="*/ 256 h 440"/>
                <a:gd name="T62" fmla="*/ 222 w 524"/>
                <a:gd name="T63" fmla="*/ 241 h 440"/>
                <a:gd name="T64" fmla="*/ 234 w 524"/>
                <a:gd name="T65" fmla="*/ 230 h 440"/>
                <a:gd name="T66" fmla="*/ 245 w 524"/>
                <a:gd name="T67" fmla="*/ 244 h 440"/>
                <a:gd name="T68" fmla="*/ 231 w 524"/>
                <a:gd name="T69" fmla="*/ 256 h 440"/>
                <a:gd name="T70" fmla="*/ 231 w 524"/>
                <a:gd name="T71" fmla="*/ 256 h 440"/>
                <a:gd name="T72" fmla="*/ 288 w 524"/>
                <a:gd name="T73" fmla="*/ 208 h 440"/>
                <a:gd name="T74" fmla="*/ 276 w 524"/>
                <a:gd name="T75" fmla="*/ 194 h 440"/>
                <a:gd name="T76" fmla="*/ 290 w 524"/>
                <a:gd name="T77" fmla="*/ 185 h 440"/>
                <a:gd name="T78" fmla="*/ 302 w 524"/>
                <a:gd name="T79" fmla="*/ 196 h 440"/>
                <a:gd name="T80" fmla="*/ 288 w 524"/>
                <a:gd name="T81" fmla="*/ 208 h 440"/>
                <a:gd name="T82" fmla="*/ 288 w 524"/>
                <a:gd name="T83" fmla="*/ 208 h 440"/>
                <a:gd name="T84" fmla="*/ 342 w 524"/>
                <a:gd name="T85" fmla="*/ 163 h 440"/>
                <a:gd name="T86" fmla="*/ 330 w 524"/>
                <a:gd name="T87" fmla="*/ 149 h 440"/>
                <a:gd name="T88" fmla="*/ 345 w 524"/>
                <a:gd name="T89" fmla="*/ 137 h 440"/>
                <a:gd name="T90" fmla="*/ 356 w 524"/>
                <a:gd name="T91" fmla="*/ 152 h 440"/>
                <a:gd name="T92" fmla="*/ 342 w 524"/>
                <a:gd name="T93" fmla="*/ 163 h 440"/>
                <a:gd name="T94" fmla="*/ 342 w 524"/>
                <a:gd name="T95" fmla="*/ 163 h 440"/>
                <a:gd name="T96" fmla="*/ 399 w 524"/>
                <a:gd name="T97" fmla="*/ 116 h 440"/>
                <a:gd name="T98" fmla="*/ 387 w 524"/>
                <a:gd name="T99" fmla="*/ 102 h 440"/>
                <a:gd name="T100" fmla="*/ 401 w 524"/>
                <a:gd name="T101" fmla="*/ 93 h 440"/>
                <a:gd name="T102" fmla="*/ 413 w 524"/>
                <a:gd name="T103" fmla="*/ 104 h 440"/>
                <a:gd name="T104" fmla="*/ 399 w 524"/>
                <a:gd name="T105" fmla="*/ 116 h 440"/>
                <a:gd name="T106" fmla="*/ 399 w 524"/>
                <a:gd name="T107" fmla="*/ 116 h 440"/>
                <a:gd name="T108" fmla="*/ 453 w 524"/>
                <a:gd name="T109" fmla="*/ 71 h 440"/>
                <a:gd name="T110" fmla="*/ 441 w 524"/>
                <a:gd name="T111" fmla="*/ 57 h 440"/>
                <a:gd name="T112" fmla="*/ 456 w 524"/>
                <a:gd name="T113" fmla="*/ 45 h 440"/>
                <a:gd name="T114" fmla="*/ 467 w 524"/>
                <a:gd name="T115" fmla="*/ 59 h 440"/>
                <a:gd name="T116" fmla="*/ 453 w 524"/>
                <a:gd name="T117" fmla="*/ 7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 h="440">
                  <a:moveTo>
                    <a:pt x="510" y="24"/>
                  </a:moveTo>
                  <a:lnTo>
                    <a:pt x="498" y="12"/>
                  </a:lnTo>
                  <a:lnTo>
                    <a:pt x="512" y="0"/>
                  </a:lnTo>
                  <a:lnTo>
                    <a:pt x="524" y="15"/>
                  </a:lnTo>
                  <a:lnTo>
                    <a:pt x="510" y="24"/>
                  </a:lnTo>
                  <a:lnTo>
                    <a:pt x="510" y="24"/>
                  </a:lnTo>
                  <a:close/>
                  <a:moveTo>
                    <a:pt x="12" y="440"/>
                  </a:moveTo>
                  <a:lnTo>
                    <a:pt x="0" y="426"/>
                  </a:lnTo>
                  <a:lnTo>
                    <a:pt x="14" y="414"/>
                  </a:lnTo>
                  <a:lnTo>
                    <a:pt x="26" y="428"/>
                  </a:lnTo>
                  <a:lnTo>
                    <a:pt x="12" y="440"/>
                  </a:lnTo>
                  <a:lnTo>
                    <a:pt x="12" y="440"/>
                  </a:lnTo>
                  <a:close/>
                  <a:moveTo>
                    <a:pt x="66" y="393"/>
                  </a:moveTo>
                  <a:lnTo>
                    <a:pt x="54" y="378"/>
                  </a:lnTo>
                  <a:lnTo>
                    <a:pt x="68" y="369"/>
                  </a:lnTo>
                  <a:lnTo>
                    <a:pt x="80" y="381"/>
                  </a:lnTo>
                  <a:lnTo>
                    <a:pt x="66" y="393"/>
                  </a:lnTo>
                  <a:lnTo>
                    <a:pt x="66" y="393"/>
                  </a:lnTo>
                  <a:close/>
                  <a:moveTo>
                    <a:pt x="123" y="348"/>
                  </a:moveTo>
                  <a:lnTo>
                    <a:pt x="111" y="333"/>
                  </a:lnTo>
                  <a:lnTo>
                    <a:pt x="125" y="322"/>
                  </a:lnTo>
                  <a:lnTo>
                    <a:pt x="134" y="336"/>
                  </a:lnTo>
                  <a:lnTo>
                    <a:pt x="123" y="348"/>
                  </a:lnTo>
                  <a:lnTo>
                    <a:pt x="123" y="348"/>
                  </a:lnTo>
                  <a:close/>
                  <a:moveTo>
                    <a:pt x="177" y="300"/>
                  </a:moveTo>
                  <a:lnTo>
                    <a:pt x="165" y="286"/>
                  </a:lnTo>
                  <a:lnTo>
                    <a:pt x="179" y="277"/>
                  </a:lnTo>
                  <a:lnTo>
                    <a:pt x="191" y="289"/>
                  </a:lnTo>
                  <a:lnTo>
                    <a:pt x="177" y="300"/>
                  </a:lnTo>
                  <a:lnTo>
                    <a:pt x="177" y="300"/>
                  </a:lnTo>
                  <a:close/>
                  <a:moveTo>
                    <a:pt x="231" y="256"/>
                  </a:moveTo>
                  <a:lnTo>
                    <a:pt x="222" y="241"/>
                  </a:lnTo>
                  <a:lnTo>
                    <a:pt x="234" y="230"/>
                  </a:lnTo>
                  <a:lnTo>
                    <a:pt x="245" y="244"/>
                  </a:lnTo>
                  <a:lnTo>
                    <a:pt x="231" y="256"/>
                  </a:lnTo>
                  <a:lnTo>
                    <a:pt x="231" y="256"/>
                  </a:lnTo>
                  <a:close/>
                  <a:moveTo>
                    <a:pt x="288" y="208"/>
                  </a:moveTo>
                  <a:lnTo>
                    <a:pt x="276" y="194"/>
                  </a:lnTo>
                  <a:lnTo>
                    <a:pt x="290" y="185"/>
                  </a:lnTo>
                  <a:lnTo>
                    <a:pt x="302" y="196"/>
                  </a:lnTo>
                  <a:lnTo>
                    <a:pt x="288" y="208"/>
                  </a:lnTo>
                  <a:lnTo>
                    <a:pt x="288" y="208"/>
                  </a:lnTo>
                  <a:close/>
                  <a:moveTo>
                    <a:pt x="342" y="163"/>
                  </a:moveTo>
                  <a:lnTo>
                    <a:pt x="330" y="149"/>
                  </a:lnTo>
                  <a:lnTo>
                    <a:pt x="345" y="137"/>
                  </a:lnTo>
                  <a:lnTo>
                    <a:pt x="356" y="152"/>
                  </a:lnTo>
                  <a:lnTo>
                    <a:pt x="342" y="163"/>
                  </a:lnTo>
                  <a:lnTo>
                    <a:pt x="342" y="163"/>
                  </a:lnTo>
                  <a:close/>
                  <a:moveTo>
                    <a:pt x="399" y="116"/>
                  </a:moveTo>
                  <a:lnTo>
                    <a:pt x="387" y="102"/>
                  </a:lnTo>
                  <a:lnTo>
                    <a:pt x="401" y="93"/>
                  </a:lnTo>
                  <a:lnTo>
                    <a:pt x="413" y="104"/>
                  </a:lnTo>
                  <a:lnTo>
                    <a:pt x="399" y="116"/>
                  </a:lnTo>
                  <a:lnTo>
                    <a:pt x="399" y="116"/>
                  </a:lnTo>
                  <a:close/>
                  <a:moveTo>
                    <a:pt x="453" y="71"/>
                  </a:moveTo>
                  <a:lnTo>
                    <a:pt x="441" y="57"/>
                  </a:lnTo>
                  <a:lnTo>
                    <a:pt x="456" y="45"/>
                  </a:lnTo>
                  <a:lnTo>
                    <a:pt x="467" y="59"/>
                  </a:lnTo>
                  <a:lnTo>
                    <a:pt x="453"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5" name="Freeform 531"/>
            <p:cNvSpPr>
              <a:spLocks noEditPoints="1"/>
            </p:cNvSpPr>
            <p:nvPr/>
          </p:nvSpPr>
          <p:spPr bwMode="auto">
            <a:xfrm>
              <a:off x="7599363" y="3284538"/>
              <a:ext cx="1090613" cy="479425"/>
            </a:xfrm>
            <a:custGeom>
              <a:avLst/>
              <a:gdLst>
                <a:gd name="T0" fmla="*/ 17 w 687"/>
                <a:gd name="T1" fmla="*/ 23 h 302"/>
                <a:gd name="T2" fmla="*/ 7 w 687"/>
                <a:gd name="T3" fmla="*/ 0 h 302"/>
                <a:gd name="T4" fmla="*/ 24 w 687"/>
                <a:gd name="T5" fmla="*/ 7 h 302"/>
                <a:gd name="T6" fmla="*/ 680 w 687"/>
                <a:gd name="T7" fmla="*/ 302 h 302"/>
                <a:gd name="T8" fmla="*/ 671 w 687"/>
                <a:gd name="T9" fmla="*/ 278 h 302"/>
                <a:gd name="T10" fmla="*/ 687 w 687"/>
                <a:gd name="T11" fmla="*/ 286 h 302"/>
                <a:gd name="T12" fmla="*/ 614 w 687"/>
                <a:gd name="T13" fmla="*/ 274 h 302"/>
                <a:gd name="T14" fmla="*/ 605 w 687"/>
                <a:gd name="T15" fmla="*/ 250 h 302"/>
                <a:gd name="T16" fmla="*/ 621 w 687"/>
                <a:gd name="T17" fmla="*/ 257 h 302"/>
                <a:gd name="T18" fmla="*/ 548 w 687"/>
                <a:gd name="T19" fmla="*/ 245 h 302"/>
                <a:gd name="T20" fmla="*/ 539 w 687"/>
                <a:gd name="T21" fmla="*/ 222 h 302"/>
                <a:gd name="T22" fmla="*/ 555 w 687"/>
                <a:gd name="T23" fmla="*/ 229 h 302"/>
                <a:gd name="T24" fmla="*/ 482 w 687"/>
                <a:gd name="T25" fmla="*/ 217 h 302"/>
                <a:gd name="T26" fmla="*/ 473 w 687"/>
                <a:gd name="T27" fmla="*/ 193 h 302"/>
                <a:gd name="T28" fmla="*/ 489 w 687"/>
                <a:gd name="T29" fmla="*/ 200 h 302"/>
                <a:gd name="T30" fmla="*/ 416 w 687"/>
                <a:gd name="T31" fmla="*/ 191 h 302"/>
                <a:gd name="T32" fmla="*/ 406 w 687"/>
                <a:gd name="T33" fmla="*/ 167 h 302"/>
                <a:gd name="T34" fmla="*/ 423 w 687"/>
                <a:gd name="T35" fmla="*/ 174 h 302"/>
                <a:gd name="T36" fmla="*/ 350 w 687"/>
                <a:gd name="T37" fmla="*/ 163 h 302"/>
                <a:gd name="T38" fmla="*/ 340 w 687"/>
                <a:gd name="T39" fmla="*/ 139 h 302"/>
                <a:gd name="T40" fmla="*/ 357 w 687"/>
                <a:gd name="T41" fmla="*/ 146 h 302"/>
                <a:gd name="T42" fmla="*/ 284 w 687"/>
                <a:gd name="T43" fmla="*/ 134 h 302"/>
                <a:gd name="T44" fmla="*/ 274 w 687"/>
                <a:gd name="T45" fmla="*/ 111 h 302"/>
                <a:gd name="T46" fmla="*/ 291 w 687"/>
                <a:gd name="T47" fmla="*/ 118 h 302"/>
                <a:gd name="T48" fmla="*/ 217 w 687"/>
                <a:gd name="T49" fmla="*/ 106 h 302"/>
                <a:gd name="T50" fmla="*/ 208 w 687"/>
                <a:gd name="T51" fmla="*/ 82 h 302"/>
                <a:gd name="T52" fmla="*/ 225 w 687"/>
                <a:gd name="T53" fmla="*/ 89 h 302"/>
                <a:gd name="T54" fmla="*/ 149 w 687"/>
                <a:gd name="T55" fmla="*/ 78 h 302"/>
                <a:gd name="T56" fmla="*/ 139 w 687"/>
                <a:gd name="T57" fmla="*/ 54 h 302"/>
                <a:gd name="T58" fmla="*/ 156 w 687"/>
                <a:gd name="T59" fmla="*/ 61 h 302"/>
                <a:gd name="T60" fmla="*/ 83 w 687"/>
                <a:gd name="T61" fmla="*/ 52 h 302"/>
                <a:gd name="T62" fmla="*/ 73 w 687"/>
                <a:gd name="T63" fmla="*/ 2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87" h="302">
                  <a:moveTo>
                    <a:pt x="24" y="7"/>
                  </a:moveTo>
                  <a:lnTo>
                    <a:pt x="17" y="23"/>
                  </a:lnTo>
                  <a:lnTo>
                    <a:pt x="0" y="16"/>
                  </a:lnTo>
                  <a:lnTo>
                    <a:pt x="7" y="0"/>
                  </a:lnTo>
                  <a:lnTo>
                    <a:pt x="24" y="7"/>
                  </a:lnTo>
                  <a:lnTo>
                    <a:pt x="24" y="7"/>
                  </a:lnTo>
                  <a:close/>
                  <a:moveTo>
                    <a:pt x="687" y="286"/>
                  </a:moveTo>
                  <a:lnTo>
                    <a:pt x="680" y="302"/>
                  </a:lnTo>
                  <a:lnTo>
                    <a:pt x="664" y="295"/>
                  </a:lnTo>
                  <a:lnTo>
                    <a:pt x="671" y="278"/>
                  </a:lnTo>
                  <a:lnTo>
                    <a:pt x="687" y="286"/>
                  </a:lnTo>
                  <a:lnTo>
                    <a:pt x="687" y="286"/>
                  </a:lnTo>
                  <a:close/>
                  <a:moveTo>
                    <a:pt x="621" y="257"/>
                  </a:moveTo>
                  <a:lnTo>
                    <a:pt x="614" y="274"/>
                  </a:lnTo>
                  <a:lnTo>
                    <a:pt x="598" y="267"/>
                  </a:lnTo>
                  <a:lnTo>
                    <a:pt x="605" y="250"/>
                  </a:lnTo>
                  <a:lnTo>
                    <a:pt x="621" y="257"/>
                  </a:lnTo>
                  <a:lnTo>
                    <a:pt x="621" y="257"/>
                  </a:lnTo>
                  <a:close/>
                  <a:moveTo>
                    <a:pt x="555" y="229"/>
                  </a:moveTo>
                  <a:lnTo>
                    <a:pt x="548" y="245"/>
                  </a:lnTo>
                  <a:lnTo>
                    <a:pt x="532" y="238"/>
                  </a:lnTo>
                  <a:lnTo>
                    <a:pt x="539" y="222"/>
                  </a:lnTo>
                  <a:lnTo>
                    <a:pt x="555" y="229"/>
                  </a:lnTo>
                  <a:lnTo>
                    <a:pt x="555" y="229"/>
                  </a:lnTo>
                  <a:close/>
                  <a:moveTo>
                    <a:pt x="489" y="200"/>
                  </a:moveTo>
                  <a:lnTo>
                    <a:pt x="482" y="217"/>
                  </a:lnTo>
                  <a:lnTo>
                    <a:pt x="465" y="212"/>
                  </a:lnTo>
                  <a:lnTo>
                    <a:pt x="473" y="193"/>
                  </a:lnTo>
                  <a:lnTo>
                    <a:pt x="489" y="200"/>
                  </a:lnTo>
                  <a:lnTo>
                    <a:pt x="489" y="200"/>
                  </a:lnTo>
                  <a:close/>
                  <a:moveTo>
                    <a:pt x="423" y="174"/>
                  </a:moveTo>
                  <a:lnTo>
                    <a:pt x="416" y="191"/>
                  </a:lnTo>
                  <a:lnTo>
                    <a:pt x="399" y="184"/>
                  </a:lnTo>
                  <a:lnTo>
                    <a:pt x="406" y="167"/>
                  </a:lnTo>
                  <a:lnTo>
                    <a:pt x="423" y="174"/>
                  </a:lnTo>
                  <a:lnTo>
                    <a:pt x="423" y="174"/>
                  </a:lnTo>
                  <a:close/>
                  <a:moveTo>
                    <a:pt x="357" y="146"/>
                  </a:moveTo>
                  <a:lnTo>
                    <a:pt x="350" y="163"/>
                  </a:lnTo>
                  <a:lnTo>
                    <a:pt x="333" y="156"/>
                  </a:lnTo>
                  <a:lnTo>
                    <a:pt x="340" y="139"/>
                  </a:lnTo>
                  <a:lnTo>
                    <a:pt x="357" y="146"/>
                  </a:lnTo>
                  <a:lnTo>
                    <a:pt x="357" y="146"/>
                  </a:lnTo>
                  <a:close/>
                  <a:moveTo>
                    <a:pt x="291" y="118"/>
                  </a:moveTo>
                  <a:lnTo>
                    <a:pt x="284" y="134"/>
                  </a:lnTo>
                  <a:lnTo>
                    <a:pt x="267" y="127"/>
                  </a:lnTo>
                  <a:lnTo>
                    <a:pt x="274" y="111"/>
                  </a:lnTo>
                  <a:lnTo>
                    <a:pt x="291" y="118"/>
                  </a:lnTo>
                  <a:lnTo>
                    <a:pt x="291" y="118"/>
                  </a:lnTo>
                  <a:close/>
                  <a:moveTo>
                    <a:pt x="225" y="89"/>
                  </a:moveTo>
                  <a:lnTo>
                    <a:pt x="217" y="106"/>
                  </a:lnTo>
                  <a:lnTo>
                    <a:pt x="201" y="99"/>
                  </a:lnTo>
                  <a:lnTo>
                    <a:pt x="208" y="82"/>
                  </a:lnTo>
                  <a:lnTo>
                    <a:pt x="225" y="89"/>
                  </a:lnTo>
                  <a:lnTo>
                    <a:pt x="225" y="89"/>
                  </a:lnTo>
                  <a:close/>
                  <a:moveTo>
                    <a:pt x="156" y="61"/>
                  </a:moveTo>
                  <a:lnTo>
                    <a:pt x="149" y="78"/>
                  </a:lnTo>
                  <a:lnTo>
                    <a:pt x="132" y="73"/>
                  </a:lnTo>
                  <a:lnTo>
                    <a:pt x="139" y="54"/>
                  </a:lnTo>
                  <a:lnTo>
                    <a:pt x="156" y="61"/>
                  </a:lnTo>
                  <a:lnTo>
                    <a:pt x="156" y="61"/>
                  </a:lnTo>
                  <a:close/>
                  <a:moveTo>
                    <a:pt x="90" y="35"/>
                  </a:moveTo>
                  <a:lnTo>
                    <a:pt x="83" y="52"/>
                  </a:lnTo>
                  <a:lnTo>
                    <a:pt x="66" y="45"/>
                  </a:lnTo>
                  <a:lnTo>
                    <a:pt x="73" y="28"/>
                  </a:lnTo>
                  <a:lnTo>
                    <a:pt x="90"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6" name="Freeform 532"/>
            <p:cNvSpPr>
              <a:spLocks noEditPoints="1"/>
            </p:cNvSpPr>
            <p:nvPr/>
          </p:nvSpPr>
          <p:spPr bwMode="auto">
            <a:xfrm>
              <a:off x="8750300" y="2946400"/>
              <a:ext cx="539750" cy="803275"/>
            </a:xfrm>
            <a:custGeom>
              <a:avLst/>
              <a:gdLst>
                <a:gd name="T0" fmla="*/ 331 w 340"/>
                <a:gd name="T1" fmla="*/ 24 h 506"/>
                <a:gd name="T2" fmla="*/ 317 w 340"/>
                <a:gd name="T3" fmla="*/ 14 h 506"/>
                <a:gd name="T4" fmla="*/ 326 w 340"/>
                <a:gd name="T5" fmla="*/ 0 h 506"/>
                <a:gd name="T6" fmla="*/ 340 w 340"/>
                <a:gd name="T7" fmla="*/ 10 h 506"/>
                <a:gd name="T8" fmla="*/ 331 w 340"/>
                <a:gd name="T9" fmla="*/ 24 h 506"/>
                <a:gd name="T10" fmla="*/ 331 w 340"/>
                <a:gd name="T11" fmla="*/ 24 h 506"/>
                <a:gd name="T12" fmla="*/ 14 w 340"/>
                <a:gd name="T13" fmla="*/ 506 h 506"/>
                <a:gd name="T14" fmla="*/ 0 w 340"/>
                <a:gd name="T15" fmla="*/ 496 h 506"/>
                <a:gd name="T16" fmla="*/ 10 w 340"/>
                <a:gd name="T17" fmla="*/ 482 h 506"/>
                <a:gd name="T18" fmla="*/ 24 w 340"/>
                <a:gd name="T19" fmla="*/ 491 h 506"/>
                <a:gd name="T20" fmla="*/ 14 w 340"/>
                <a:gd name="T21" fmla="*/ 506 h 506"/>
                <a:gd name="T22" fmla="*/ 14 w 340"/>
                <a:gd name="T23" fmla="*/ 506 h 506"/>
                <a:gd name="T24" fmla="*/ 55 w 340"/>
                <a:gd name="T25" fmla="*/ 447 h 506"/>
                <a:gd name="T26" fmla="*/ 40 w 340"/>
                <a:gd name="T27" fmla="*/ 435 h 506"/>
                <a:gd name="T28" fmla="*/ 50 w 340"/>
                <a:gd name="T29" fmla="*/ 421 h 506"/>
                <a:gd name="T30" fmla="*/ 64 w 340"/>
                <a:gd name="T31" fmla="*/ 430 h 506"/>
                <a:gd name="T32" fmla="*/ 55 w 340"/>
                <a:gd name="T33" fmla="*/ 447 h 506"/>
                <a:gd name="T34" fmla="*/ 55 w 340"/>
                <a:gd name="T35" fmla="*/ 447 h 506"/>
                <a:gd name="T36" fmla="*/ 95 w 340"/>
                <a:gd name="T37" fmla="*/ 385 h 506"/>
                <a:gd name="T38" fmla="*/ 78 w 340"/>
                <a:gd name="T39" fmla="*/ 376 h 506"/>
                <a:gd name="T40" fmla="*/ 88 w 340"/>
                <a:gd name="T41" fmla="*/ 361 h 506"/>
                <a:gd name="T42" fmla="*/ 104 w 340"/>
                <a:gd name="T43" fmla="*/ 371 h 506"/>
                <a:gd name="T44" fmla="*/ 95 w 340"/>
                <a:gd name="T45" fmla="*/ 385 h 506"/>
                <a:gd name="T46" fmla="*/ 95 w 340"/>
                <a:gd name="T47" fmla="*/ 385 h 506"/>
                <a:gd name="T48" fmla="*/ 133 w 340"/>
                <a:gd name="T49" fmla="*/ 326 h 506"/>
                <a:gd name="T50" fmla="*/ 118 w 340"/>
                <a:gd name="T51" fmla="*/ 314 h 506"/>
                <a:gd name="T52" fmla="*/ 128 w 340"/>
                <a:gd name="T53" fmla="*/ 300 h 506"/>
                <a:gd name="T54" fmla="*/ 144 w 340"/>
                <a:gd name="T55" fmla="*/ 310 h 506"/>
                <a:gd name="T56" fmla="*/ 133 w 340"/>
                <a:gd name="T57" fmla="*/ 326 h 506"/>
                <a:gd name="T58" fmla="*/ 133 w 340"/>
                <a:gd name="T59" fmla="*/ 326 h 506"/>
                <a:gd name="T60" fmla="*/ 173 w 340"/>
                <a:gd name="T61" fmla="*/ 265 h 506"/>
                <a:gd name="T62" fmla="*/ 158 w 340"/>
                <a:gd name="T63" fmla="*/ 255 h 506"/>
                <a:gd name="T64" fmla="*/ 168 w 340"/>
                <a:gd name="T65" fmla="*/ 241 h 506"/>
                <a:gd name="T66" fmla="*/ 182 w 340"/>
                <a:gd name="T67" fmla="*/ 250 h 506"/>
                <a:gd name="T68" fmla="*/ 173 w 340"/>
                <a:gd name="T69" fmla="*/ 265 h 506"/>
                <a:gd name="T70" fmla="*/ 173 w 340"/>
                <a:gd name="T71" fmla="*/ 265 h 506"/>
                <a:gd name="T72" fmla="*/ 213 w 340"/>
                <a:gd name="T73" fmla="*/ 206 h 506"/>
                <a:gd name="T74" fmla="*/ 196 w 340"/>
                <a:gd name="T75" fmla="*/ 196 h 506"/>
                <a:gd name="T76" fmla="*/ 208 w 340"/>
                <a:gd name="T77" fmla="*/ 180 h 506"/>
                <a:gd name="T78" fmla="*/ 222 w 340"/>
                <a:gd name="T79" fmla="*/ 189 h 506"/>
                <a:gd name="T80" fmla="*/ 213 w 340"/>
                <a:gd name="T81" fmla="*/ 206 h 506"/>
                <a:gd name="T82" fmla="*/ 213 w 340"/>
                <a:gd name="T83" fmla="*/ 206 h 506"/>
                <a:gd name="T84" fmla="*/ 253 w 340"/>
                <a:gd name="T85" fmla="*/ 144 h 506"/>
                <a:gd name="T86" fmla="*/ 236 w 340"/>
                <a:gd name="T87" fmla="*/ 135 h 506"/>
                <a:gd name="T88" fmla="*/ 246 w 340"/>
                <a:gd name="T89" fmla="*/ 121 h 506"/>
                <a:gd name="T90" fmla="*/ 262 w 340"/>
                <a:gd name="T91" fmla="*/ 130 h 506"/>
                <a:gd name="T92" fmla="*/ 253 w 340"/>
                <a:gd name="T93" fmla="*/ 144 h 506"/>
                <a:gd name="T94" fmla="*/ 253 w 340"/>
                <a:gd name="T95" fmla="*/ 144 h 506"/>
                <a:gd name="T96" fmla="*/ 291 w 340"/>
                <a:gd name="T97" fmla="*/ 85 h 506"/>
                <a:gd name="T98" fmla="*/ 277 w 340"/>
                <a:gd name="T99" fmla="*/ 76 h 506"/>
                <a:gd name="T100" fmla="*/ 286 w 340"/>
                <a:gd name="T101" fmla="*/ 59 h 506"/>
                <a:gd name="T102" fmla="*/ 300 w 340"/>
                <a:gd name="T103" fmla="*/ 69 h 506"/>
                <a:gd name="T104" fmla="*/ 291 w 340"/>
                <a:gd name="T105" fmla="*/ 8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40" h="506">
                  <a:moveTo>
                    <a:pt x="331" y="24"/>
                  </a:moveTo>
                  <a:lnTo>
                    <a:pt x="317" y="14"/>
                  </a:lnTo>
                  <a:lnTo>
                    <a:pt x="326" y="0"/>
                  </a:lnTo>
                  <a:lnTo>
                    <a:pt x="340" y="10"/>
                  </a:lnTo>
                  <a:lnTo>
                    <a:pt x="331" y="24"/>
                  </a:lnTo>
                  <a:lnTo>
                    <a:pt x="331" y="24"/>
                  </a:lnTo>
                  <a:close/>
                  <a:moveTo>
                    <a:pt x="14" y="506"/>
                  </a:moveTo>
                  <a:lnTo>
                    <a:pt x="0" y="496"/>
                  </a:lnTo>
                  <a:lnTo>
                    <a:pt x="10" y="482"/>
                  </a:lnTo>
                  <a:lnTo>
                    <a:pt x="24" y="491"/>
                  </a:lnTo>
                  <a:lnTo>
                    <a:pt x="14" y="506"/>
                  </a:lnTo>
                  <a:lnTo>
                    <a:pt x="14" y="506"/>
                  </a:lnTo>
                  <a:close/>
                  <a:moveTo>
                    <a:pt x="55" y="447"/>
                  </a:moveTo>
                  <a:lnTo>
                    <a:pt x="40" y="435"/>
                  </a:lnTo>
                  <a:lnTo>
                    <a:pt x="50" y="421"/>
                  </a:lnTo>
                  <a:lnTo>
                    <a:pt x="64" y="430"/>
                  </a:lnTo>
                  <a:lnTo>
                    <a:pt x="55" y="447"/>
                  </a:lnTo>
                  <a:lnTo>
                    <a:pt x="55" y="447"/>
                  </a:lnTo>
                  <a:close/>
                  <a:moveTo>
                    <a:pt x="95" y="385"/>
                  </a:moveTo>
                  <a:lnTo>
                    <a:pt x="78" y="376"/>
                  </a:lnTo>
                  <a:lnTo>
                    <a:pt x="88" y="361"/>
                  </a:lnTo>
                  <a:lnTo>
                    <a:pt x="104" y="371"/>
                  </a:lnTo>
                  <a:lnTo>
                    <a:pt x="95" y="385"/>
                  </a:lnTo>
                  <a:lnTo>
                    <a:pt x="95" y="385"/>
                  </a:lnTo>
                  <a:close/>
                  <a:moveTo>
                    <a:pt x="133" y="326"/>
                  </a:moveTo>
                  <a:lnTo>
                    <a:pt x="118" y="314"/>
                  </a:lnTo>
                  <a:lnTo>
                    <a:pt x="128" y="300"/>
                  </a:lnTo>
                  <a:lnTo>
                    <a:pt x="144" y="310"/>
                  </a:lnTo>
                  <a:lnTo>
                    <a:pt x="133" y="326"/>
                  </a:lnTo>
                  <a:lnTo>
                    <a:pt x="133" y="326"/>
                  </a:lnTo>
                  <a:close/>
                  <a:moveTo>
                    <a:pt x="173" y="265"/>
                  </a:moveTo>
                  <a:lnTo>
                    <a:pt x="158" y="255"/>
                  </a:lnTo>
                  <a:lnTo>
                    <a:pt x="168" y="241"/>
                  </a:lnTo>
                  <a:lnTo>
                    <a:pt x="182" y="250"/>
                  </a:lnTo>
                  <a:lnTo>
                    <a:pt x="173" y="265"/>
                  </a:lnTo>
                  <a:lnTo>
                    <a:pt x="173" y="265"/>
                  </a:lnTo>
                  <a:close/>
                  <a:moveTo>
                    <a:pt x="213" y="206"/>
                  </a:moveTo>
                  <a:lnTo>
                    <a:pt x="196" y="196"/>
                  </a:lnTo>
                  <a:lnTo>
                    <a:pt x="208" y="180"/>
                  </a:lnTo>
                  <a:lnTo>
                    <a:pt x="222" y="189"/>
                  </a:lnTo>
                  <a:lnTo>
                    <a:pt x="213" y="206"/>
                  </a:lnTo>
                  <a:lnTo>
                    <a:pt x="213" y="206"/>
                  </a:lnTo>
                  <a:close/>
                  <a:moveTo>
                    <a:pt x="253" y="144"/>
                  </a:moveTo>
                  <a:lnTo>
                    <a:pt x="236" y="135"/>
                  </a:lnTo>
                  <a:lnTo>
                    <a:pt x="246" y="121"/>
                  </a:lnTo>
                  <a:lnTo>
                    <a:pt x="262" y="130"/>
                  </a:lnTo>
                  <a:lnTo>
                    <a:pt x="253" y="144"/>
                  </a:lnTo>
                  <a:lnTo>
                    <a:pt x="253" y="144"/>
                  </a:lnTo>
                  <a:close/>
                  <a:moveTo>
                    <a:pt x="291" y="85"/>
                  </a:moveTo>
                  <a:lnTo>
                    <a:pt x="277" y="76"/>
                  </a:lnTo>
                  <a:lnTo>
                    <a:pt x="286" y="59"/>
                  </a:lnTo>
                  <a:lnTo>
                    <a:pt x="300" y="69"/>
                  </a:lnTo>
                  <a:lnTo>
                    <a:pt x="291"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7" name="Freeform 533"/>
            <p:cNvSpPr>
              <a:spLocks noEditPoints="1"/>
            </p:cNvSpPr>
            <p:nvPr/>
          </p:nvSpPr>
          <p:spPr bwMode="auto">
            <a:xfrm>
              <a:off x="8521700" y="2332038"/>
              <a:ext cx="738188" cy="630238"/>
            </a:xfrm>
            <a:custGeom>
              <a:avLst/>
              <a:gdLst>
                <a:gd name="T0" fmla="*/ 439 w 465"/>
                <a:gd name="T1" fmla="*/ 385 h 397"/>
                <a:gd name="T2" fmla="*/ 451 w 465"/>
                <a:gd name="T3" fmla="*/ 373 h 397"/>
                <a:gd name="T4" fmla="*/ 465 w 465"/>
                <a:gd name="T5" fmla="*/ 382 h 397"/>
                <a:gd name="T6" fmla="*/ 454 w 465"/>
                <a:gd name="T7" fmla="*/ 397 h 397"/>
                <a:gd name="T8" fmla="*/ 439 w 465"/>
                <a:gd name="T9" fmla="*/ 385 h 397"/>
                <a:gd name="T10" fmla="*/ 439 w 465"/>
                <a:gd name="T11" fmla="*/ 385 h 397"/>
                <a:gd name="T12" fmla="*/ 0 w 465"/>
                <a:gd name="T13" fmla="*/ 14 h 397"/>
                <a:gd name="T14" fmla="*/ 12 w 465"/>
                <a:gd name="T15" fmla="*/ 0 h 397"/>
                <a:gd name="T16" fmla="*/ 26 w 465"/>
                <a:gd name="T17" fmla="*/ 12 h 397"/>
                <a:gd name="T18" fmla="*/ 14 w 465"/>
                <a:gd name="T19" fmla="*/ 26 h 397"/>
                <a:gd name="T20" fmla="*/ 0 w 465"/>
                <a:gd name="T21" fmla="*/ 14 h 397"/>
                <a:gd name="T22" fmla="*/ 0 w 465"/>
                <a:gd name="T23" fmla="*/ 14 h 397"/>
                <a:gd name="T24" fmla="*/ 57 w 465"/>
                <a:gd name="T25" fmla="*/ 59 h 397"/>
                <a:gd name="T26" fmla="*/ 69 w 465"/>
                <a:gd name="T27" fmla="*/ 47 h 397"/>
                <a:gd name="T28" fmla="*/ 80 w 465"/>
                <a:gd name="T29" fmla="*/ 59 h 397"/>
                <a:gd name="T30" fmla="*/ 69 w 465"/>
                <a:gd name="T31" fmla="*/ 71 h 397"/>
                <a:gd name="T32" fmla="*/ 57 w 465"/>
                <a:gd name="T33" fmla="*/ 59 h 397"/>
                <a:gd name="T34" fmla="*/ 57 w 465"/>
                <a:gd name="T35" fmla="*/ 59 h 397"/>
                <a:gd name="T36" fmla="*/ 111 w 465"/>
                <a:gd name="T37" fmla="*/ 106 h 397"/>
                <a:gd name="T38" fmla="*/ 123 w 465"/>
                <a:gd name="T39" fmla="*/ 92 h 397"/>
                <a:gd name="T40" fmla="*/ 137 w 465"/>
                <a:gd name="T41" fmla="*/ 104 h 397"/>
                <a:gd name="T42" fmla="*/ 125 w 465"/>
                <a:gd name="T43" fmla="*/ 118 h 397"/>
                <a:gd name="T44" fmla="*/ 111 w 465"/>
                <a:gd name="T45" fmla="*/ 106 h 397"/>
                <a:gd name="T46" fmla="*/ 111 w 465"/>
                <a:gd name="T47" fmla="*/ 106 h 397"/>
                <a:gd name="T48" fmla="*/ 165 w 465"/>
                <a:gd name="T49" fmla="*/ 153 h 397"/>
                <a:gd name="T50" fmla="*/ 177 w 465"/>
                <a:gd name="T51" fmla="*/ 139 h 397"/>
                <a:gd name="T52" fmla="*/ 191 w 465"/>
                <a:gd name="T53" fmla="*/ 151 h 397"/>
                <a:gd name="T54" fmla="*/ 180 w 465"/>
                <a:gd name="T55" fmla="*/ 165 h 397"/>
                <a:gd name="T56" fmla="*/ 165 w 465"/>
                <a:gd name="T57" fmla="*/ 153 h 397"/>
                <a:gd name="T58" fmla="*/ 165 w 465"/>
                <a:gd name="T59" fmla="*/ 153 h 397"/>
                <a:gd name="T60" fmla="*/ 220 w 465"/>
                <a:gd name="T61" fmla="*/ 200 h 397"/>
                <a:gd name="T62" fmla="*/ 232 w 465"/>
                <a:gd name="T63" fmla="*/ 186 h 397"/>
                <a:gd name="T64" fmla="*/ 246 w 465"/>
                <a:gd name="T65" fmla="*/ 198 h 397"/>
                <a:gd name="T66" fmla="*/ 234 w 465"/>
                <a:gd name="T67" fmla="*/ 210 h 397"/>
                <a:gd name="T68" fmla="*/ 220 w 465"/>
                <a:gd name="T69" fmla="*/ 200 h 397"/>
                <a:gd name="T70" fmla="*/ 220 w 465"/>
                <a:gd name="T71" fmla="*/ 200 h 397"/>
                <a:gd name="T72" fmla="*/ 277 w 465"/>
                <a:gd name="T73" fmla="*/ 245 h 397"/>
                <a:gd name="T74" fmla="*/ 288 w 465"/>
                <a:gd name="T75" fmla="*/ 231 h 397"/>
                <a:gd name="T76" fmla="*/ 300 w 465"/>
                <a:gd name="T77" fmla="*/ 243 h 397"/>
                <a:gd name="T78" fmla="*/ 288 w 465"/>
                <a:gd name="T79" fmla="*/ 257 h 397"/>
                <a:gd name="T80" fmla="*/ 277 w 465"/>
                <a:gd name="T81" fmla="*/ 245 h 397"/>
                <a:gd name="T82" fmla="*/ 277 w 465"/>
                <a:gd name="T83" fmla="*/ 245 h 397"/>
                <a:gd name="T84" fmla="*/ 331 w 465"/>
                <a:gd name="T85" fmla="*/ 293 h 397"/>
                <a:gd name="T86" fmla="*/ 343 w 465"/>
                <a:gd name="T87" fmla="*/ 278 h 397"/>
                <a:gd name="T88" fmla="*/ 357 w 465"/>
                <a:gd name="T89" fmla="*/ 290 h 397"/>
                <a:gd name="T90" fmla="*/ 345 w 465"/>
                <a:gd name="T91" fmla="*/ 304 h 397"/>
                <a:gd name="T92" fmla="*/ 331 w 465"/>
                <a:gd name="T93" fmla="*/ 293 h 397"/>
                <a:gd name="T94" fmla="*/ 331 w 465"/>
                <a:gd name="T95" fmla="*/ 293 h 397"/>
                <a:gd name="T96" fmla="*/ 385 w 465"/>
                <a:gd name="T97" fmla="*/ 340 h 397"/>
                <a:gd name="T98" fmla="*/ 397 w 465"/>
                <a:gd name="T99" fmla="*/ 326 h 397"/>
                <a:gd name="T100" fmla="*/ 411 w 465"/>
                <a:gd name="T101" fmla="*/ 337 h 397"/>
                <a:gd name="T102" fmla="*/ 399 w 465"/>
                <a:gd name="T103" fmla="*/ 352 h 397"/>
                <a:gd name="T104" fmla="*/ 385 w 465"/>
                <a:gd name="T105" fmla="*/ 34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5" h="397">
                  <a:moveTo>
                    <a:pt x="439" y="385"/>
                  </a:moveTo>
                  <a:lnTo>
                    <a:pt x="451" y="373"/>
                  </a:lnTo>
                  <a:lnTo>
                    <a:pt x="465" y="382"/>
                  </a:lnTo>
                  <a:lnTo>
                    <a:pt x="454" y="397"/>
                  </a:lnTo>
                  <a:lnTo>
                    <a:pt x="439" y="385"/>
                  </a:lnTo>
                  <a:lnTo>
                    <a:pt x="439" y="385"/>
                  </a:lnTo>
                  <a:close/>
                  <a:moveTo>
                    <a:pt x="0" y="14"/>
                  </a:moveTo>
                  <a:lnTo>
                    <a:pt x="12" y="0"/>
                  </a:lnTo>
                  <a:lnTo>
                    <a:pt x="26" y="12"/>
                  </a:lnTo>
                  <a:lnTo>
                    <a:pt x="14" y="26"/>
                  </a:lnTo>
                  <a:lnTo>
                    <a:pt x="0" y="14"/>
                  </a:lnTo>
                  <a:lnTo>
                    <a:pt x="0" y="14"/>
                  </a:lnTo>
                  <a:close/>
                  <a:moveTo>
                    <a:pt x="57" y="59"/>
                  </a:moveTo>
                  <a:lnTo>
                    <a:pt x="69" y="47"/>
                  </a:lnTo>
                  <a:lnTo>
                    <a:pt x="80" y="59"/>
                  </a:lnTo>
                  <a:lnTo>
                    <a:pt x="69" y="71"/>
                  </a:lnTo>
                  <a:lnTo>
                    <a:pt x="57" y="59"/>
                  </a:lnTo>
                  <a:lnTo>
                    <a:pt x="57" y="59"/>
                  </a:lnTo>
                  <a:close/>
                  <a:moveTo>
                    <a:pt x="111" y="106"/>
                  </a:moveTo>
                  <a:lnTo>
                    <a:pt x="123" y="92"/>
                  </a:lnTo>
                  <a:lnTo>
                    <a:pt x="137" y="104"/>
                  </a:lnTo>
                  <a:lnTo>
                    <a:pt x="125" y="118"/>
                  </a:lnTo>
                  <a:lnTo>
                    <a:pt x="111" y="106"/>
                  </a:lnTo>
                  <a:lnTo>
                    <a:pt x="111" y="106"/>
                  </a:lnTo>
                  <a:close/>
                  <a:moveTo>
                    <a:pt x="165" y="153"/>
                  </a:moveTo>
                  <a:lnTo>
                    <a:pt x="177" y="139"/>
                  </a:lnTo>
                  <a:lnTo>
                    <a:pt x="191" y="151"/>
                  </a:lnTo>
                  <a:lnTo>
                    <a:pt x="180" y="165"/>
                  </a:lnTo>
                  <a:lnTo>
                    <a:pt x="165" y="153"/>
                  </a:lnTo>
                  <a:lnTo>
                    <a:pt x="165" y="153"/>
                  </a:lnTo>
                  <a:close/>
                  <a:moveTo>
                    <a:pt x="220" y="200"/>
                  </a:moveTo>
                  <a:lnTo>
                    <a:pt x="232" y="186"/>
                  </a:lnTo>
                  <a:lnTo>
                    <a:pt x="246" y="198"/>
                  </a:lnTo>
                  <a:lnTo>
                    <a:pt x="234" y="210"/>
                  </a:lnTo>
                  <a:lnTo>
                    <a:pt x="220" y="200"/>
                  </a:lnTo>
                  <a:lnTo>
                    <a:pt x="220" y="200"/>
                  </a:lnTo>
                  <a:close/>
                  <a:moveTo>
                    <a:pt x="277" y="245"/>
                  </a:moveTo>
                  <a:lnTo>
                    <a:pt x="288" y="231"/>
                  </a:lnTo>
                  <a:lnTo>
                    <a:pt x="300" y="243"/>
                  </a:lnTo>
                  <a:lnTo>
                    <a:pt x="288" y="257"/>
                  </a:lnTo>
                  <a:lnTo>
                    <a:pt x="277" y="245"/>
                  </a:lnTo>
                  <a:lnTo>
                    <a:pt x="277" y="245"/>
                  </a:lnTo>
                  <a:close/>
                  <a:moveTo>
                    <a:pt x="331" y="293"/>
                  </a:moveTo>
                  <a:lnTo>
                    <a:pt x="343" y="278"/>
                  </a:lnTo>
                  <a:lnTo>
                    <a:pt x="357" y="290"/>
                  </a:lnTo>
                  <a:lnTo>
                    <a:pt x="345" y="304"/>
                  </a:lnTo>
                  <a:lnTo>
                    <a:pt x="331" y="293"/>
                  </a:lnTo>
                  <a:lnTo>
                    <a:pt x="331" y="293"/>
                  </a:lnTo>
                  <a:close/>
                  <a:moveTo>
                    <a:pt x="385" y="340"/>
                  </a:moveTo>
                  <a:lnTo>
                    <a:pt x="397" y="326"/>
                  </a:lnTo>
                  <a:lnTo>
                    <a:pt x="411" y="337"/>
                  </a:lnTo>
                  <a:lnTo>
                    <a:pt x="399" y="352"/>
                  </a:lnTo>
                  <a:lnTo>
                    <a:pt x="385" y="3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8" name="Freeform 534"/>
            <p:cNvSpPr>
              <a:spLocks noEditPoints="1"/>
            </p:cNvSpPr>
            <p:nvPr/>
          </p:nvSpPr>
          <p:spPr bwMode="auto">
            <a:xfrm>
              <a:off x="7045325" y="2065338"/>
              <a:ext cx="1390650" cy="198438"/>
            </a:xfrm>
            <a:custGeom>
              <a:avLst/>
              <a:gdLst>
                <a:gd name="T0" fmla="*/ 16 w 876"/>
                <a:gd name="T1" fmla="*/ 19 h 125"/>
                <a:gd name="T2" fmla="*/ 0 w 876"/>
                <a:gd name="T3" fmla="*/ 0 h 125"/>
                <a:gd name="T4" fmla="*/ 18 w 876"/>
                <a:gd name="T5" fmla="*/ 2 h 125"/>
                <a:gd name="T6" fmla="*/ 873 w 876"/>
                <a:gd name="T7" fmla="*/ 125 h 125"/>
                <a:gd name="T8" fmla="*/ 857 w 876"/>
                <a:gd name="T9" fmla="*/ 106 h 125"/>
                <a:gd name="T10" fmla="*/ 876 w 876"/>
                <a:gd name="T11" fmla="*/ 106 h 125"/>
                <a:gd name="T12" fmla="*/ 803 w 876"/>
                <a:gd name="T13" fmla="*/ 116 h 125"/>
                <a:gd name="T14" fmla="*/ 786 w 876"/>
                <a:gd name="T15" fmla="*/ 97 h 125"/>
                <a:gd name="T16" fmla="*/ 805 w 876"/>
                <a:gd name="T17" fmla="*/ 99 h 125"/>
                <a:gd name="T18" fmla="*/ 732 w 876"/>
                <a:gd name="T19" fmla="*/ 109 h 125"/>
                <a:gd name="T20" fmla="*/ 715 w 876"/>
                <a:gd name="T21" fmla="*/ 87 h 125"/>
                <a:gd name="T22" fmla="*/ 734 w 876"/>
                <a:gd name="T23" fmla="*/ 90 h 125"/>
                <a:gd name="T24" fmla="*/ 659 w 876"/>
                <a:gd name="T25" fmla="*/ 99 h 125"/>
                <a:gd name="T26" fmla="*/ 644 w 876"/>
                <a:gd name="T27" fmla="*/ 78 h 125"/>
                <a:gd name="T28" fmla="*/ 661 w 876"/>
                <a:gd name="T29" fmla="*/ 80 h 125"/>
                <a:gd name="T30" fmla="*/ 588 w 876"/>
                <a:gd name="T31" fmla="*/ 90 h 125"/>
                <a:gd name="T32" fmla="*/ 571 w 876"/>
                <a:gd name="T33" fmla="*/ 71 h 125"/>
                <a:gd name="T34" fmla="*/ 590 w 876"/>
                <a:gd name="T35" fmla="*/ 73 h 125"/>
                <a:gd name="T36" fmla="*/ 517 w 876"/>
                <a:gd name="T37" fmla="*/ 80 h 125"/>
                <a:gd name="T38" fmla="*/ 500 w 876"/>
                <a:gd name="T39" fmla="*/ 61 h 125"/>
                <a:gd name="T40" fmla="*/ 519 w 876"/>
                <a:gd name="T41" fmla="*/ 64 h 125"/>
                <a:gd name="T42" fmla="*/ 446 w 876"/>
                <a:gd name="T43" fmla="*/ 73 h 125"/>
                <a:gd name="T44" fmla="*/ 429 w 876"/>
                <a:gd name="T45" fmla="*/ 52 h 125"/>
                <a:gd name="T46" fmla="*/ 448 w 876"/>
                <a:gd name="T47" fmla="*/ 54 h 125"/>
                <a:gd name="T48" fmla="*/ 373 w 876"/>
                <a:gd name="T49" fmla="*/ 64 h 125"/>
                <a:gd name="T50" fmla="*/ 359 w 876"/>
                <a:gd name="T51" fmla="*/ 43 h 125"/>
                <a:gd name="T52" fmla="*/ 375 w 876"/>
                <a:gd name="T53" fmla="*/ 45 h 125"/>
                <a:gd name="T54" fmla="*/ 302 w 876"/>
                <a:gd name="T55" fmla="*/ 54 h 125"/>
                <a:gd name="T56" fmla="*/ 285 w 876"/>
                <a:gd name="T57" fmla="*/ 35 h 125"/>
                <a:gd name="T58" fmla="*/ 304 w 876"/>
                <a:gd name="T59" fmla="*/ 38 h 125"/>
                <a:gd name="T60" fmla="*/ 231 w 876"/>
                <a:gd name="T61" fmla="*/ 47 h 125"/>
                <a:gd name="T62" fmla="*/ 214 w 876"/>
                <a:gd name="T63" fmla="*/ 26 h 125"/>
                <a:gd name="T64" fmla="*/ 233 w 876"/>
                <a:gd name="T65" fmla="*/ 28 h 125"/>
                <a:gd name="T66" fmla="*/ 160 w 876"/>
                <a:gd name="T67" fmla="*/ 38 h 125"/>
                <a:gd name="T68" fmla="*/ 144 w 876"/>
                <a:gd name="T69" fmla="*/ 17 h 125"/>
                <a:gd name="T70" fmla="*/ 163 w 876"/>
                <a:gd name="T71" fmla="*/ 19 h 125"/>
                <a:gd name="T72" fmla="*/ 87 w 876"/>
                <a:gd name="T73" fmla="*/ 28 h 125"/>
                <a:gd name="T74" fmla="*/ 73 w 876"/>
                <a:gd name="T75" fmla="*/ 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6" h="125">
                  <a:moveTo>
                    <a:pt x="18" y="2"/>
                  </a:moveTo>
                  <a:lnTo>
                    <a:pt x="16" y="19"/>
                  </a:lnTo>
                  <a:lnTo>
                    <a:pt x="0" y="17"/>
                  </a:lnTo>
                  <a:lnTo>
                    <a:pt x="0" y="0"/>
                  </a:lnTo>
                  <a:lnTo>
                    <a:pt x="18" y="2"/>
                  </a:lnTo>
                  <a:lnTo>
                    <a:pt x="18" y="2"/>
                  </a:lnTo>
                  <a:close/>
                  <a:moveTo>
                    <a:pt x="876" y="106"/>
                  </a:moveTo>
                  <a:lnTo>
                    <a:pt x="873" y="125"/>
                  </a:lnTo>
                  <a:lnTo>
                    <a:pt x="857" y="123"/>
                  </a:lnTo>
                  <a:lnTo>
                    <a:pt x="857" y="106"/>
                  </a:lnTo>
                  <a:lnTo>
                    <a:pt x="876" y="106"/>
                  </a:lnTo>
                  <a:lnTo>
                    <a:pt x="876" y="106"/>
                  </a:lnTo>
                  <a:close/>
                  <a:moveTo>
                    <a:pt x="805" y="99"/>
                  </a:moveTo>
                  <a:lnTo>
                    <a:pt x="803" y="116"/>
                  </a:lnTo>
                  <a:lnTo>
                    <a:pt x="784" y="113"/>
                  </a:lnTo>
                  <a:lnTo>
                    <a:pt x="786" y="97"/>
                  </a:lnTo>
                  <a:lnTo>
                    <a:pt x="805" y="99"/>
                  </a:lnTo>
                  <a:lnTo>
                    <a:pt x="805" y="99"/>
                  </a:lnTo>
                  <a:close/>
                  <a:moveTo>
                    <a:pt x="734" y="90"/>
                  </a:moveTo>
                  <a:lnTo>
                    <a:pt x="732" y="109"/>
                  </a:lnTo>
                  <a:lnTo>
                    <a:pt x="713" y="106"/>
                  </a:lnTo>
                  <a:lnTo>
                    <a:pt x="715" y="87"/>
                  </a:lnTo>
                  <a:lnTo>
                    <a:pt x="734" y="90"/>
                  </a:lnTo>
                  <a:lnTo>
                    <a:pt x="734" y="90"/>
                  </a:lnTo>
                  <a:close/>
                  <a:moveTo>
                    <a:pt x="661" y="80"/>
                  </a:moveTo>
                  <a:lnTo>
                    <a:pt x="659" y="99"/>
                  </a:lnTo>
                  <a:lnTo>
                    <a:pt x="642" y="97"/>
                  </a:lnTo>
                  <a:lnTo>
                    <a:pt x="644" y="78"/>
                  </a:lnTo>
                  <a:lnTo>
                    <a:pt x="661" y="80"/>
                  </a:lnTo>
                  <a:lnTo>
                    <a:pt x="661" y="80"/>
                  </a:lnTo>
                  <a:close/>
                  <a:moveTo>
                    <a:pt x="590" y="73"/>
                  </a:moveTo>
                  <a:lnTo>
                    <a:pt x="588" y="90"/>
                  </a:lnTo>
                  <a:lnTo>
                    <a:pt x="571" y="87"/>
                  </a:lnTo>
                  <a:lnTo>
                    <a:pt x="571" y="71"/>
                  </a:lnTo>
                  <a:lnTo>
                    <a:pt x="590" y="73"/>
                  </a:lnTo>
                  <a:lnTo>
                    <a:pt x="590" y="73"/>
                  </a:lnTo>
                  <a:close/>
                  <a:moveTo>
                    <a:pt x="519" y="64"/>
                  </a:moveTo>
                  <a:lnTo>
                    <a:pt x="517" y="80"/>
                  </a:lnTo>
                  <a:lnTo>
                    <a:pt x="498" y="78"/>
                  </a:lnTo>
                  <a:lnTo>
                    <a:pt x="500" y="61"/>
                  </a:lnTo>
                  <a:lnTo>
                    <a:pt x="519" y="64"/>
                  </a:lnTo>
                  <a:lnTo>
                    <a:pt x="519" y="64"/>
                  </a:lnTo>
                  <a:close/>
                  <a:moveTo>
                    <a:pt x="448" y="54"/>
                  </a:moveTo>
                  <a:lnTo>
                    <a:pt x="446" y="73"/>
                  </a:lnTo>
                  <a:lnTo>
                    <a:pt x="427" y="71"/>
                  </a:lnTo>
                  <a:lnTo>
                    <a:pt x="429" y="52"/>
                  </a:lnTo>
                  <a:lnTo>
                    <a:pt x="448" y="54"/>
                  </a:lnTo>
                  <a:lnTo>
                    <a:pt x="448" y="54"/>
                  </a:lnTo>
                  <a:close/>
                  <a:moveTo>
                    <a:pt x="375" y="45"/>
                  </a:moveTo>
                  <a:lnTo>
                    <a:pt x="373" y="64"/>
                  </a:lnTo>
                  <a:lnTo>
                    <a:pt x="356" y="61"/>
                  </a:lnTo>
                  <a:lnTo>
                    <a:pt x="359" y="43"/>
                  </a:lnTo>
                  <a:lnTo>
                    <a:pt x="375" y="45"/>
                  </a:lnTo>
                  <a:lnTo>
                    <a:pt x="375" y="45"/>
                  </a:lnTo>
                  <a:close/>
                  <a:moveTo>
                    <a:pt x="304" y="38"/>
                  </a:moveTo>
                  <a:lnTo>
                    <a:pt x="302" y="54"/>
                  </a:lnTo>
                  <a:lnTo>
                    <a:pt x="285" y="52"/>
                  </a:lnTo>
                  <a:lnTo>
                    <a:pt x="285" y="35"/>
                  </a:lnTo>
                  <a:lnTo>
                    <a:pt x="304" y="38"/>
                  </a:lnTo>
                  <a:lnTo>
                    <a:pt x="304" y="38"/>
                  </a:lnTo>
                  <a:close/>
                  <a:moveTo>
                    <a:pt x="233" y="28"/>
                  </a:moveTo>
                  <a:lnTo>
                    <a:pt x="231" y="47"/>
                  </a:lnTo>
                  <a:lnTo>
                    <a:pt x="212" y="45"/>
                  </a:lnTo>
                  <a:lnTo>
                    <a:pt x="214" y="26"/>
                  </a:lnTo>
                  <a:lnTo>
                    <a:pt x="233" y="28"/>
                  </a:lnTo>
                  <a:lnTo>
                    <a:pt x="233" y="28"/>
                  </a:lnTo>
                  <a:close/>
                  <a:moveTo>
                    <a:pt x="163" y="19"/>
                  </a:moveTo>
                  <a:lnTo>
                    <a:pt x="160" y="38"/>
                  </a:lnTo>
                  <a:lnTo>
                    <a:pt x="141" y="35"/>
                  </a:lnTo>
                  <a:lnTo>
                    <a:pt x="144" y="17"/>
                  </a:lnTo>
                  <a:lnTo>
                    <a:pt x="163" y="19"/>
                  </a:lnTo>
                  <a:lnTo>
                    <a:pt x="163" y="19"/>
                  </a:lnTo>
                  <a:close/>
                  <a:moveTo>
                    <a:pt x="89" y="12"/>
                  </a:moveTo>
                  <a:lnTo>
                    <a:pt x="87" y="28"/>
                  </a:lnTo>
                  <a:lnTo>
                    <a:pt x="70" y="26"/>
                  </a:lnTo>
                  <a:lnTo>
                    <a:pt x="73" y="9"/>
                  </a:lnTo>
                  <a:lnTo>
                    <a:pt x="89"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9" name="Freeform 535"/>
            <p:cNvSpPr>
              <a:spLocks noEditPoints="1"/>
            </p:cNvSpPr>
            <p:nvPr/>
          </p:nvSpPr>
          <p:spPr bwMode="auto">
            <a:xfrm>
              <a:off x="6126163" y="2098675"/>
              <a:ext cx="892175" cy="1114425"/>
            </a:xfrm>
            <a:custGeom>
              <a:avLst/>
              <a:gdLst>
                <a:gd name="T0" fmla="*/ 538 w 562"/>
                <a:gd name="T1" fmla="*/ 14 h 702"/>
                <a:gd name="T2" fmla="*/ 562 w 562"/>
                <a:gd name="T3" fmla="*/ 12 h 702"/>
                <a:gd name="T4" fmla="*/ 553 w 562"/>
                <a:gd name="T5" fmla="*/ 26 h 702"/>
                <a:gd name="T6" fmla="*/ 0 w 562"/>
                <a:gd name="T7" fmla="*/ 690 h 702"/>
                <a:gd name="T8" fmla="*/ 26 w 562"/>
                <a:gd name="T9" fmla="*/ 688 h 702"/>
                <a:gd name="T10" fmla="*/ 14 w 562"/>
                <a:gd name="T11" fmla="*/ 702 h 702"/>
                <a:gd name="T12" fmla="*/ 45 w 562"/>
                <a:gd name="T13" fmla="*/ 633 h 702"/>
                <a:gd name="T14" fmla="*/ 71 w 562"/>
                <a:gd name="T15" fmla="*/ 631 h 702"/>
                <a:gd name="T16" fmla="*/ 59 w 562"/>
                <a:gd name="T17" fmla="*/ 645 h 702"/>
                <a:gd name="T18" fmla="*/ 90 w 562"/>
                <a:gd name="T19" fmla="*/ 577 h 702"/>
                <a:gd name="T20" fmla="*/ 116 w 562"/>
                <a:gd name="T21" fmla="*/ 574 h 702"/>
                <a:gd name="T22" fmla="*/ 104 w 562"/>
                <a:gd name="T23" fmla="*/ 588 h 702"/>
                <a:gd name="T24" fmla="*/ 134 w 562"/>
                <a:gd name="T25" fmla="*/ 522 h 702"/>
                <a:gd name="T26" fmla="*/ 160 w 562"/>
                <a:gd name="T27" fmla="*/ 518 h 702"/>
                <a:gd name="T28" fmla="*/ 149 w 562"/>
                <a:gd name="T29" fmla="*/ 532 h 702"/>
                <a:gd name="T30" fmla="*/ 179 w 562"/>
                <a:gd name="T31" fmla="*/ 466 h 702"/>
                <a:gd name="T32" fmla="*/ 203 w 562"/>
                <a:gd name="T33" fmla="*/ 463 h 702"/>
                <a:gd name="T34" fmla="*/ 194 w 562"/>
                <a:gd name="T35" fmla="*/ 477 h 702"/>
                <a:gd name="T36" fmla="*/ 224 w 562"/>
                <a:gd name="T37" fmla="*/ 409 h 702"/>
                <a:gd name="T38" fmla="*/ 248 w 562"/>
                <a:gd name="T39" fmla="*/ 407 h 702"/>
                <a:gd name="T40" fmla="*/ 238 w 562"/>
                <a:gd name="T41" fmla="*/ 421 h 702"/>
                <a:gd name="T42" fmla="*/ 269 w 562"/>
                <a:gd name="T43" fmla="*/ 352 h 702"/>
                <a:gd name="T44" fmla="*/ 293 w 562"/>
                <a:gd name="T45" fmla="*/ 350 h 702"/>
                <a:gd name="T46" fmla="*/ 283 w 562"/>
                <a:gd name="T47" fmla="*/ 364 h 702"/>
                <a:gd name="T48" fmla="*/ 314 w 562"/>
                <a:gd name="T49" fmla="*/ 296 h 702"/>
                <a:gd name="T50" fmla="*/ 338 w 562"/>
                <a:gd name="T51" fmla="*/ 293 h 702"/>
                <a:gd name="T52" fmla="*/ 328 w 562"/>
                <a:gd name="T53" fmla="*/ 307 h 702"/>
                <a:gd name="T54" fmla="*/ 359 w 562"/>
                <a:gd name="T55" fmla="*/ 239 h 702"/>
                <a:gd name="T56" fmla="*/ 383 w 562"/>
                <a:gd name="T57" fmla="*/ 236 h 702"/>
                <a:gd name="T58" fmla="*/ 373 w 562"/>
                <a:gd name="T59" fmla="*/ 251 h 702"/>
                <a:gd name="T60" fmla="*/ 404 w 562"/>
                <a:gd name="T61" fmla="*/ 184 h 702"/>
                <a:gd name="T62" fmla="*/ 427 w 562"/>
                <a:gd name="T63" fmla="*/ 180 h 702"/>
                <a:gd name="T64" fmla="*/ 418 w 562"/>
                <a:gd name="T65" fmla="*/ 194 h 702"/>
                <a:gd name="T66" fmla="*/ 449 w 562"/>
                <a:gd name="T67" fmla="*/ 128 h 702"/>
                <a:gd name="T68" fmla="*/ 472 w 562"/>
                <a:gd name="T69" fmla="*/ 123 h 702"/>
                <a:gd name="T70" fmla="*/ 463 w 562"/>
                <a:gd name="T71" fmla="*/ 137 h 702"/>
                <a:gd name="T72" fmla="*/ 494 w 562"/>
                <a:gd name="T73" fmla="*/ 71 h 702"/>
                <a:gd name="T74" fmla="*/ 517 w 562"/>
                <a:gd name="T75" fmla="*/ 69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2" h="702">
                  <a:moveTo>
                    <a:pt x="553" y="26"/>
                  </a:moveTo>
                  <a:lnTo>
                    <a:pt x="538" y="14"/>
                  </a:lnTo>
                  <a:lnTo>
                    <a:pt x="548" y="0"/>
                  </a:lnTo>
                  <a:lnTo>
                    <a:pt x="562" y="12"/>
                  </a:lnTo>
                  <a:lnTo>
                    <a:pt x="553" y="26"/>
                  </a:lnTo>
                  <a:lnTo>
                    <a:pt x="553" y="26"/>
                  </a:lnTo>
                  <a:close/>
                  <a:moveTo>
                    <a:pt x="14" y="702"/>
                  </a:moveTo>
                  <a:lnTo>
                    <a:pt x="0" y="690"/>
                  </a:lnTo>
                  <a:lnTo>
                    <a:pt x="12" y="676"/>
                  </a:lnTo>
                  <a:lnTo>
                    <a:pt x="26" y="688"/>
                  </a:lnTo>
                  <a:lnTo>
                    <a:pt x="14" y="702"/>
                  </a:lnTo>
                  <a:lnTo>
                    <a:pt x="14" y="702"/>
                  </a:lnTo>
                  <a:close/>
                  <a:moveTo>
                    <a:pt x="59" y="645"/>
                  </a:moveTo>
                  <a:lnTo>
                    <a:pt x="45" y="633"/>
                  </a:lnTo>
                  <a:lnTo>
                    <a:pt x="57" y="619"/>
                  </a:lnTo>
                  <a:lnTo>
                    <a:pt x="71" y="631"/>
                  </a:lnTo>
                  <a:lnTo>
                    <a:pt x="59" y="645"/>
                  </a:lnTo>
                  <a:lnTo>
                    <a:pt x="59" y="645"/>
                  </a:lnTo>
                  <a:close/>
                  <a:moveTo>
                    <a:pt x="104" y="588"/>
                  </a:moveTo>
                  <a:lnTo>
                    <a:pt x="90" y="577"/>
                  </a:lnTo>
                  <a:lnTo>
                    <a:pt x="101" y="565"/>
                  </a:lnTo>
                  <a:lnTo>
                    <a:pt x="116" y="574"/>
                  </a:lnTo>
                  <a:lnTo>
                    <a:pt x="104" y="588"/>
                  </a:lnTo>
                  <a:lnTo>
                    <a:pt x="104" y="588"/>
                  </a:lnTo>
                  <a:close/>
                  <a:moveTo>
                    <a:pt x="149" y="532"/>
                  </a:moveTo>
                  <a:lnTo>
                    <a:pt x="134" y="522"/>
                  </a:lnTo>
                  <a:lnTo>
                    <a:pt x="146" y="508"/>
                  </a:lnTo>
                  <a:lnTo>
                    <a:pt x="160" y="518"/>
                  </a:lnTo>
                  <a:lnTo>
                    <a:pt x="149" y="532"/>
                  </a:lnTo>
                  <a:lnTo>
                    <a:pt x="149" y="532"/>
                  </a:lnTo>
                  <a:close/>
                  <a:moveTo>
                    <a:pt x="194" y="477"/>
                  </a:moveTo>
                  <a:lnTo>
                    <a:pt x="179" y="466"/>
                  </a:lnTo>
                  <a:lnTo>
                    <a:pt x="191" y="451"/>
                  </a:lnTo>
                  <a:lnTo>
                    <a:pt x="203" y="463"/>
                  </a:lnTo>
                  <a:lnTo>
                    <a:pt x="194" y="477"/>
                  </a:lnTo>
                  <a:lnTo>
                    <a:pt x="194" y="477"/>
                  </a:lnTo>
                  <a:close/>
                  <a:moveTo>
                    <a:pt x="238" y="421"/>
                  </a:moveTo>
                  <a:lnTo>
                    <a:pt x="224" y="409"/>
                  </a:lnTo>
                  <a:lnTo>
                    <a:pt x="236" y="395"/>
                  </a:lnTo>
                  <a:lnTo>
                    <a:pt x="248" y="407"/>
                  </a:lnTo>
                  <a:lnTo>
                    <a:pt x="238" y="421"/>
                  </a:lnTo>
                  <a:lnTo>
                    <a:pt x="238" y="421"/>
                  </a:lnTo>
                  <a:close/>
                  <a:moveTo>
                    <a:pt x="283" y="364"/>
                  </a:moveTo>
                  <a:lnTo>
                    <a:pt x="269" y="352"/>
                  </a:lnTo>
                  <a:lnTo>
                    <a:pt x="279" y="338"/>
                  </a:lnTo>
                  <a:lnTo>
                    <a:pt x="293" y="350"/>
                  </a:lnTo>
                  <a:lnTo>
                    <a:pt x="283" y="364"/>
                  </a:lnTo>
                  <a:lnTo>
                    <a:pt x="283" y="364"/>
                  </a:lnTo>
                  <a:close/>
                  <a:moveTo>
                    <a:pt x="328" y="307"/>
                  </a:moveTo>
                  <a:lnTo>
                    <a:pt x="314" y="296"/>
                  </a:lnTo>
                  <a:lnTo>
                    <a:pt x="323" y="281"/>
                  </a:lnTo>
                  <a:lnTo>
                    <a:pt x="338" y="293"/>
                  </a:lnTo>
                  <a:lnTo>
                    <a:pt x="328" y="307"/>
                  </a:lnTo>
                  <a:lnTo>
                    <a:pt x="328" y="307"/>
                  </a:lnTo>
                  <a:close/>
                  <a:moveTo>
                    <a:pt x="373" y="251"/>
                  </a:moveTo>
                  <a:lnTo>
                    <a:pt x="359" y="239"/>
                  </a:lnTo>
                  <a:lnTo>
                    <a:pt x="368" y="225"/>
                  </a:lnTo>
                  <a:lnTo>
                    <a:pt x="383" y="236"/>
                  </a:lnTo>
                  <a:lnTo>
                    <a:pt x="373" y="251"/>
                  </a:lnTo>
                  <a:lnTo>
                    <a:pt x="373" y="251"/>
                  </a:lnTo>
                  <a:close/>
                  <a:moveTo>
                    <a:pt x="418" y="194"/>
                  </a:moveTo>
                  <a:lnTo>
                    <a:pt x="404" y="184"/>
                  </a:lnTo>
                  <a:lnTo>
                    <a:pt x="413" y="170"/>
                  </a:lnTo>
                  <a:lnTo>
                    <a:pt x="427" y="180"/>
                  </a:lnTo>
                  <a:lnTo>
                    <a:pt x="418" y="194"/>
                  </a:lnTo>
                  <a:lnTo>
                    <a:pt x="418" y="194"/>
                  </a:lnTo>
                  <a:close/>
                  <a:moveTo>
                    <a:pt x="463" y="137"/>
                  </a:moveTo>
                  <a:lnTo>
                    <a:pt x="449" y="128"/>
                  </a:lnTo>
                  <a:lnTo>
                    <a:pt x="458" y="114"/>
                  </a:lnTo>
                  <a:lnTo>
                    <a:pt x="472" y="123"/>
                  </a:lnTo>
                  <a:lnTo>
                    <a:pt x="463" y="137"/>
                  </a:lnTo>
                  <a:lnTo>
                    <a:pt x="463" y="137"/>
                  </a:lnTo>
                  <a:close/>
                  <a:moveTo>
                    <a:pt x="508" y="83"/>
                  </a:moveTo>
                  <a:lnTo>
                    <a:pt x="494" y="71"/>
                  </a:lnTo>
                  <a:lnTo>
                    <a:pt x="503" y="57"/>
                  </a:lnTo>
                  <a:lnTo>
                    <a:pt x="517" y="69"/>
                  </a:lnTo>
                  <a:lnTo>
                    <a:pt x="508"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0" name="Freeform 536"/>
            <p:cNvSpPr>
              <a:spLocks noEditPoints="1"/>
            </p:cNvSpPr>
            <p:nvPr/>
          </p:nvSpPr>
          <p:spPr bwMode="auto">
            <a:xfrm>
              <a:off x="6230938" y="1341438"/>
              <a:ext cx="773113" cy="738188"/>
            </a:xfrm>
            <a:custGeom>
              <a:avLst/>
              <a:gdLst>
                <a:gd name="T0" fmla="*/ 463 w 487"/>
                <a:gd name="T1" fmla="*/ 454 h 465"/>
                <a:gd name="T2" fmla="*/ 475 w 487"/>
                <a:gd name="T3" fmla="*/ 439 h 465"/>
                <a:gd name="T4" fmla="*/ 487 w 487"/>
                <a:gd name="T5" fmla="*/ 454 h 465"/>
                <a:gd name="T6" fmla="*/ 475 w 487"/>
                <a:gd name="T7" fmla="*/ 465 h 465"/>
                <a:gd name="T8" fmla="*/ 463 w 487"/>
                <a:gd name="T9" fmla="*/ 454 h 465"/>
                <a:gd name="T10" fmla="*/ 463 w 487"/>
                <a:gd name="T11" fmla="*/ 454 h 465"/>
                <a:gd name="T12" fmla="*/ 0 w 487"/>
                <a:gd name="T13" fmla="*/ 14 h 465"/>
                <a:gd name="T14" fmla="*/ 5 w 487"/>
                <a:gd name="T15" fmla="*/ 19 h 465"/>
                <a:gd name="T16" fmla="*/ 19 w 487"/>
                <a:gd name="T17" fmla="*/ 7 h 465"/>
                <a:gd name="T18" fmla="*/ 14 w 487"/>
                <a:gd name="T19" fmla="*/ 0 h 465"/>
                <a:gd name="T20" fmla="*/ 0 w 487"/>
                <a:gd name="T21" fmla="*/ 14 h 465"/>
                <a:gd name="T22" fmla="*/ 0 w 487"/>
                <a:gd name="T23" fmla="*/ 14 h 465"/>
                <a:gd name="T24" fmla="*/ 45 w 487"/>
                <a:gd name="T25" fmla="*/ 57 h 465"/>
                <a:gd name="T26" fmla="*/ 57 w 487"/>
                <a:gd name="T27" fmla="*/ 43 h 465"/>
                <a:gd name="T28" fmla="*/ 71 w 487"/>
                <a:gd name="T29" fmla="*/ 57 h 465"/>
                <a:gd name="T30" fmla="*/ 59 w 487"/>
                <a:gd name="T31" fmla="*/ 69 h 465"/>
                <a:gd name="T32" fmla="*/ 45 w 487"/>
                <a:gd name="T33" fmla="*/ 57 h 465"/>
                <a:gd name="T34" fmla="*/ 45 w 487"/>
                <a:gd name="T35" fmla="*/ 57 h 465"/>
                <a:gd name="T36" fmla="*/ 97 w 487"/>
                <a:gd name="T37" fmla="*/ 106 h 465"/>
                <a:gd name="T38" fmla="*/ 109 w 487"/>
                <a:gd name="T39" fmla="*/ 92 h 465"/>
                <a:gd name="T40" fmla="*/ 123 w 487"/>
                <a:gd name="T41" fmla="*/ 106 h 465"/>
                <a:gd name="T42" fmla="*/ 111 w 487"/>
                <a:gd name="T43" fmla="*/ 118 h 465"/>
                <a:gd name="T44" fmla="*/ 97 w 487"/>
                <a:gd name="T45" fmla="*/ 106 h 465"/>
                <a:gd name="T46" fmla="*/ 97 w 487"/>
                <a:gd name="T47" fmla="*/ 106 h 465"/>
                <a:gd name="T48" fmla="*/ 149 w 487"/>
                <a:gd name="T49" fmla="*/ 156 h 465"/>
                <a:gd name="T50" fmla="*/ 161 w 487"/>
                <a:gd name="T51" fmla="*/ 142 h 465"/>
                <a:gd name="T52" fmla="*/ 175 w 487"/>
                <a:gd name="T53" fmla="*/ 156 h 465"/>
                <a:gd name="T54" fmla="*/ 163 w 487"/>
                <a:gd name="T55" fmla="*/ 168 h 465"/>
                <a:gd name="T56" fmla="*/ 149 w 487"/>
                <a:gd name="T57" fmla="*/ 156 h 465"/>
                <a:gd name="T58" fmla="*/ 149 w 487"/>
                <a:gd name="T59" fmla="*/ 156 h 465"/>
                <a:gd name="T60" fmla="*/ 201 w 487"/>
                <a:gd name="T61" fmla="*/ 206 h 465"/>
                <a:gd name="T62" fmla="*/ 213 w 487"/>
                <a:gd name="T63" fmla="*/ 191 h 465"/>
                <a:gd name="T64" fmla="*/ 227 w 487"/>
                <a:gd name="T65" fmla="*/ 206 h 465"/>
                <a:gd name="T66" fmla="*/ 215 w 487"/>
                <a:gd name="T67" fmla="*/ 217 h 465"/>
                <a:gd name="T68" fmla="*/ 201 w 487"/>
                <a:gd name="T69" fmla="*/ 206 h 465"/>
                <a:gd name="T70" fmla="*/ 201 w 487"/>
                <a:gd name="T71" fmla="*/ 206 h 465"/>
                <a:gd name="T72" fmla="*/ 253 w 487"/>
                <a:gd name="T73" fmla="*/ 255 h 465"/>
                <a:gd name="T74" fmla="*/ 267 w 487"/>
                <a:gd name="T75" fmla="*/ 241 h 465"/>
                <a:gd name="T76" fmla="*/ 279 w 487"/>
                <a:gd name="T77" fmla="*/ 255 h 465"/>
                <a:gd name="T78" fmla="*/ 267 w 487"/>
                <a:gd name="T79" fmla="*/ 267 h 465"/>
                <a:gd name="T80" fmla="*/ 253 w 487"/>
                <a:gd name="T81" fmla="*/ 255 h 465"/>
                <a:gd name="T82" fmla="*/ 253 w 487"/>
                <a:gd name="T83" fmla="*/ 255 h 465"/>
                <a:gd name="T84" fmla="*/ 305 w 487"/>
                <a:gd name="T85" fmla="*/ 305 h 465"/>
                <a:gd name="T86" fmla="*/ 319 w 487"/>
                <a:gd name="T87" fmla="*/ 291 h 465"/>
                <a:gd name="T88" fmla="*/ 331 w 487"/>
                <a:gd name="T89" fmla="*/ 305 h 465"/>
                <a:gd name="T90" fmla="*/ 319 w 487"/>
                <a:gd name="T91" fmla="*/ 317 h 465"/>
                <a:gd name="T92" fmla="*/ 305 w 487"/>
                <a:gd name="T93" fmla="*/ 305 h 465"/>
                <a:gd name="T94" fmla="*/ 305 w 487"/>
                <a:gd name="T95" fmla="*/ 305 h 465"/>
                <a:gd name="T96" fmla="*/ 357 w 487"/>
                <a:gd name="T97" fmla="*/ 354 h 465"/>
                <a:gd name="T98" fmla="*/ 371 w 487"/>
                <a:gd name="T99" fmla="*/ 340 h 465"/>
                <a:gd name="T100" fmla="*/ 383 w 487"/>
                <a:gd name="T101" fmla="*/ 354 h 465"/>
                <a:gd name="T102" fmla="*/ 371 w 487"/>
                <a:gd name="T103" fmla="*/ 366 h 465"/>
                <a:gd name="T104" fmla="*/ 357 w 487"/>
                <a:gd name="T105" fmla="*/ 354 h 465"/>
                <a:gd name="T106" fmla="*/ 357 w 487"/>
                <a:gd name="T107" fmla="*/ 354 h 465"/>
                <a:gd name="T108" fmla="*/ 409 w 487"/>
                <a:gd name="T109" fmla="*/ 404 h 465"/>
                <a:gd name="T110" fmla="*/ 423 w 487"/>
                <a:gd name="T111" fmla="*/ 390 h 465"/>
                <a:gd name="T112" fmla="*/ 435 w 487"/>
                <a:gd name="T113" fmla="*/ 404 h 465"/>
                <a:gd name="T114" fmla="*/ 423 w 487"/>
                <a:gd name="T115" fmla="*/ 416 h 465"/>
                <a:gd name="T116" fmla="*/ 409 w 487"/>
                <a:gd name="T117" fmla="*/ 40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7" h="465">
                  <a:moveTo>
                    <a:pt x="463" y="454"/>
                  </a:moveTo>
                  <a:lnTo>
                    <a:pt x="475" y="439"/>
                  </a:lnTo>
                  <a:lnTo>
                    <a:pt x="487" y="454"/>
                  </a:lnTo>
                  <a:lnTo>
                    <a:pt x="475" y="465"/>
                  </a:lnTo>
                  <a:lnTo>
                    <a:pt x="463" y="454"/>
                  </a:lnTo>
                  <a:lnTo>
                    <a:pt x="463" y="454"/>
                  </a:lnTo>
                  <a:close/>
                  <a:moveTo>
                    <a:pt x="0" y="14"/>
                  </a:moveTo>
                  <a:lnTo>
                    <a:pt x="5" y="19"/>
                  </a:lnTo>
                  <a:lnTo>
                    <a:pt x="19" y="7"/>
                  </a:lnTo>
                  <a:lnTo>
                    <a:pt x="14" y="0"/>
                  </a:lnTo>
                  <a:lnTo>
                    <a:pt x="0" y="14"/>
                  </a:lnTo>
                  <a:lnTo>
                    <a:pt x="0" y="14"/>
                  </a:lnTo>
                  <a:close/>
                  <a:moveTo>
                    <a:pt x="45" y="57"/>
                  </a:moveTo>
                  <a:lnTo>
                    <a:pt x="57" y="43"/>
                  </a:lnTo>
                  <a:lnTo>
                    <a:pt x="71" y="57"/>
                  </a:lnTo>
                  <a:lnTo>
                    <a:pt x="59" y="69"/>
                  </a:lnTo>
                  <a:lnTo>
                    <a:pt x="45" y="57"/>
                  </a:lnTo>
                  <a:lnTo>
                    <a:pt x="45" y="57"/>
                  </a:lnTo>
                  <a:close/>
                  <a:moveTo>
                    <a:pt x="97" y="106"/>
                  </a:moveTo>
                  <a:lnTo>
                    <a:pt x="109" y="92"/>
                  </a:lnTo>
                  <a:lnTo>
                    <a:pt x="123" y="106"/>
                  </a:lnTo>
                  <a:lnTo>
                    <a:pt x="111" y="118"/>
                  </a:lnTo>
                  <a:lnTo>
                    <a:pt x="97" y="106"/>
                  </a:lnTo>
                  <a:lnTo>
                    <a:pt x="97" y="106"/>
                  </a:lnTo>
                  <a:close/>
                  <a:moveTo>
                    <a:pt x="149" y="156"/>
                  </a:moveTo>
                  <a:lnTo>
                    <a:pt x="161" y="142"/>
                  </a:lnTo>
                  <a:lnTo>
                    <a:pt x="175" y="156"/>
                  </a:lnTo>
                  <a:lnTo>
                    <a:pt x="163" y="168"/>
                  </a:lnTo>
                  <a:lnTo>
                    <a:pt x="149" y="156"/>
                  </a:lnTo>
                  <a:lnTo>
                    <a:pt x="149" y="156"/>
                  </a:lnTo>
                  <a:close/>
                  <a:moveTo>
                    <a:pt x="201" y="206"/>
                  </a:moveTo>
                  <a:lnTo>
                    <a:pt x="213" y="191"/>
                  </a:lnTo>
                  <a:lnTo>
                    <a:pt x="227" y="206"/>
                  </a:lnTo>
                  <a:lnTo>
                    <a:pt x="215" y="217"/>
                  </a:lnTo>
                  <a:lnTo>
                    <a:pt x="201" y="206"/>
                  </a:lnTo>
                  <a:lnTo>
                    <a:pt x="201" y="206"/>
                  </a:lnTo>
                  <a:close/>
                  <a:moveTo>
                    <a:pt x="253" y="255"/>
                  </a:moveTo>
                  <a:lnTo>
                    <a:pt x="267" y="241"/>
                  </a:lnTo>
                  <a:lnTo>
                    <a:pt x="279" y="255"/>
                  </a:lnTo>
                  <a:lnTo>
                    <a:pt x="267" y="267"/>
                  </a:lnTo>
                  <a:lnTo>
                    <a:pt x="253" y="255"/>
                  </a:lnTo>
                  <a:lnTo>
                    <a:pt x="253" y="255"/>
                  </a:lnTo>
                  <a:close/>
                  <a:moveTo>
                    <a:pt x="305" y="305"/>
                  </a:moveTo>
                  <a:lnTo>
                    <a:pt x="319" y="291"/>
                  </a:lnTo>
                  <a:lnTo>
                    <a:pt x="331" y="305"/>
                  </a:lnTo>
                  <a:lnTo>
                    <a:pt x="319" y="317"/>
                  </a:lnTo>
                  <a:lnTo>
                    <a:pt x="305" y="305"/>
                  </a:lnTo>
                  <a:lnTo>
                    <a:pt x="305" y="305"/>
                  </a:lnTo>
                  <a:close/>
                  <a:moveTo>
                    <a:pt x="357" y="354"/>
                  </a:moveTo>
                  <a:lnTo>
                    <a:pt x="371" y="340"/>
                  </a:lnTo>
                  <a:lnTo>
                    <a:pt x="383" y="354"/>
                  </a:lnTo>
                  <a:lnTo>
                    <a:pt x="371" y="366"/>
                  </a:lnTo>
                  <a:lnTo>
                    <a:pt x="357" y="354"/>
                  </a:lnTo>
                  <a:lnTo>
                    <a:pt x="357" y="354"/>
                  </a:lnTo>
                  <a:close/>
                  <a:moveTo>
                    <a:pt x="409" y="404"/>
                  </a:moveTo>
                  <a:lnTo>
                    <a:pt x="423" y="390"/>
                  </a:lnTo>
                  <a:lnTo>
                    <a:pt x="435" y="404"/>
                  </a:lnTo>
                  <a:lnTo>
                    <a:pt x="423" y="416"/>
                  </a:lnTo>
                  <a:lnTo>
                    <a:pt x="409" y="4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1" name="Freeform 537"/>
            <p:cNvSpPr>
              <a:spLocks noEditPoints="1"/>
            </p:cNvSpPr>
            <p:nvPr/>
          </p:nvSpPr>
          <p:spPr bwMode="auto">
            <a:xfrm>
              <a:off x="5259388" y="1341438"/>
              <a:ext cx="985838" cy="385763"/>
            </a:xfrm>
            <a:custGeom>
              <a:avLst/>
              <a:gdLst>
                <a:gd name="T0" fmla="*/ 17 w 621"/>
                <a:gd name="T1" fmla="*/ 220 h 243"/>
                <a:gd name="T2" fmla="*/ 24 w 621"/>
                <a:gd name="T3" fmla="*/ 236 h 243"/>
                <a:gd name="T4" fmla="*/ 7 w 621"/>
                <a:gd name="T5" fmla="*/ 243 h 243"/>
                <a:gd name="T6" fmla="*/ 0 w 621"/>
                <a:gd name="T7" fmla="*/ 224 h 243"/>
                <a:gd name="T8" fmla="*/ 17 w 621"/>
                <a:gd name="T9" fmla="*/ 220 h 243"/>
                <a:gd name="T10" fmla="*/ 17 w 621"/>
                <a:gd name="T11" fmla="*/ 220 h 243"/>
                <a:gd name="T12" fmla="*/ 617 w 621"/>
                <a:gd name="T13" fmla="*/ 0 h 243"/>
                <a:gd name="T14" fmla="*/ 610 w 621"/>
                <a:gd name="T15" fmla="*/ 2 h 243"/>
                <a:gd name="T16" fmla="*/ 614 w 621"/>
                <a:gd name="T17" fmla="*/ 19 h 243"/>
                <a:gd name="T18" fmla="*/ 621 w 621"/>
                <a:gd name="T19" fmla="*/ 17 h 243"/>
                <a:gd name="T20" fmla="*/ 617 w 621"/>
                <a:gd name="T21" fmla="*/ 0 h 243"/>
                <a:gd name="T22" fmla="*/ 617 w 621"/>
                <a:gd name="T23" fmla="*/ 0 h 243"/>
                <a:gd name="T24" fmla="*/ 558 w 621"/>
                <a:gd name="T25" fmla="*/ 21 h 243"/>
                <a:gd name="T26" fmla="*/ 565 w 621"/>
                <a:gd name="T27" fmla="*/ 38 h 243"/>
                <a:gd name="T28" fmla="*/ 548 w 621"/>
                <a:gd name="T29" fmla="*/ 43 h 243"/>
                <a:gd name="T30" fmla="*/ 541 w 621"/>
                <a:gd name="T31" fmla="*/ 26 h 243"/>
                <a:gd name="T32" fmla="*/ 558 w 621"/>
                <a:gd name="T33" fmla="*/ 21 h 243"/>
                <a:gd name="T34" fmla="*/ 558 w 621"/>
                <a:gd name="T35" fmla="*/ 21 h 243"/>
                <a:gd name="T36" fmla="*/ 492 w 621"/>
                <a:gd name="T37" fmla="*/ 45 h 243"/>
                <a:gd name="T38" fmla="*/ 496 w 621"/>
                <a:gd name="T39" fmla="*/ 62 h 243"/>
                <a:gd name="T40" fmla="*/ 480 w 621"/>
                <a:gd name="T41" fmla="*/ 69 h 243"/>
                <a:gd name="T42" fmla="*/ 475 w 621"/>
                <a:gd name="T43" fmla="*/ 52 h 243"/>
                <a:gd name="T44" fmla="*/ 492 w 621"/>
                <a:gd name="T45" fmla="*/ 45 h 243"/>
                <a:gd name="T46" fmla="*/ 492 w 621"/>
                <a:gd name="T47" fmla="*/ 45 h 243"/>
                <a:gd name="T48" fmla="*/ 423 w 621"/>
                <a:gd name="T49" fmla="*/ 71 h 243"/>
                <a:gd name="T50" fmla="*/ 430 w 621"/>
                <a:gd name="T51" fmla="*/ 87 h 243"/>
                <a:gd name="T52" fmla="*/ 414 w 621"/>
                <a:gd name="T53" fmla="*/ 92 h 243"/>
                <a:gd name="T54" fmla="*/ 407 w 621"/>
                <a:gd name="T55" fmla="*/ 76 h 243"/>
                <a:gd name="T56" fmla="*/ 423 w 621"/>
                <a:gd name="T57" fmla="*/ 71 h 243"/>
                <a:gd name="T58" fmla="*/ 423 w 621"/>
                <a:gd name="T59" fmla="*/ 71 h 243"/>
                <a:gd name="T60" fmla="*/ 355 w 621"/>
                <a:gd name="T61" fmla="*/ 95 h 243"/>
                <a:gd name="T62" fmla="*/ 362 w 621"/>
                <a:gd name="T63" fmla="*/ 111 h 243"/>
                <a:gd name="T64" fmla="*/ 345 w 621"/>
                <a:gd name="T65" fmla="*/ 118 h 243"/>
                <a:gd name="T66" fmla="*/ 338 w 621"/>
                <a:gd name="T67" fmla="*/ 102 h 243"/>
                <a:gd name="T68" fmla="*/ 355 w 621"/>
                <a:gd name="T69" fmla="*/ 95 h 243"/>
                <a:gd name="T70" fmla="*/ 355 w 621"/>
                <a:gd name="T71" fmla="*/ 95 h 243"/>
                <a:gd name="T72" fmla="*/ 288 w 621"/>
                <a:gd name="T73" fmla="*/ 121 h 243"/>
                <a:gd name="T74" fmla="*/ 293 w 621"/>
                <a:gd name="T75" fmla="*/ 137 h 243"/>
                <a:gd name="T76" fmla="*/ 277 w 621"/>
                <a:gd name="T77" fmla="*/ 142 h 243"/>
                <a:gd name="T78" fmla="*/ 272 w 621"/>
                <a:gd name="T79" fmla="*/ 125 h 243"/>
                <a:gd name="T80" fmla="*/ 288 w 621"/>
                <a:gd name="T81" fmla="*/ 121 h 243"/>
                <a:gd name="T82" fmla="*/ 288 w 621"/>
                <a:gd name="T83" fmla="*/ 121 h 243"/>
                <a:gd name="T84" fmla="*/ 220 w 621"/>
                <a:gd name="T85" fmla="*/ 144 h 243"/>
                <a:gd name="T86" fmla="*/ 227 w 621"/>
                <a:gd name="T87" fmla="*/ 161 h 243"/>
                <a:gd name="T88" fmla="*/ 210 w 621"/>
                <a:gd name="T89" fmla="*/ 168 h 243"/>
                <a:gd name="T90" fmla="*/ 203 w 621"/>
                <a:gd name="T91" fmla="*/ 151 h 243"/>
                <a:gd name="T92" fmla="*/ 220 w 621"/>
                <a:gd name="T93" fmla="*/ 144 h 243"/>
                <a:gd name="T94" fmla="*/ 220 w 621"/>
                <a:gd name="T95" fmla="*/ 144 h 243"/>
                <a:gd name="T96" fmla="*/ 154 w 621"/>
                <a:gd name="T97" fmla="*/ 170 h 243"/>
                <a:gd name="T98" fmla="*/ 159 w 621"/>
                <a:gd name="T99" fmla="*/ 187 h 243"/>
                <a:gd name="T100" fmla="*/ 142 w 621"/>
                <a:gd name="T101" fmla="*/ 194 h 243"/>
                <a:gd name="T102" fmla="*/ 137 w 621"/>
                <a:gd name="T103" fmla="*/ 175 h 243"/>
                <a:gd name="T104" fmla="*/ 154 w 621"/>
                <a:gd name="T105" fmla="*/ 170 h 243"/>
                <a:gd name="T106" fmla="*/ 154 w 621"/>
                <a:gd name="T107" fmla="*/ 170 h 243"/>
                <a:gd name="T108" fmla="*/ 85 w 621"/>
                <a:gd name="T109" fmla="*/ 194 h 243"/>
                <a:gd name="T110" fmla="*/ 92 w 621"/>
                <a:gd name="T111" fmla="*/ 210 h 243"/>
                <a:gd name="T112" fmla="*/ 76 w 621"/>
                <a:gd name="T113" fmla="*/ 217 h 243"/>
                <a:gd name="T114" fmla="*/ 69 w 621"/>
                <a:gd name="T115" fmla="*/ 201 h 243"/>
                <a:gd name="T116" fmla="*/ 85 w 621"/>
                <a:gd name="T117" fmla="*/ 194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21" h="243">
                  <a:moveTo>
                    <a:pt x="17" y="220"/>
                  </a:moveTo>
                  <a:lnTo>
                    <a:pt x="24" y="236"/>
                  </a:lnTo>
                  <a:lnTo>
                    <a:pt x="7" y="243"/>
                  </a:lnTo>
                  <a:lnTo>
                    <a:pt x="0" y="224"/>
                  </a:lnTo>
                  <a:lnTo>
                    <a:pt x="17" y="220"/>
                  </a:lnTo>
                  <a:lnTo>
                    <a:pt x="17" y="220"/>
                  </a:lnTo>
                  <a:close/>
                  <a:moveTo>
                    <a:pt x="617" y="0"/>
                  </a:moveTo>
                  <a:lnTo>
                    <a:pt x="610" y="2"/>
                  </a:lnTo>
                  <a:lnTo>
                    <a:pt x="614" y="19"/>
                  </a:lnTo>
                  <a:lnTo>
                    <a:pt x="621" y="17"/>
                  </a:lnTo>
                  <a:lnTo>
                    <a:pt x="617" y="0"/>
                  </a:lnTo>
                  <a:lnTo>
                    <a:pt x="617" y="0"/>
                  </a:lnTo>
                  <a:close/>
                  <a:moveTo>
                    <a:pt x="558" y="21"/>
                  </a:moveTo>
                  <a:lnTo>
                    <a:pt x="565" y="38"/>
                  </a:lnTo>
                  <a:lnTo>
                    <a:pt x="548" y="43"/>
                  </a:lnTo>
                  <a:lnTo>
                    <a:pt x="541" y="26"/>
                  </a:lnTo>
                  <a:lnTo>
                    <a:pt x="558" y="21"/>
                  </a:lnTo>
                  <a:lnTo>
                    <a:pt x="558" y="21"/>
                  </a:lnTo>
                  <a:close/>
                  <a:moveTo>
                    <a:pt x="492" y="45"/>
                  </a:moveTo>
                  <a:lnTo>
                    <a:pt x="496" y="62"/>
                  </a:lnTo>
                  <a:lnTo>
                    <a:pt x="480" y="69"/>
                  </a:lnTo>
                  <a:lnTo>
                    <a:pt x="475" y="52"/>
                  </a:lnTo>
                  <a:lnTo>
                    <a:pt x="492" y="45"/>
                  </a:lnTo>
                  <a:lnTo>
                    <a:pt x="492" y="45"/>
                  </a:lnTo>
                  <a:close/>
                  <a:moveTo>
                    <a:pt x="423" y="71"/>
                  </a:moveTo>
                  <a:lnTo>
                    <a:pt x="430" y="87"/>
                  </a:lnTo>
                  <a:lnTo>
                    <a:pt x="414" y="92"/>
                  </a:lnTo>
                  <a:lnTo>
                    <a:pt x="407" y="76"/>
                  </a:lnTo>
                  <a:lnTo>
                    <a:pt x="423" y="71"/>
                  </a:lnTo>
                  <a:lnTo>
                    <a:pt x="423" y="71"/>
                  </a:lnTo>
                  <a:close/>
                  <a:moveTo>
                    <a:pt x="355" y="95"/>
                  </a:moveTo>
                  <a:lnTo>
                    <a:pt x="362" y="111"/>
                  </a:lnTo>
                  <a:lnTo>
                    <a:pt x="345" y="118"/>
                  </a:lnTo>
                  <a:lnTo>
                    <a:pt x="338" y="102"/>
                  </a:lnTo>
                  <a:lnTo>
                    <a:pt x="355" y="95"/>
                  </a:lnTo>
                  <a:lnTo>
                    <a:pt x="355" y="95"/>
                  </a:lnTo>
                  <a:close/>
                  <a:moveTo>
                    <a:pt x="288" y="121"/>
                  </a:moveTo>
                  <a:lnTo>
                    <a:pt x="293" y="137"/>
                  </a:lnTo>
                  <a:lnTo>
                    <a:pt x="277" y="142"/>
                  </a:lnTo>
                  <a:lnTo>
                    <a:pt x="272" y="125"/>
                  </a:lnTo>
                  <a:lnTo>
                    <a:pt x="288" y="121"/>
                  </a:lnTo>
                  <a:lnTo>
                    <a:pt x="288" y="121"/>
                  </a:lnTo>
                  <a:close/>
                  <a:moveTo>
                    <a:pt x="220" y="144"/>
                  </a:moveTo>
                  <a:lnTo>
                    <a:pt x="227" y="161"/>
                  </a:lnTo>
                  <a:lnTo>
                    <a:pt x="210" y="168"/>
                  </a:lnTo>
                  <a:lnTo>
                    <a:pt x="203" y="151"/>
                  </a:lnTo>
                  <a:lnTo>
                    <a:pt x="220" y="144"/>
                  </a:lnTo>
                  <a:lnTo>
                    <a:pt x="220" y="144"/>
                  </a:lnTo>
                  <a:close/>
                  <a:moveTo>
                    <a:pt x="154" y="170"/>
                  </a:moveTo>
                  <a:lnTo>
                    <a:pt x="159" y="187"/>
                  </a:lnTo>
                  <a:lnTo>
                    <a:pt x="142" y="194"/>
                  </a:lnTo>
                  <a:lnTo>
                    <a:pt x="137" y="175"/>
                  </a:lnTo>
                  <a:lnTo>
                    <a:pt x="154" y="170"/>
                  </a:lnTo>
                  <a:lnTo>
                    <a:pt x="154" y="170"/>
                  </a:lnTo>
                  <a:close/>
                  <a:moveTo>
                    <a:pt x="85" y="194"/>
                  </a:moveTo>
                  <a:lnTo>
                    <a:pt x="92" y="210"/>
                  </a:lnTo>
                  <a:lnTo>
                    <a:pt x="76" y="217"/>
                  </a:lnTo>
                  <a:lnTo>
                    <a:pt x="69" y="201"/>
                  </a:lnTo>
                  <a:lnTo>
                    <a:pt x="85"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2" name="Freeform 538"/>
            <p:cNvSpPr>
              <a:spLocks noEditPoints="1"/>
            </p:cNvSpPr>
            <p:nvPr/>
          </p:nvSpPr>
          <p:spPr bwMode="auto">
            <a:xfrm>
              <a:off x="6316663" y="1082675"/>
              <a:ext cx="1384300" cy="269875"/>
            </a:xfrm>
            <a:custGeom>
              <a:avLst/>
              <a:gdLst>
                <a:gd name="T0" fmla="*/ 851 w 872"/>
                <a:gd name="T1" fmla="*/ 2 h 170"/>
                <a:gd name="T2" fmla="*/ 872 w 872"/>
                <a:gd name="T3" fmla="*/ 19 h 170"/>
                <a:gd name="T4" fmla="*/ 853 w 872"/>
                <a:gd name="T5" fmla="*/ 21 h 170"/>
                <a:gd name="T6" fmla="*/ 0 w 872"/>
                <a:gd name="T7" fmla="*/ 154 h 170"/>
                <a:gd name="T8" fmla="*/ 22 w 872"/>
                <a:gd name="T9" fmla="*/ 168 h 170"/>
                <a:gd name="T10" fmla="*/ 3 w 872"/>
                <a:gd name="T11" fmla="*/ 170 h 170"/>
                <a:gd name="T12" fmla="*/ 71 w 872"/>
                <a:gd name="T13" fmla="*/ 142 h 170"/>
                <a:gd name="T14" fmla="*/ 92 w 872"/>
                <a:gd name="T15" fmla="*/ 156 h 170"/>
                <a:gd name="T16" fmla="*/ 74 w 872"/>
                <a:gd name="T17" fmla="*/ 158 h 170"/>
                <a:gd name="T18" fmla="*/ 142 w 872"/>
                <a:gd name="T19" fmla="*/ 128 h 170"/>
                <a:gd name="T20" fmla="*/ 163 w 872"/>
                <a:gd name="T21" fmla="*/ 142 h 170"/>
                <a:gd name="T22" fmla="*/ 144 w 872"/>
                <a:gd name="T23" fmla="*/ 147 h 170"/>
                <a:gd name="T24" fmla="*/ 213 w 872"/>
                <a:gd name="T25" fmla="*/ 116 h 170"/>
                <a:gd name="T26" fmla="*/ 234 w 872"/>
                <a:gd name="T27" fmla="*/ 130 h 170"/>
                <a:gd name="T28" fmla="*/ 215 w 872"/>
                <a:gd name="T29" fmla="*/ 132 h 170"/>
                <a:gd name="T30" fmla="*/ 284 w 872"/>
                <a:gd name="T31" fmla="*/ 104 h 170"/>
                <a:gd name="T32" fmla="*/ 305 w 872"/>
                <a:gd name="T33" fmla="*/ 118 h 170"/>
                <a:gd name="T34" fmla="*/ 286 w 872"/>
                <a:gd name="T35" fmla="*/ 121 h 170"/>
                <a:gd name="T36" fmla="*/ 355 w 872"/>
                <a:gd name="T37" fmla="*/ 90 h 170"/>
                <a:gd name="T38" fmla="*/ 376 w 872"/>
                <a:gd name="T39" fmla="*/ 106 h 170"/>
                <a:gd name="T40" fmla="*/ 357 w 872"/>
                <a:gd name="T41" fmla="*/ 109 h 170"/>
                <a:gd name="T42" fmla="*/ 425 w 872"/>
                <a:gd name="T43" fmla="*/ 78 h 170"/>
                <a:gd name="T44" fmla="*/ 447 w 872"/>
                <a:gd name="T45" fmla="*/ 92 h 170"/>
                <a:gd name="T46" fmla="*/ 428 w 872"/>
                <a:gd name="T47" fmla="*/ 97 h 170"/>
                <a:gd name="T48" fmla="*/ 496 w 872"/>
                <a:gd name="T49" fmla="*/ 66 h 170"/>
                <a:gd name="T50" fmla="*/ 518 w 872"/>
                <a:gd name="T51" fmla="*/ 80 h 170"/>
                <a:gd name="T52" fmla="*/ 499 w 872"/>
                <a:gd name="T53" fmla="*/ 83 h 170"/>
                <a:gd name="T54" fmla="*/ 567 w 872"/>
                <a:gd name="T55" fmla="*/ 54 h 170"/>
                <a:gd name="T56" fmla="*/ 588 w 872"/>
                <a:gd name="T57" fmla="*/ 69 h 170"/>
                <a:gd name="T58" fmla="*/ 570 w 872"/>
                <a:gd name="T59" fmla="*/ 71 h 170"/>
                <a:gd name="T60" fmla="*/ 638 w 872"/>
                <a:gd name="T61" fmla="*/ 40 h 170"/>
                <a:gd name="T62" fmla="*/ 659 w 872"/>
                <a:gd name="T63" fmla="*/ 54 h 170"/>
                <a:gd name="T64" fmla="*/ 640 w 872"/>
                <a:gd name="T65" fmla="*/ 59 h 170"/>
                <a:gd name="T66" fmla="*/ 709 w 872"/>
                <a:gd name="T67" fmla="*/ 28 h 170"/>
                <a:gd name="T68" fmla="*/ 730 w 872"/>
                <a:gd name="T69" fmla="*/ 43 h 170"/>
                <a:gd name="T70" fmla="*/ 711 w 872"/>
                <a:gd name="T71" fmla="*/ 47 h 170"/>
                <a:gd name="T72" fmla="*/ 780 w 872"/>
                <a:gd name="T73" fmla="*/ 17 h 170"/>
                <a:gd name="T74" fmla="*/ 801 w 872"/>
                <a:gd name="T75" fmla="*/ 3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2" h="170">
                  <a:moveTo>
                    <a:pt x="853" y="21"/>
                  </a:moveTo>
                  <a:lnTo>
                    <a:pt x="851" y="2"/>
                  </a:lnTo>
                  <a:lnTo>
                    <a:pt x="870" y="0"/>
                  </a:lnTo>
                  <a:lnTo>
                    <a:pt x="872" y="19"/>
                  </a:lnTo>
                  <a:lnTo>
                    <a:pt x="853" y="21"/>
                  </a:lnTo>
                  <a:lnTo>
                    <a:pt x="853" y="21"/>
                  </a:lnTo>
                  <a:close/>
                  <a:moveTo>
                    <a:pt x="3" y="170"/>
                  </a:moveTo>
                  <a:lnTo>
                    <a:pt x="0" y="154"/>
                  </a:lnTo>
                  <a:lnTo>
                    <a:pt x="17" y="149"/>
                  </a:lnTo>
                  <a:lnTo>
                    <a:pt x="22" y="168"/>
                  </a:lnTo>
                  <a:lnTo>
                    <a:pt x="3" y="170"/>
                  </a:lnTo>
                  <a:lnTo>
                    <a:pt x="3" y="170"/>
                  </a:lnTo>
                  <a:close/>
                  <a:moveTo>
                    <a:pt x="74" y="158"/>
                  </a:moveTo>
                  <a:lnTo>
                    <a:pt x="71" y="142"/>
                  </a:lnTo>
                  <a:lnTo>
                    <a:pt x="88" y="137"/>
                  </a:lnTo>
                  <a:lnTo>
                    <a:pt x="92" y="156"/>
                  </a:lnTo>
                  <a:lnTo>
                    <a:pt x="74" y="158"/>
                  </a:lnTo>
                  <a:lnTo>
                    <a:pt x="74" y="158"/>
                  </a:lnTo>
                  <a:close/>
                  <a:moveTo>
                    <a:pt x="144" y="147"/>
                  </a:moveTo>
                  <a:lnTo>
                    <a:pt x="142" y="128"/>
                  </a:lnTo>
                  <a:lnTo>
                    <a:pt x="159" y="125"/>
                  </a:lnTo>
                  <a:lnTo>
                    <a:pt x="163" y="142"/>
                  </a:lnTo>
                  <a:lnTo>
                    <a:pt x="144" y="147"/>
                  </a:lnTo>
                  <a:lnTo>
                    <a:pt x="144" y="147"/>
                  </a:lnTo>
                  <a:close/>
                  <a:moveTo>
                    <a:pt x="215" y="132"/>
                  </a:moveTo>
                  <a:lnTo>
                    <a:pt x="213" y="116"/>
                  </a:lnTo>
                  <a:lnTo>
                    <a:pt x="229" y="113"/>
                  </a:lnTo>
                  <a:lnTo>
                    <a:pt x="234" y="130"/>
                  </a:lnTo>
                  <a:lnTo>
                    <a:pt x="215" y="132"/>
                  </a:lnTo>
                  <a:lnTo>
                    <a:pt x="215" y="132"/>
                  </a:lnTo>
                  <a:close/>
                  <a:moveTo>
                    <a:pt x="286" y="121"/>
                  </a:moveTo>
                  <a:lnTo>
                    <a:pt x="284" y="104"/>
                  </a:lnTo>
                  <a:lnTo>
                    <a:pt x="300" y="99"/>
                  </a:lnTo>
                  <a:lnTo>
                    <a:pt x="305" y="118"/>
                  </a:lnTo>
                  <a:lnTo>
                    <a:pt x="286" y="121"/>
                  </a:lnTo>
                  <a:lnTo>
                    <a:pt x="286" y="121"/>
                  </a:lnTo>
                  <a:close/>
                  <a:moveTo>
                    <a:pt x="357" y="109"/>
                  </a:moveTo>
                  <a:lnTo>
                    <a:pt x="355" y="90"/>
                  </a:lnTo>
                  <a:lnTo>
                    <a:pt x="371" y="87"/>
                  </a:lnTo>
                  <a:lnTo>
                    <a:pt x="376" y="106"/>
                  </a:lnTo>
                  <a:lnTo>
                    <a:pt x="357" y="109"/>
                  </a:lnTo>
                  <a:lnTo>
                    <a:pt x="357" y="109"/>
                  </a:lnTo>
                  <a:close/>
                  <a:moveTo>
                    <a:pt x="428" y="97"/>
                  </a:moveTo>
                  <a:lnTo>
                    <a:pt x="425" y="78"/>
                  </a:lnTo>
                  <a:lnTo>
                    <a:pt x="442" y="76"/>
                  </a:lnTo>
                  <a:lnTo>
                    <a:pt x="447" y="92"/>
                  </a:lnTo>
                  <a:lnTo>
                    <a:pt x="428" y="97"/>
                  </a:lnTo>
                  <a:lnTo>
                    <a:pt x="428" y="97"/>
                  </a:lnTo>
                  <a:close/>
                  <a:moveTo>
                    <a:pt x="499" y="83"/>
                  </a:moveTo>
                  <a:lnTo>
                    <a:pt x="496" y="66"/>
                  </a:lnTo>
                  <a:lnTo>
                    <a:pt x="513" y="64"/>
                  </a:lnTo>
                  <a:lnTo>
                    <a:pt x="518" y="80"/>
                  </a:lnTo>
                  <a:lnTo>
                    <a:pt x="499" y="83"/>
                  </a:lnTo>
                  <a:lnTo>
                    <a:pt x="499" y="83"/>
                  </a:lnTo>
                  <a:close/>
                  <a:moveTo>
                    <a:pt x="570" y="71"/>
                  </a:moveTo>
                  <a:lnTo>
                    <a:pt x="567" y="54"/>
                  </a:lnTo>
                  <a:lnTo>
                    <a:pt x="584" y="50"/>
                  </a:lnTo>
                  <a:lnTo>
                    <a:pt x="588" y="69"/>
                  </a:lnTo>
                  <a:lnTo>
                    <a:pt x="570" y="71"/>
                  </a:lnTo>
                  <a:lnTo>
                    <a:pt x="570" y="71"/>
                  </a:lnTo>
                  <a:close/>
                  <a:moveTo>
                    <a:pt x="640" y="59"/>
                  </a:moveTo>
                  <a:lnTo>
                    <a:pt x="638" y="40"/>
                  </a:lnTo>
                  <a:lnTo>
                    <a:pt x="655" y="38"/>
                  </a:lnTo>
                  <a:lnTo>
                    <a:pt x="659" y="54"/>
                  </a:lnTo>
                  <a:lnTo>
                    <a:pt x="640" y="59"/>
                  </a:lnTo>
                  <a:lnTo>
                    <a:pt x="640" y="59"/>
                  </a:lnTo>
                  <a:close/>
                  <a:moveTo>
                    <a:pt x="711" y="47"/>
                  </a:moveTo>
                  <a:lnTo>
                    <a:pt x="709" y="28"/>
                  </a:lnTo>
                  <a:lnTo>
                    <a:pt x="725" y="26"/>
                  </a:lnTo>
                  <a:lnTo>
                    <a:pt x="730" y="43"/>
                  </a:lnTo>
                  <a:lnTo>
                    <a:pt x="711" y="47"/>
                  </a:lnTo>
                  <a:lnTo>
                    <a:pt x="711" y="47"/>
                  </a:lnTo>
                  <a:close/>
                  <a:moveTo>
                    <a:pt x="782" y="33"/>
                  </a:moveTo>
                  <a:lnTo>
                    <a:pt x="780" y="17"/>
                  </a:lnTo>
                  <a:lnTo>
                    <a:pt x="799" y="12"/>
                  </a:lnTo>
                  <a:lnTo>
                    <a:pt x="801" y="31"/>
                  </a:lnTo>
                  <a:lnTo>
                    <a:pt x="782"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3" name="Freeform 539"/>
            <p:cNvSpPr>
              <a:spLocks noEditPoints="1"/>
            </p:cNvSpPr>
            <p:nvPr/>
          </p:nvSpPr>
          <p:spPr bwMode="auto">
            <a:xfrm>
              <a:off x="4498975" y="1082675"/>
              <a:ext cx="1728788" cy="280988"/>
            </a:xfrm>
            <a:custGeom>
              <a:avLst/>
              <a:gdLst>
                <a:gd name="T0" fmla="*/ 16 w 1089"/>
                <a:gd name="T1" fmla="*/ 21 h 177"/>
                <a:gd name="T2" fmla="*/ 2 w 1089"/>
                <a:gd name="T3" fmla="*/ 0 h 177"/>
                <a:gd name="T4" fmla="*/ 21 w 1089"/>
                <a:gd name="T5" fmla="*/ 2 h 177"/>
                <a:gd name="T6" fmla="*/ 1086 w 1089"/>
                <a:gd name="T7" fmla="*/ 177 h 177"/>
                <a:gd name="T8" fmla="*/ 1070 w 1089"/>
                <a:gd name="T9" fmla="*/ 158 h 177"/>
                <a:gd name="T10" fmla="*/ 1089 w 1089"/>
                <a:gd name="T11" fmla="*/ 161 h 177"/>
                <a:gd name="T12" fmla="*/ 1015 w 1089"/>
                <a:gd name="T13" fmla="*/ 168 h 177"/>
                <a:gd name="T14" fmla="*/ 999 w 1089"/>
                <a:gd name="T15" fmla="*/ 147 h 177"/>
                <a:gd name="T16" fmla="*/ 1018 w 1089"/>
                <a:gd name="T17" fmla="*/ 149 h 177"/>
                <a:gd name="T18" fmla="*/ 942 w 1089"/>
                <a:gd name="T19" fmla="*/ 156 h 177"/>
                <a:gd name="T20" fmla="*/ 928 w 1089"/>
                <a:gd name="T21" fmla="*/ 137 h 177"/>
                <a:gd name="T22" fmla="*/ 947 w 1089"/>
                <a:gd name="T23" fmla="*/ 139 h 177"/>
                <a:gd name="T24" fmla="*/ 871 w 1089"/>
                <a:gd name="T25" fmla="*/ 147 h 177"/>
                <a:gd name="T26" fmla="*/ 857 w 1089"/>
                <a:gd name="T27" fmla="*/ 125 h 177"/>
                <a:gd name="T28" fmla="*/ 874 w 1089"/>
                <a:gd name="T29" fmla="*/ 128 h 177"/>
                <a:gd name="T30" fmla="*/ 800 w 1089"/>
                <a:gd name="T31" fmla="*/ 137 h 177"/>
                <a:gd name="T32" fmla="*/ 786 w 1089"/>
                <a:gd name="T33" fmla="*/ 116 h 177"/>
                <a:gd name="T34" fmla="*/ 803 w 1089"/>
                <a:gd name="T35" fmla="*/ 118 h 177"/>
                <a:gd name="T36" fmla="*/ 730 w 1089"/>
                <a:gd name="T37" fmla="*/ 125 h 177"/>
                <a:gd name="T38" fmla="*/ 715 w 1089"/>
                <a:gd name="T39" fmla="*/ 104 h 177"/>
                <a:gd name="T40" fmla="*/ 732 w 1089"/>
                <a:gd name="T41" fmla="*/ 109 h 177"/>
                <a:gd name="T42" fmla="*/ 659 w 1089"/>
                <a:gd name="T43" fmla="*/ 116 h 177"/>
                <a:gd name="T44" fmla="*/ 642 w 1089"/>
                <a:gd name="T45" fmla="*/ 95 h 177"/>
                <a:gd name="T46" fmla="*/ 661 w 1089"/>
                <a:gd name="T47" fmla="*/ 97 h 177"/>
                <a:gd name="T48" fmla="*/ 588 w 1089"/>
                <a:gd name="T49" fmla="*/ 104 h 177"/>
                <a:gd name="T50" fmla="*/ 571 w 1089"/>
                <a:gd name="T51" fmla="*/ 85 h 177"/>
                <a:gd name="T52" fmla="*/ 590 w 1089"/>
                <a:gd name="T53" fmla="*/ 87 h 177"/>
                <a:gd name="T54" fmla="*/ 517 w 1089"/>
                <a:gd name="T55" fmla="*/ 95 h 177"/>
                <a:gd name="T56" fmla="*/ 501 w 1089"/>
                <a:gd name="T57" fmla="*/ 73 h 177"/>
                <a:gd name="T58" fmla="*/ 519 w 1089"/>
                <a:gd name="T59" fmla="*/ 76 h 177"/>
                <a:gd name="T60" fmla="*/ 444 w 1089"/>
                <a:gd name="T61" fmla="*/ 83 h 177"/>
                <a:gd name="T62" fmla="*/ 430 w 1089"/>
                <a:gd name="T63" fmla="*/ 64 h 177"/>
                <a:gd name="T64" fmla="*/ 449 w 1089"/>
                <a:gd name="T65" fmla="*/ 66 h 177"/>
                <a:gd name="T66" fmla="*/ 373 w 1089"/>
                <a:gd name="T67" fmla="*/ 73 h 177"/>
                <a:gd name="T68" fmla="*/ 359 w 1089"/>
                <a:gd name="T69" fmla="*/ 52 h 177"/>
                <a:gd name="T70" fmla="*/ 375 w 1089"/>
                <a:gd name="T71" fmla="*/ 54 h 177"/>
                <a:gd name="T72" fmla="*/ 302 w 1089"/>
                <a:gd name="T73" fmla="*/ 64 h 177"/>
                <a:gd name="T74" fmla="*/ 288 w 1089"/>
                <a:gd name="T75" fmla="*/ 43 h 177"/>
                <a:gd name="T76" fmla="*/ 304 w 1089"/>
                <a:gd name="T77" fmla="*/ 45 h 177"/>
                <a:gd name="T78" fmla="*/ 231 w 1089"/>
                <a:gd name="T79" fmla="*/ 52 h 177"/>
                <a:gd name="T80" fmla="*/ 217 w 1089"/>
                <a:gd name="T81" fmla="*/ 31 h 177"/>
                <a:gd name="T82" fmla="*/ 234 w 1089"/>
                <a:gd name="T83" fmla="*/ 36 h 177"/>
                <a:gd name="T84" fmla="*/ 160 w 1089"/>
                <a:gd name="T85" fmla="*/ 43 h 177"/>
                <a:gd name="T86" fmla="*/ 144 w 1089"/>
                <a:gd name="T87" fmla="*/ 21 h 177"/>
                <a:gd name="T88" fmla="*/ 163 w 1089"/>
                <a:gd name="T89" fmla="*/ 24 h 177"/>
                <a:gd name="T90" fmla="*/ 90 w 1089"/>
                <a:gd name="T91" fmla="*/ 31 h 177"/>
                <a:gd name="T92" fmla="*/ 73 w 1089"/>
                <a:gd name="T93" fmla="*/ 12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9" h="177">
                  <a:moveTo>
                    <a:pt x="21" y="2"/>
                  </a:moveTo>
                  <a:lnTo>
                    <a:pt x="16" y="21"/>
                  </a:lnTo>
                  <a:lnTo>
                    <a:pt x="0" y="19"/>
                  </a:lnTo>
                  <a:lnTo>
                    <a:pt x="2" y="0"/>
                  </a:lnTo>
                  <a:lnTo>
                    <a:pt x="21" y="2"/>
                  </a:lnTo>
                  <a:lnTo>
                    <a:pt x="21" y="2"/>
                  </a:lnTo>
                  <a:close/>
                  <a:moveTo>
                    <a:pt x="1089" y="161"/>
                  </a:moveTo>
                  <a:lnTo>
                    <a:pt x="1086" y="177"/>
                  </a:lnTo>
                  <a:lnTo>
                    <a:pt x="1067" y="175"/>
                  </a:lnTo>
                  <a:lnTo>
                    <a:pt x="1070" y="158"/>
                  </a:lnTo>
                  <a:lnTo>
                    <a:pt x="1089" y="161"/>
                  </a:lnTo>
                  <a:lnTo>
                    <a:pt x="1089" y="161"/>
                  </a:lnTo>
                  <a:close/>
                  <a:moveTo>
                    <a:pt x="1018" y="149"/>
                  </a:moveTo>
                  <a:lnTo>
                    <a:pt x="1015" y="168"/>
                  </a:lnTo>
                  <a:lnTo>
                    <a:pt x="997" y="165"/>
                  </a:lnTo>
                  <a:lnTo>
                    <a:pt x="999" y="147"/>
                  </a:lnTo>
                  <a:lnTo>
                    <a:pt x="1018" y="149"/>
                  </a:lnTo>
                  <a:lnTo>
                    <a:pt x="1018" y="149"/>
                  </a:lnTo>
                  <a:close/>
                  <a:moveTo>
                    <a:pt x="947" y="139"/>
                  </a:moveTo>
                  <a:lnTo>
                    <a:pt x="942" y="156"/>
                  </a:lnTo>
                  <a:lnTo>
                    <a:pt x="926" y="154"/>
                  </a:lnTo>
                  <a:lnTo>
                    <a:pt x="928" y="137"/>
                  </a:lnTo>
                  <a:lnTo>
                    <a:pt x="947" y="139"/>
                  </a:lnTo>
                  <a:lnTo>
                    <a:pt x="947" y="139"/>
                  </a:lnTo>
                  <a:close/>
                  <a:moveTo>
                    <a:pt x="874" y="128"/>
                  </a:moveTo>
                  <a:lnTo>
                    <a:pt x="871" y="147"/>
                  </a:lnTo>
                  <a:lnTo>
                    <a:pt x="855" y="144"/>
                  </a:lnTo>
                  <a:lnTo>
                    <a:pt x="857" y="125"/>
                  </a:lnTo>
                  <a:lnTo>
                    <a:pt x="874" y="128"/>
                  </a:lnTo>
                  <a:lnTo>
                    <a:pt x="874" y="128"/>
                  </a:lnTo>
                  <a:close/>
                  <a:moveTo>
                    <a:pt x="803" y="118"/>
                  </a:moveTo>
                  <a:lnTo>
                    <a:pt x="800" y="137"/>
                  </a:lnTo>
                  <a:lnTo>
                    <a:pt x="784" y="132"/>
                  </a:lnTo>
                  <a:lnTo>
                    <a:pt x="786" y="116"/>
                  </a:lnTo>
                  <a:lnTo>
                    <a:pt x="803" y="118"/>
                  </a:lnTo>
                  <a:lnTo>
                    <a:pt x="803" y="118"/>
                  </a:lnTo>
                  <a:close/>
                  <a:moveTo>
                    <a:pt x="732" y="109"/>
                  </a:moveTo>
                  <a:lnTo>
                    <a:pt x="730" y="125"/>
                  </a:lnTo>
                  <a:lnTo>
                    <a:pt x="711" y="123"/>
                  </a:lnTo>
                  <a:lnTo>
                    <a:pt x="715" y="104"/>
                  </a:lnTo>
                  <a:lnTo>
                    <a:pt x="732" y="109"/>
                  </a:lnTo>
                  <a:lnTo>
                    <a:pt x="732" y="109"/>
                  </a:lnTo>
                  <a:close/>
                  <a:moveTo>
                    <a:pt x="661" y="97"/>
                  </a:moveTo>
                  <a:lnTo>
                    <a:pt x="659" y="116"/>
                  </a:lnTo>
                  <a:lnTo>
                    <a:pt x="640" y="113"/>
                  </a:lnTo>
                  <a:lnTo>
                    <a:pt x="642" y="95"/>
                  </a:lnTo>
                  <a:lnTo>
                    <a:pt x="661" y="97"/>
                  </a:lnTo>
                  <a:lnTo>
                    <a:pt x="661" y="97"/>
                  </a:lnTo>
                  <a:close/>
                  <a:moveTo>
                    <a:pt x="590" y="87"/>
                  </a:moveTo>
                  <a:lnTo>
                    <a:pt x="588" y="104"/>
                  </a:lnTo>
                  <a:lnTo>
                    <a:pt x="569" y="102"/>
                  </a:lnTo>
                  <a:lnTo>
                    <a:pt x="571" y="85"/>
                  </a:lnTo>
                  <a:lnTo>
                    <a:pt x="590" y="87"/>
                  </a:lnTo>
                  <a:lnTo>
                    <a:pt x="590" y="87"/>
                  </a:lnTo>
                  <a:close/>
                  <a:moveTo>
                    <a:pt x="519" y="76"/>
                  </a:moveTo>
                  <a:lnTo>
                    <a:pt x="517" y="95"/>
                  </a:lnTo>
                  <a:lnTo>
                    <a:pt x="498" y="92"/>
                  </a:lnTo>
                  <a:lnTo>
                    <a:pt x="501" y="73"/>
                  </a:lnTo>
                  <a:lnTo>
                    <a:pt x="519" y="76"/>
                  </a:lnTo>
                  <a:lnTo>
                    <a:pt x="519" y="76"/>
                  </a:lnTo>
                  <a:close/>
                  <a:moveTo>
                    <a:pt x="449" y="66"/>
                  </a:moveTo>
                  <a:lnTo>
                    <a:pt x="444" y="83"/>
                  </a:lnTo>
                  <a:lnTo>
                    <a:pt x="427" y="80"/>
                  </a:lnTo>
                  <a:lnTo>
                    <a:pt x="430" y="64"/>
                  </a:lnTo>
                  <a:lnTo>
                    <a:pt x="449" y="66"/>
                  </a:lnTo>
                  <a:lnTo>
                    <a:pt x="449" y="66"/>
                  </a:lnTo>
                  <a:close/>
                  <a:moveTo>
                    <a:pt x="375" y="54"/>
                  </a:moveTo>
                  <a:lnTo>
                    <a:pt x="373" y="73"/>
                  </a:lnTo>
                  <a:lnTo>
                    <a:pt x="356" y="71"/>
                  </a:lnTo>
                  <a:lnTo>
                    <a:pt x="359" y="52"/>
                  </a:lnTo>
                  <a:lnTo>
                    <a:pt x="375" y="54"/>
                  </a:lnTo>
                  <a:lnTo>
                    <a:pt x="375" y="54"/>
                  </a:lnTo>
                  <a:close/>
                  <a:moveTo>
                    <a:pt x="304" y="45"/>
                  </a:moveTo>
                  <a:lnTo>
                    <a:pt x="302" y="64"/>
                  </a:lnTo>
                  <a:lnTo>
                    <a:pt x="286" y="59"/>
                  </a:lnTo>
                  <a:lnTo>
                    <a:pt x="288" y="43"/>
                  </a:lnTo>
                  <a:lnTo>
                    <a:pt x="304" y="45"/>
                  </a:lnTo>
                  <a:lnTo>
                    <a:pt x="304" y="45"/>
                  </a:lnTo>
                  <a:close/>
                  <a:moveTo>
                    <a:pt x="234" y="36"/>
                  </a:moveTo>
                  <a:lnTo>
                    <a:pt x="231" y="52"/>
                  </a:lnTo>
                  <a:lnTo>
                    <a:pt x="212" y="50"/>
                  </a:lnTo>
                  <a:lnTo>
                    <a:pt x="217" y="31"/>
                  </a:lnTo>
                  <a:lnTo>
                    <a:pt x="234" y="36"/>
                  </a:lnTo>
                  <a:lnTo>
                    <a:pt x="234" y="36"/>
                  </a:lnTo>
                  <a:close/>
                  <a:moveTo>
                    <a:pt x="163" y="24"/>
                  </a:moveTo>
                  <a:lnTo>
                    <a:pt x="160" y="43"/>
                  </a:lnTo>
                  <a:lnTo>
                    <a:pt x="141" y="40"/>
                  </a:lnTo>
                  <a:lnTo>
                    <a:pt x="144" y="21"/>
                  </a:lnTo>
                  <a:lnTo>
                    <a:pt x="163" y="24"/>
                  </a:lnTo>
                  <a:lnTo>
                    <a:pt x="163" y="24"/>
                  </a:lnTo>
                  <a:close/>
                  <a:moveTo>
                    <a:pt x="92" y="14"/>
                  </a:moveTo>
                  <a:lnTo>
                    <a:pt x="90" y="31"/>
                  </a:lnTo>
                  <a:lnTo>
                    <a:pt x="71" y="28"/>
                  </a:lnTo>
                  <a:lnTo>
                    <a:pt x="73" y="12"/>
                  </a:lnTo>
                  <a:lnTo>
                    <a:pt x="9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4" name="Freeform 540"/>
            <p:cNvSpPr>
              <a:spLocks noEditPoints="1"/>
            </p:cNvSpPr>
            <p:nvPr/>
          </p:nvSpPr>
          <p:spPr bwMode="auto">
            <a:xfrm>
              <a:off x="7685088" y="1090613"/>
              <a:ext cx="739775" cy="1219200"/>
            </a:xfrm>
            <a:custGeom>
              <a:avLst/>
              <a:gdLst>
                <a:gd name="T0" fmla="*/ 10 w 466"/>
                <a:gd name="T1" fmla="*/ 23 h 768"/>
                <a:gd name="T2" fmla="*/ 15 w 466"/>
                <a:gd name="T3" fmla="*/ 0 h 768"/>
                <a:gd name="T4" fmla="*/ 24 w 466"/>
                <a:gd name="T5" fmla="*/ 16 h 768"/>
                <a:gd name="T6" fmla="*/ 449 w 466"/>
                <a:gd name="T7" fmla="*/ 768 h 768"/>
                <a:gd name="T8" fmla="*/ 456 w 466"/>
                <a:gd name="T9" fmla="*/ 744 h 768"/>
                <a:gd name="T10" fmla="*/ 466 w 466"/>
                <a:gd name="T11" fmla="*/ 758 h 768"/>
                <a:gd name="T12" fmla="*/ 414 w 466"/>
                <a:gd name="T13" fmla="*/ 706 h 768"/>
                <a:gd name="T14" fmla="*/ 419 w 466"/>
                <a:gd name="T15" fmla="*/ 680 h 768"/>
                <a:gd name="T16" fmla="*/ 428 w 466"/>
                <a:gd name="T17" fmla="*/ 697 h 768"/>
                <a:gd name="T18" fmla="*/ 376 w 466"/>
                <a:gd name="T19" fmla="*/ 645 h 768"/>
                <a:gd name="T20" fmla="*/ 383 w 466"/>
                <a:gd name="T21" fmla="*/ 619 h 768"/>
                <a:gd name="T22" fmla="*/ 393 w 466"/>
                <a:gd name="T23" fmla="*/ 635 h 768"/>
                <a:gd name="T24" fmla="*/ 341 w 466"/>
                <a:gd name="T25" fmla="*/ 581 h 768"/>
                <a:gd name="T26" fmla="*/ 345 w 466"/>
                <a:gd name="T27" fmla="*/ 557 h 768"/>
                <a:gd name="T28" fmla="*/ 355 w 466"/>
                <a:gd name="T29" fmla="*/ 571 h 768"/>
                <a:gd name="T30" fmla="*/ 303 w 466"/>
                <a:gd name="T31" fmla="*/ 519 h 768"/>
                <a:gd name="T32" fmla="*/ 310 w 466"/>
                <a:gd name="T33" fmla="*/ 496 h 768"/>
                <a:gd name="T34" fmla="*/ 319 w 466"/>
                <a:gd name="T35" fmla="*/ 510 h 768"/>
                <a:gd name="T36" fmla="*/ 267 w 466"/>
                <a:gd name="T37" fmla="*/ 458 h 768"/>
                <a:gd name="T38" fmla="*/ 272 w 466"/>
                <a:gd name="T39" fmla="*/ 432 h 768"/>
                <a:gd name="T40" fmla="*/ 282 w 466"/>
                <a:gd name="T41" fmla="*/ 449 h 768"/>
                <a:gd name="T42" fmla="*/ 230 w 466"/>
                <a:gd name="T43" fmla="*/ 397 h 768"/>
                <a:gd name="T44" fmla="*/ 237 w 466"/>
                <a:gd name="T45" fmla="*/ 371 h 768"/>
                <a:gd name="T46" fmla="*/ 246 w 466"/>
                <a:gd name="T47" fmla="*/ 387 h 768"/>
                <a:gd name="T48" fmla="*/ 194 w 466"/>
                <a:gd name="T49" fmla="*/ 333 h 768"/>
                <a:gd name="T50" fmla="*/ 199 w 466"/>
                <a:gd name="T51" fmla="*/ 309 h 768"/>
                <a:gd name="T52" fmla="*/ 208 w 466"/>
                <a:gd name="T53" fmla="*/ 326 h 768"/>
                <a:gd name="T54" fmla="*/ 156 w 466"/>
                <a:gd name="T55" fmla="*/ 271 h 768"/>
                <a:gd name="T56" fmla="*/ 163 w 466"/>
                <a:gd name="T57" fmla="*/ 248 h 768"/>
                <a:gd name="T58" fmla="*/ 173 w 466"/>
                <a:gd name="T59" fmla="*/ 262 h 768"/>
                <a:gd name="T60" fmla="*/ 119 w 466"/>
                <a:gd name="T61" fmla="*/ 210 h 768"/>
                <a:gd name="T62" fmla="*/ 126 w 466"/>
                <a:gd name="T63" fmla="*/ 186 h 768"/>
                <a:gd name="T64" fmla="*/ 135 w 466"/>
                <a:gd name="T65" fmla="*/ 201 h 768"/>
                <a:gd name="T66" fmla="*/ 83 w 466"/>
                <a:gd name="T67" fmla="*/ 149 h 768"/>
                <a:gd name="T68" fmla="*/ 90 w 466"/>
                <a:gd name="T69" fmla="*/ 123 h 768"/>
                <a:gd name="T70" fmla="*/ 97 w 466"/>
                <a:gd name="T71" fmla="*/ 139 h 768"/>
                <a:gd name="T72" fmla="*/ 45 w 466"/>
                <a:gd name="T73" fmla="*/ 87 h 768"/>
                <a:gd name="T74" fmla="*/ 52 w 466"/>
                <a:gd name="T75" fmla="*/ 61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6" h="768">
                  <a:moveTo>
                    <a:pt x="24" y="16"/>
                  </a:moveTo>
                  <a:lnTo>
                    <a:pt x="10" y="23"/>
                  </a:lnTo>
                  <a:lnTo>
                    <a:pt x="0" y="9"/>
                  </a:lnTo>
                  <a:lnTo>
                    <a:pt x="15" y="0"/>
                  </a:lnTo>
                  <a:lnTo>
                    <a:pt x="24" y="16"/>
                  </a:lnTo>
                  <a:lnTo>
                    <a:pt x="24" y="16"/>
                  </a:lnTo>
                  <a:close/>
                  <a:moveTo>
                    <a:pt x="466" y="758"/>
                  </a:moveTo>
                  <a:lnTo>
                    <a:pt x="449" y="768"/>
                  </a:lnTo>
                  <a:lnTo>
                    <a:pt x="440" y="751"/>
                  </a:lnTo>
                  <a:lnTo>
                    <a:pt x="456" y="744"/>
                  </a:lnTo>
                  <a:lnTo>
                    <a:pt x="466" y="758"/>
                  </a:lnTo>
                  <a:lnTo>
                    <a:pt x="466" y="758"/>
                  </a:lnTo>
                  <a:close/>
                  <a:moveTo>
                    <a:pt x="428" y="697"/>
                  </a:moveTo>
                  <a:lnTo>
                    <a:pt x="414" y="706"/>
                  </a:lnTo>
                  <a:lnTo>
                    <a:pt x="404" y="690"/>
                  </a:lnTo>
                  <a:lnTo>
                    <a:pt x="419" y="680"/>
                  </a:lnTo>
                  <a:lnTo>
                    <a:pt x="428" y="697"/>
                  </a:lnTo>
                  <a:lnTo>
                    <a:pt x="428" y="697"/>
                  </a:lnTo>
                  <a:close/>
                  <a:moveTo>
                    <a:pt x="393" y="635"/>
                  </a:moveTo>
                  <a:lnTo>
                    <a:pt x="376" y="645"/>
                  </a:lnTo>
                  <a:lnTo>
                    <a:pt x="367" y="628"/>
                  </a:lnTo>
                  <a:lnTo>
                    <a:pt x="383" y="619"/>
                  </a:lnTo>
                  <a:lnTo>
                    <a:pt x="393" y="635"/>
                  </a:lnTo>
                  <a:lnTo>
                    <a:pt x="393" y="635"/>
                  </a:lnTo>
                  <a:close/>
                  <a:moveTo>
                    <a:pt x="355" y="571"/>
                  </a:moveTo>
                  <a:lnTo>
                    <a:pt x="341" y="581"/>
                  </a:lnTo>
                  <a:lnTo>
                    <a:pt x="331" y="567"/>
                  </a:lnTo>
                  <a:lnTo>
                    <a:pt x="345" y="557"/>
                  </a:lnTo>
                  <a:lnTo>
                    <a:pt x="355" y="571"/>
                  </a:lnTo>
                  <a:lnTo>
                    <a:pt x="355" y="571"/>
                  </a:lnTo>
                  <a:close/>
                  <a:moveTo>
                    <a:pt x="319" y="510"/>
                  </a:moveTo>
                  <a:lnTo>
                    <a:pt x="303" y="519"/>
                  </a:lnTo>
                  <a:lnTo>
                    <a:pt x="293" y="505"/>
                  </a:lnTo>
                  <a:lnTo>
                    <a:pt x="310" y="496"/>
                  </a:lnTo>
                  <a:lnTo>
                    <a:pt x="319" y="510"/>
                  </a:lnTo>
                  <a:lnTo>
                    <a:pt x="319" y="510"/>
                  </a:lnTo>
                  <a:close/>
                  <a:moveTo>
                    <a:pt x="282" y="449"/>
                  </a:moveTo>
                  <a:lnTo>
                    <a:pt x="267" y="458"/>
                  </a:lnTo>
                  <a:lnTo>
                    <a:pt x="258" y="442"/>
                  </a:lnTo>
                  <a:lnTo>
                    <a:pt x="272" y="432"/>
                  </a:lnTo>
                  <a:lnTo>
                    <a:pt x="282" y="449"/>
                  </a:lnTo>
                  <a:lnTo>
                    <a:pt x="282" y="449"/>
                  </a:lnTo>
                  <a:close/>
                  <a:moveTo>
                    <a:pt x="246" y="387"/>
                  </a:moveTo>
                  <a:lnTo>
                    <a:pt x="230" y="397"/>
                  </a:lnTo>
                  <a:lnTo>
                    <a:pt x="220" y="380"/>
                  </a:lnTo>
                  <a:lnTo>
                    <a:pt x="237" y="371"/>
                  </a:lnTo>
                  <a:lnTo>
                    <a:pt x="246" y="387"/>
                  </a:lnTo>
                  <a:lnTo>
                    <a:pt x="246" y="387"/>
                  </a:lnTo>
                  <a:close/>
                  <a:moveTo>
                    <a:pt x="208" y="326"/>
                  </a:moveTo>
                  <a:lnTo>
                    <a:pt x="194" y="333"/>
                  </a:lnTo>
                  <a:lnTo>
                    <a:pt x="185" y="319"/>
                  </a:lnTo>
                  <a:lnTo>
                    <a:pt x="199" y="309"/>
                  </a:lnTo>
                  <a:lnTo>
                    <a:pt x="208" y="326"/>
                  </a:lnTo>
                  <a:lnTo>
                    <a:pt x="208" y="326"/>
                  </a:lnTo>
                  <a:close/>
                  <a:moveTo>
                    <a:pt x="173" y="262"/>
                  </a:moveTo>
                  <a:lnTo>
                    <a:pt x="156" y="271"/>
                  </a:lnTo>
                  <a:lnTo>
                    <a:pt x="147" y="257"/>
                  </a:lnTo>
                  <a:lnTo>
                    <a:pt x="163" y="248"/>
                  </a:lnTo>
                  <a:lnTo>
                    <a:pt x="173" y="262"/>
                  </a:lnTo>
                  <a:lnTo>
                    <a:pt x="173" y="262"/>
                  </a:lnTo>
                  <a:close/>
                  <a:moveTo>
                    <a:pt x="135" y="201"/>
                  </a:moveTo>
                  <a:lnTo>
                    <a:pt x="119" y="210"/>
                  </a:lnTo>
                  <a:lnTo>
                    <a:pt x="111" y="194"/>
                  </a:lnTo>
                  <a:lnTo>
                    <a:pt x="126" y="186"/>
                  </a:lnTo>
                  <a:lnTo>
                    <a:pt x="135" y="201"/>
                  </a:lnTo>
                  <a:lnTo>
                    <a:pt x="135" y="201"/>
                  </a:lnTo>
                  <a:close/>
                  <a:moveTo>
                    <a:pt x="97" y="139"/>
                  </a:moveTo>
                  <a:lnTo>
                    <a:pt x="83" y="149"/>
                  </a:lnTo>
                  <a:lnTo>
                    <a:pt x="74" y="132"/>
                  </a:lnTo>
                  <a:lnTo>
                    <a:pt x="90" y="123"/>
                  </a:lnTo>
                  <a:lnTo>
                    <a:pt x="97" y="139"/>
                  </a:lnTo>
                  <a:lnTo>
                    <a:pt x="97" y="139"/>
                  </a:lnTo>
                  <a:close/>
                  <a:moveTo>
                    <a:pt x="62" y="78"/>
                  </a:moveTo>
                  <a:lnTo>
                    <a:pt x="45" y="87"/>
                  </a:lnTo>
                  <a:lnTo>
                    <a:pt x="36" y="71"/>
                  </a:lnTo>
                  <a:lnTo>
                    <a:pt x="52" y="61"/>
                  </a:lnTo>
                  <a:lnTo>
                    <a:pt x="62"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5" name="Freeform 541"/>
            <p:cNvSpPr>
              <a:spLocks noEditPoints="1"/>
            </p:cNvSpPr>
            <p:nvPr/>
          </p:nvSpPr>
          <p:spPr bwMode="auto">
            <a:xfrm>
              <a:off x="9080500" y="1900238"/>
              <a:ext cx="179388" cy="1042988"/>
            </a:xfrm>
            <a:custGeom>
              <a:avLst/>
              <a:gdLst>
                <a:gd name="T0" fmla="*/ 95 w 113"/>
                <a:gd name="T1" fmla="*/ 638 h 657"/>
                <a:gd name="T2" fmla="*/ 111 w 113"/>
                <a:gd name="T3" fmla="*/ 635 h 657"/>
                <a:gd name="T4" fmla="*/ 113 w 113"/>
                <a:gd name="T5" fmla="*/ 654 h 657"/>
                <a:gd name="T6" fmla="*/ 97 w 113"/>
                <a:gd name="T7" fmla="*/ 657 h 657"/>
                <a:gd name="T8" fmla="*/ 95 w 113"/>
                <a:gd name="T9" fmla="*/ 638 h 657"/>
                <a:gd name="T10" fmla="*/ 95 w 113"/>
                <a:gd name="T11" fmla="*/ 638 h 657"/>
                <a:gd name="T12" fmla="*/ 0 w 113"/>
                <a:gd name="T13" fmla="*/ 2 h 657"/>
                <a:gd name="T14" fmla="*/ 0 w 113"/>
                <a:gd name="T15" fmla="*/ 14 h 657"/>
                <a:gd name="T16" fmla="*/ 19 w 113"/>
                <a:gd name="T17" fmla="*/ 12 h 657"/>
                <a:gd name="T18" fmla="*/ 17 w 113"/>
                <a:gd name="T19" fmla="*/ 0 h 657"/>
                <a:gd name="T20" fmla="*/ 0 w 113"/>
                <a:gd name="T21" fmla="*/ 2 h 657"/>
                <a:gd name="T22" fmla="*/ 0 w 113"/>
                <a:gd name="T23" fmla="*/ 2 h 657"/>
                <a:gd name="T24" fmla="*/ 10 w 113"/>
                <a:gd name="T25" fmla="*/ 69 h 657"/>
                <a:gd name="T26" fmla="*/ 26 w 113"/>
                <a:gd name="T27" fmla="*/ 66 h 657"/>
                <a:gd name="T28" fmla="*/ 28 w 113"/>
                <a:gd name="T29" fmla="*/ 83 h 657"/>
                <a:gd name="T30" fmla="*/ 12 w 113"/>
                <a:gd name="T31" fmla="*/ 87 h 657"/>
                <a:gd name="T32" fmla="*/ 10 w 113"/>
                <a:gd name="T33" fmla="*/ 69 h 657"/>
                <a:gd name="T34" fmla="*/ 10 w 113"/>
                <a:gd name="T35" fmla="*/ 69 h 657"/>
                <a:gd name="T36" fmla="*/ 19 w 113"/>
                <a:gd name="T37" fmla="*/ 139 h 657"/>
                <a:gd name="T38" fmla="*/ 38 w 113"/>
                <a:gd name="T39" fmla="*/ 137 h 657"/>
                <a:gd name="T40" fmla="*/ 40 w 113"/>
                <a:gd name="T41" fmla="*/ 156 h 657"/>
                <a:gd name="T42" fmla="*/ 21 w 113"/>
                <a:gd name="T43" fmla="*/ 158 h 657"/>
                <a:gd name="T44" fmla="*/ 19 w 113"/>
                <a:gd name="T45" fmla="*/ 139 h 657"/>
                <a:gd name="T46" fmla="*/ 19 w 113"/>
                <a:gd name="T47" fmla="*/ 139 h 657"/>
                <a:gd name="T48" fmla="*/ 31 w 113"/>
                <a:gd name="T49" fmla="*/ 210 h 657"/>
                <a:gd name="T50" fmla="*/ 47 w 113"/>
                <a:gd name="T51" fmla="*/ 208 h 657"/>
                <a:gd name="T52" fmla="*/ 50 w 113"/>
                <a:gd name="T53" fmla="*/ 227 h 657"/>
                <a:gd name="T54" fmla="*/ 33 w 113"/>
                <a:gd name="T55" fmla="*/ 229 h 657"/>
                <a:gd name="T56" fmla="*/ 31 w 113"/>
                <a:gd name="T57" fmla="*/ 210 h 657"/>
                <a:gd name="T58" fmla="*/ 31 w 113"/>
                <a:gd name="T59" fmla="*/ 210 h 657"/>
                <a:gd name="T60" fmla="*/ 40 w 113"/>
                <a:gd name="T61" fmla="*/ 281 h 657"/>
                <a:gd name="T62" fmla="*/ 59 w 113"/>
                <a:gd name="T63" fmla="*/ 279 h 657"/>
                <a:gd name="T64" fmla="*/ 62 w 113"/>
                <a:gd name="T65" fmla="*/ 298 h 657"/>
                <a:gd name="T66" fmla="*/ 43 w 113"/>
                <a:gd name="T67" fmla="*/ 300 h 657"/>
                <a:gd name="T68" fmla="*/ 40 w 113"/>
                <a:gd name="T69" fmla="*/ 281 h 657"/>
                <a:gd name="T70" fmla="*/ 40 w 113"/>
                <a:gd name="T71" fmla="*/ 281 h 657"/>
                <a:gd name="T72" fmla="*/ 52 w 113"/>
                <a:gd name="T73" fmla="*/ 354 h 657"/>
                <a:gd name="T74" fmla="*/ 69 w 113"/>
                <a:gd name="T75" fmla="*/ 350 h 657"/>
                <a:gd name="T76" fmla="*/ 71 w 113"/>
                <a:gd name="T77" fmla="*/ 369 h 657"/>
                <a:gd name="T78" fmla="*/ 54 w 113"/>
                <a:gd name="T79" fmla="*/ 371 h 657"/>
                <a:gd name="T80" fmla="*/ 52 w 113"/>
                <a:gd name="T81" fmla="*/ 354 h 657"/>
                <a:gd name="T82" fmla="*/ 52 w 113"/>
                <a:gd name="T83" fmla="*/ 354 h 657"/>
                <a:gd name="T84" fmla="*/ 62 w 113"/>
                <a:gd name="T85" fmla="*/ 425 h 657"/>
                <a:gd name="T86" fmla="*/ 80 w 113"/>
                <a:gd name="T87" fmla="*/ 423 h 657"/>
                <a:gd name="T88" fmla="*/ 83 w 113"/>
                <a:gd name="T89" fmla="*/ 439 h 657"/>
                <a:gd name="T90" fmla="*/ 64 w 113"/>
                <a:gd name="T91" fmla="*/ 442 h 657"/>
                <a:gd name="T92" fmla="*/ 62 w 113"/>
                <a:gd name="T93" fmla="*/ 425 h 657"/>
                <a:gd name="T94" fmla="*/ 62 w 113"/>
                <a:gd name="T95" fmla="*/ 425 h 657"/>
                <a:gd name="T96" fmla="*/ 73 w 113"/>
                <a:gd name="T97" fmla="*/ 496 h 657"/>
                <a:gd name="T98" fmla="*/ 90 w 113"/>
                <a:gd name="T99" fmla="*/ 494 h 657"/>
                <a:gd name="T100" fmla="*/ 92 w 113"/>
                <a:gd name="T101" fmla="*/ 510 h 657"/>
                <a:gd name="T102" fmla="*/ 76 w 113"/>
                <a:gd name="T103" fmla="*/ 513 h 657"/>
                <a:gd name="T104" fmla="*/ 73 w 113"/>
                <a:gd name="T105" fmla="*/ 496 h 657"/>
                <a:gd name="T106" fmla="*/ 73 w 113"/>
                <a:gd name="T107" fmla="*/ 496 h 657"/>
                <a:gd name="T108" fmla="*/ 83 w 113"/>
                <a:gd name="T109" fmla="*/ 567 h 657"/>
                <a:gd name="T110" fmla="*/ 102 w 113"/>
                <a:gd name="T111" fmla="*/ 565 h 657"/>
                <a:gd name="T112" fmla="*/ 104 w 113"/>
                <a:gd name="T113" fmla="*/ 581 h 657"/>
                <a:gd name="T114" fmla="*/ 85 w 113"/>
                <a:gd name="T115" fmla="*/ 586 h 657"/>
                <a:gd name="T116" fmla="*/ 83 w 113"/>
                <a:gd name="T117" fmla="*/ 567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3" h="657">
                  <a:moveTo>
                    <a:pt x="95" y="638"/>
                  </a:moveTo>
                  <a:lnTo>
                    <a:pt x="111" y="635"/>
                  </a:lnTo>
                  <a:lnTo>
                    <a:pt x="113" y="654"/>
                  </a:lnTo>
                  <a:lnTo>
                    <a:pt x="97" y="657"/>
                  </a:lnTo>
                  <a:lnTo>
                    <a:pt x="95" y="638"/>
                  </a:lnTo>
                  <a:lnTo>
                    <a:pt x="95" y="638"/>
                  </a:lnTo>
                  <a:close/>
                  <a:moveTo>
                    <a:pt x="0" y="2"/>
                  </a:moveTo>
                  <a:lnTo>
                    <a:pt x="0" y="14"/>
                  </a:lnTo>
                  <a:lnTo>
                    <a:pt x="19" y="12"/>
                  </a:lnTo>
                  <a:lnTo>
                    <a:pt x="17" y="0"/>
                  </a:lnTo>
                  <a:lnTo>
                    <a:pt x="0" y="2"/>
                  </a:lnTo>
                  <a:lnTo>
                    <a:pt x="0" y="2"/>
                  </a:lnTo>
                  <a:close/>
                  <a:moveTo>
                    <a:pt x="10" y="69"/>
                  </a:moveTo>
                  <a:lnTo>
                    <a:pt x="26" y="66"/>
                  </a:lnTo>
                  <a:lnTo>
                    <a:pt x="28" y="83"/>
                  </a:lnTo>
                  <a:lnTo>
                    <a:pt x="12" y="87"/>
                  </a:lnTo>
                  <a:lnTo>
                    <a:pt x="10" y="69"/>
                  </a:lnTo>
                  <a:lnTo>
                    <a:pt x="10" y="69"/>
                  </a:lnTo>
                  <a:close/>
                  <a:moveTo>
                    <a:pt x="19" y="139"/>
                  </a:moveTo>
                  <a:lnTo>
                    <a:pt x="38" y="137"/>
                  </a:lnTo>
                  <a:lnTo>
                    <a:pt x="40" y="156"/>
                  </a:lnTo>
                  <a:lnTo>
                    <a:pt x="21" y="158"/>
                  </a:lnTo>
                  <a:lnTo>
                    <a:pt x="19" y="139"/>
                  </a:lnTo>
                  <a:lnTo>
                    <a:pt x="19" y="139"/>
                  </a:lnTo>
                  <a:close/>
                  <a:moveTo>
                    <a:pt x="31" y="210"/>
                  </a:moveTo>
                  <a:lnTo>
                    <a:pt x="47" y="208"/>
                  </a:lnTo>
                  <a:lnTo>
                    <a:pt x="50" y="227"/>
                  </a:lnTo>
                  <a:lnTo>
                    <a:pt x="33" y="229"/>
                  </a:lnTo>
                  <a:lnTo>
                    <a:pt x="31" y="210"/>
                  </a:lnTo>
                  <a:lnTo>
                    <a:pt x="31" y="210"/>
                  </a:lnTo>
                  <a:close/>
                  <a:moveTo>
                    <a:pt x="40" y="281"/>
                  </a:moveTo>
                  <a:lnTo>
                    <a:pt x="59" y="279"/>
                  </a:lnTo>
                  <a:lnTo>
                    <a:pt x="62" y="298"/>
                  </a:lnTo>
                  <a:lnTo>
                    <a:pt x="43" y="300"/>
                  </a:lnTo>
                  <a:lnTo>
                    <a:pt x="40" y="281"/>
                  </a:lnTo>
                  <a:lnTo>
                    <a:pt x="40" y="281"/>
                  </a:lnTo>
                  <a:close/>
                  <a:moveTo>
                    <a:pt x="52" y="354"/>
                  </a:moveTo>
                  <a:lnTo>
                    <a:pt x="69" y="350"/>
                  </a:lnTo>
                  <a:lnTo>
                    <a:pt x="71" y="369"/>
                  </a:lnTo>
                  <a:lnTo>
                    <a:pt x="54" y="371"/>
                  </a:lnTo>
                  <a:lnTo>
                    <a:pt x="52" y="354"/>
                  </a:lnTo>
                  <a:lnTo>
                    <a:pt x="52" y="354"/>
                  </a:lnTo>
                  <a:close/>
                  <a:moveTo>
                    <a:pt x="62" y="425"/>
                  </a:moveTo>
                  <a:lnTo>
                    <a:pt x="80" y="423"/>
                  </a:lnTo>
                  <a:lnTo>
                    <a:pt x="83" y="439"/>
                  </a:lnTo>
                  <a:lnTo>
                    <a:pt x="64" y="442"/>
                  </a:lnTo>
                  <a:lnTo>
                    <a:pt x="62" y="425"/>
                  </a:lnTo>
                  <a:lnTo>
                    <a:pt x="62" y="425"/>
                  </a:lnTo>
                  <a:close/>
                  <a:moveTo>
                    <a:pt x="73" y="496"/>
                  </a:moveTo>
                  <a:lnTo>
                    <a:pt x="90" y="494"/>
                  </a:lnTo>
                  <a:lnTo>
                    <a:pt x="92" y="510"/>
                  </a:lnTo>
                  <a:lnTo>
                    <a:pt x="76" y="513"/>
                  </a:lnTo>
                  <a:lnTo>
                    <a:pt x="73" y="496"/>
                  </a:lnTo>
                  <a:lnTo>
                    <a:pt x="73" y="496"/>
                  </a:lnTo>
                  <a:close/>
                  <a:moveTo>
                    <a:pt x="83" y="567"/>
                  </a:moveTo>
                  <a:lnTo>
                    <a:pt x="102" y="565"/>
                  </a:lnTo>
                  <a:lnTo>
                    <a:pt x="104" y="581"/>
                  </a:lnTo>
                  <a:lnTo>
                    <a:pt x="85" y="586"/>
                  </a:lnTo>
                  <a:lnTo>
                    <a:pt x="83" y="5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6" name="Freeform 542"/>
            <p:cNvSpPr>
              <a:spLocks noEditPoints="1"/>
            </p:cNvSpPr>
            <p:nvPr/>
          </p:nvSpPr>
          <p:spPr bwMode="auto">
            <a:xfrm>
              <a:off x="8791575" y="3321050"/>
              <a:ext cx="974725" cy="457200"/>
            </a:xfrm>
            <a:custGeom>
              <a:avLst/>
              <a:gdLst>
                <a:gd name="T0" fmla="*/ 598 w 614"/>
                <a:gd name="T1" fmla="*/ 24 h 288"/>
                <a:gd name="T2" fmla="*/ 591 w 614"/>
                <a:gd name="T3" fmla="*/ 7 h 288"/>
                <a:gd name="T4" fmla="*/ 607 w 614"/>
                <a:gd name="T5" fmla="*/ 0 h 288"/>
                <a:gd name="T6" fmla="*/ 614 w 614"/>
                <a:gd name="T7" fmla="*/ 17 h 288"/>
                <a:gd name="T8" fmla="*/ 598 w 614"/>
                <a:gd name="T9" fmla="*/ 24 h 288"/>
                <a:gd name="T10" fmla="*/ 598 w 614"/>
                <a:gd name="T11" fmla="*/ 24 h 288"/>
                <a:gd name="T12" fmla="*/ 7 w 614"/>
                <a:gd name="T13" fmla="*/ 288 h 288"/>
                <a:gd name="T14" fmla="*/ 0 w 614"/>
                <a:gd name="T15" fmla="*/ 274 h 288"/>
                <a:gd name="T16" fmla="*/ 17 w 614"/>
                <a:gd name="T17" fmla="*/ 265 h 288"/>
                <a:gd name="T18" fmla="*/ 24 w 614"/>
                <a:gd name="T19" fmla="*/ 281 h 288"/>
                <a:gd name="T20" fmla="*/ 7 w 614"/>
                <a:gd name="T21" fmla="*/ 288 h 288"/>
                <a:gd name="T22" fmla="*/ 7 w 614"/>
                <a:gd name="T23" fmla="*/ 288 h 288"/>
                <a:gd name="T24" fmla="*/ 73 w 614"/>
                <a:gd name="T25" fmla="*/ 260 h 288"/>
                <a:gd name="T26" fmla="*/ 66 w 614"/>
                <a:gd name="T27" fmla="*/ 244 h 288"/>
                <a:gd name="T28" fmla="*/ 83 w 614"/>
                <a:gd name="T29" fmla="*/ 237 h 288"/>
                <a:gd name="T30" fmla="*/ 90 w 614"/>
                <a:gd name="T31" fmla="*/ 253 h 288"/>
                <a:gd name="T32" fmla="*/ 73 w 614"/>
                <a:gd name="T33" fmla="*/ 260 h 288"/>
                <a:gd name="T34" fmla="*/ 73 w 614"/>
                <a:gd name="T35" fmla="*/ 260 h 288"/>
                <a:gd name="T36" fmla="*/ 140 w 614"/>
                <a:gd name="T37" fmla="*/ 232 h 288"/>
                <a:gd name="T38" fmla="*/ 132 w 614"/>
                <a:gd name="T39" fmla="*/ 215 h 288"/>
                <a:gd name="T40" fmla="*/ 149 w 614"/>
                <a:gd name="T41" fmla="*/ 206 h 288"/>
                <a:gd name="T42" fmla="*/ 156 w 614"/>
                <a:gd name="T43" fmla="*/ 222 h 288"/>
                <a:gd name="T44" fmla="*/ 140 w 614"/>
                <a:gd name="T45" fmla="*/ 232 h 288"/>
                <a:gd name="T46" fmla="*/ 140 w 614"/>
                <a:gd name="T47" fmla="*/ 232 h 288"/>
                <a:gd name="T48" fmla="*/ 206 w 614"/>
                <a:gd name="T49" fmla="*/ 201 h 288"/>
                <a:gd name="T50" fmla="*/ 196 w 614"/>
                <a:gd name="T51" fmla="*/ 185 h 288"/>
                <a:gd name="T52" fmla="*/ 213 w 614"/>
                <a:gd name="T53" fmla="*/ 177 h 288"/>
                <a:gd name="T54" fmla="*/ 222 w 614"/>
                <a:gd name="T55" fmla="*/ 194 h 288"/>
                <a:gd name="T56" fmla="*/ 206 w 614"/>
                <a:gd name="T57" fmla="*/ 201 h 288"/>
                <a:gd name="T58" fmla="*/ 206 w 614"/>
                <a:gd name="T59" fmla="*/ 201 h 288"/>
                <a:gd name="T60" fmla="*/ 269 w 614"/>
                <a:gd name="T61" fmla="*/ 173 h 288"/>
                <a:gd name="T62" fmla="*/ 262 w 614"/>
                <a:gd name="T63" fmla="*/ 156 h 288"/>
                <a:gd name="T64" fmla="*/ 279 w 614"/>
                <a:gd name="T65" fmla="*/ 147 h 288"/>
                <a:gd name="T66" fmla="*/ 286 w 614"/>
                <a:gd name="T67" fmla="*/ 163 h 288"/>
                <a:gd name="T68" fmla="*/ 269 w 614"/>
                <a:gd name="T69" fmla="*/ 173 h 288"/>
                <a:gd name="T70" fmla="*/ 269 w 614"/>
                <a:gd name="T71" fmla="*/ 173 h 288"/>
                <a:gd name="T72" fmla="*/ 336 w 614"/>
                <a:gd name="T73" fmla="*/ 142 h 288"/>
                <a:gd name="T74" fmla="*/ 329 w 614"/>
                <a:gd name="T75" fmla="*/ 125 h 288"/>
                <a:gd name="T76" fmla="*/ 345 w 614"/>
                <a:gd name="T77" fmla="*/ 118 h 288"/>
                <a:gd name="T78" fmla="*/ 352 w 614"/>
                <a:gd name="T79" fmla="*/ 135 h 288"/>
                <a:gd name="T80" fmla="*/ 336 w 614"/>
                <a:gd name="T81" fmla="*/ 142 h 288"/>
                <a:gd name="T82" fmla="*/ 336 w 614"/>
                <a:gd name="T83" fmla="*/ 142 h 288"/>
                <a:gd name="T84" fmla="*/ 402 w 614"/>
                <a:gd name="T85" fmla="*/ 114 h 288"/>
                <a:gd name="T86" fmla="*/ 395 w 614"/>
                <a:gd name="T87" fmla="*/ 97 h 288"/>
                <a:gd name="T88" fmla="*/ 411 w 614"/>
                <a:gd name="T89" fmla="*/ 88 h 288"/>
                <a:gd name="T90" fmla="*/ 418 w 614"/>
                <a:gd name="T91" fmla="*/ 104 h 288"/>
                <a:gd name="T92" fmla="*/ 402 w 614"/>
                <a:gd name="T93" fmla="*/ 114 h 288"/>
                <a:gd name="T94" fmla="*/ 402 w 614"/>
                <a:gd name="T95" fmla="*/ 114 h 288"/>
                <a:gd name="T96" fmla="*/ 468 w 614"/>
                <a:gd name="T97" fmla="*/ 83 h 288"/>
                <a:gd name="T98" fmla="*/ 461 w 614"/>
                <a:gd name="T99" fmla="*/ 66 h 288"/>
                <a:gd name="T100" fmla="*/ 477 w 614"/>
                <a:gd name="T101" fmla="*/ 59 h 288"/>
                <a:gd name="T102" fmla="*/ 484 w 614"/>
                <a:gd name="T103" fmla="*/ 76 h 288"/>
                <a:gd name="T104" fmla="*/ 468 w 614"/>
                <a:gd name="T105" fmla="*/ 83 h 288"/>
                <a:gd name="T106" fmla="*/ 468 w 614"/>
                <a:gd name="T107" fmla="*/ 83 h 288"/>
                <a:gd name="T108" fmla="*/ 534 w 614"/>
                <a:gd name="T109" fmla="*/ 55 h 288"/>
                <a:gd name="T110" fmla="*/ 525 w 614"/>
                <a:gd name="T111" fmla="*/ 38 h 288"/>
                <a:gd name="T112" fmla="*/ 541 w 614"/>
                <a:gd name="T113" fmla="*/ 29 h 288"/>
                <a:gd name="T114" fmla="*/ 551 w 614"/>
                <a:gd name="T115" fmla="*/ 45 h 288"/>
                <a:gd name="T116" fmla="*/ 534 w 614"/>
                <a:gd name="T117" fmla="*/ 5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4" h="288">
                  <a:moveTo>
                    <a:pt x="598" y="24"/>
                  </a:moveTo>
                  <a:lnTo>
                    <a:pt x="591" y="7"/>
                  </a:lnTo>
                  <a:lnTo>
                    <a:pt x="607" y="0"/>
                  </a:lnTo>
                  <a:lnTo>
                    <a:pt x="614" y="17"/>
                  </a:lnTo>
                  <a:lnTo>
                    <a:pt x="598" y="24"/>
                  </a:lnTo>
                  <a:lnTo>
                    <a:pt x="598" y="24"/>
                  </a:lnTo>
                  <a:close/>
                  <a:moveTo>
                    <a:pt x="7" y="288"/>
                  </a:moveTo>
                  <a:lnTo>
                    <a:pt x="0" y="274"/>
                  </a:lnTo>
                  <a:lnTo>
                    <a:pt x="17" y="265"/>
                  </a:lnTo>
                  <a:lnTo>
                    <a:pt x="24" y="281"/>
                  </a:lnTo>
                  <a:lnTo>
                    <a:pt x="7" y="288"/>
                  </a:lnTo>
                  <a:lnTo>
                    <a:pt x="7" y="288"/>
                  </a:lnTo>
                  <a:close/>
                  <a:moveTo>
                    <a:pt x="73" y="260"/>
                  </a:moveTo>
                  <a:lnTo>
                    <a:pt x="66" y="244"/>
                  </a:lnTo>
                  <a:lnTo>
                    <a:pt x="83" y="237"/>
                  </a:lnTo>
                  <a:lnTo>
                    <a:pt x="90" y="253"/>
                  </a:lnTo>
                  <a:lnTo>
                    <a:pt x="73" y="260"/>
                  </a:lnTo>
                  <a:lnTo>
                    <a:pt x="73" y="260"/>
                  </a:lnTo>
                  <a:close/>
                  <a:moveTo>
                    <a:pt x="140" y="232"/>
                  </a:moveTo>
                  <a:lnTo>
                    <a:pt x="132" y="215"/>
                  </a:lnTo>
                  <a:lnTo>
                    <a:pt x="149" y="206"/>
                  </a:lnTo>
                  <a:lnTo>
                    <a:pt x="156" y="222"/>
                  </a:lnTo>
                  <a:lnTo>
                    <a:pt x="140" y="232"/>
                  </a:lnTo>
                  <a:lnTo>
                    <a:pt x="140" y="232"/>
                  </a:lnTo>
                  <a:close/>
                  <a:moveTo>
                    <a:pt x="206" y="201"/>
                  </a:moveTo>
                  <a:lnTo>
                    <a:pt x="196" y="185"/>
                  </a:lnTo>
                  <a:lnTo>
                    <a:pt x="213" y="177"/>
                  </a:lnTo>
                  <a:lnTo>
                    <a:pt x="222" y="194"/>
                  </a:lnTo>
                  <a:lnTo>
                    <a:pt x="206" y="201"/>
                  </a:lnTo>
                  <a:lnTo>
                    <a:pt x="206" y="201"/>
                  </a:lnTo>
                  <a:close/>
                  <a:moveTo>
                    <a:pt x="269" y="173"/>
                  </a:moveTo>
                  <a:lnTo>
                    <a:pt x="262" y="156"/>
                  </a:lnTo>
                  <a:lnTo>
                    <a:pt x="279" y="147"/>
                  </a:lnTo>
                  <a:lnTo>
                    <a:pt x="286" y="163"/>
                  </a:lnTo>
                  <a:lnTo>
                    <a:pt x="269" y="173"/>
                  </a:lnTo>
                  <a:lnTo>
                    <a:pt x="269" y="173"/>
                  </a:lnTo>
                  <a:close/>
                  <a:moveTo>
                    <a:pt x="336" y="142"/>
                  </a:moveTo>
                  <a:lnTo>
                    <a:pt x="329" y="125"/>
                  </a:lnTo>
                  <a:lnTo>
                    <a:pt x="345" y="118"/>
                  </a:lnTo>
                  <a:lnTo>
                    <a:pt x="352" y="135"/>
                  </a:lnTo>
                  <a:lnTo>
                    <a:pt x="336" y="142"/>
                  </a:lnTo>
                  <a:lnTo>
                    <a:pt x="336" y="142"/>
                  </a:lnTo>
                  <a:close/>
                  <a:moveTo>
                    <a:pt x="402" y="114"/>
                  </a:moveTo>
                  <a:lnTo>
                    <a:pt x="395" y="97"/>
                  </a:lnTo>
                  <a:lnTo>
                    <a:pt x="411" y="88"/>
                  </a:lnTo>
                  <a:lnTo>
                    <a:pt x="418" y="104"/>
                  </a:lnTo>
                  <a:lnTo>
                    <a:pt x="402" y="114"/>
                  </a:lnTo>
                  <a:lnTo>
                    <a:pt x="402" y="114"/>
                  </a:lnTo>
                  <a:close/>
                  <a:moveTo>
                    <a:pt x="468" y="83"/>
                  </a:moveTo>
                  <a:lnTo>
                    <a:pt x="461" y="66"/>
                  </a:lnTo>
                  <a:lnTo>
                    <a:pt x="477" y="59"/>
                  </a:lnTo>
                  <a:lnTo>
                    <a:pt x="484" y="76"/>
                  </a:lnTo>
                  <a:lnTo>
                    <a:pt x="468" y="83"/>
                  </a:lnTo>
                  <a:lnTo>
                    <a:pt x="468" y="83"/>
                  </a:lnTo>
                  <a:close/>
                  <a:moveTo>
                    <a:pt x="534" y="55"/>
                  </a:moveTo>
                  <a:lnTo>
                    <a:pt x="525" y="38"/>
                  </a:lnTo>
                  <a:lnTo>
                    <a:pt x="541" y="29"/>
                  </a:lnTo>
                  <a:lnTo>
                    <a:pt x="551" y="45"/>
                  </a:lnTo>
                  <a:lnTo>
                    <a:pt x="534"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7" name="Freeform 543"/>
            <p:cNvSpPr>
              <a:spLocks noEditPoints="1"/>
            </p:cNvSpPr>
            <p:nvPr/>
          </p:nvSpPr>
          <p:spPr bwMode="auto">
            <a:xfrm>
              <a:off x="7032625" y="2046288"/>
              <a:ext cx="593725" cy="1293813"/>
            </a:xfrm>
            <a:custGeom>
              <a:avLst/>
              <a:gdLst>
                <a:gd name="T0" fmla="*/ 8 w 374"/>
                <a:gd name="T1" fmla="*/ 24 h 815"/>
                <a:gd name="T2" fmla="*/ 17 w 374"/>
                <a:gd name="T3" fmla="*/ 0 h 815"/>
                <a:gd name="T4" fmla="*/ 24 w 374"/>
                <a:gd name="T5" fmla="*/ 17 h 815"/>
                <a:gd name="T6" fmla="*/ 357 w 374"/>
                <a:gd name="T7" fmla="*/ 815 h 815"/>
                <a:gd name="T8" fmla="*/ 367 w 374"/>
                <a:gd name="T9" fmla="*/ 789 h 815"/>
                <a:gd name="T10" fmla="*/ 374 w 374"/>
                <a:gd name="T11" fmla="*/ 806 h 815"/>
                <a:gd name="T12" fmla="*/ 326 w 374"/>
                <a:gd name="T13" fmla="*/ 749 h 815"/>
                <a:gd name="T14" fmla="*/ 336 w 374"/>
                <a:gd name="T15" fmla="*/ 725 h 815"/>
                <a:gd name="T16" fmla="*/ 343 w 374"/>
                <a:gd name="T17" fmla="*/ 742 h 815"/>
                <a:gd name="T18" fmla="*/ 298 w 374"/>
                <a:gd name="T19" fmla="*/ 683 h 815"/>
                <a:gd name="T20" fmla="*/ 308 w 374"/>
                <a:gd name="T21" fmla="*/ 659 h 815"/>
                <a:gd name="T22" fmla="*/ 315 w 374"/>
                <a:gd name="T23" fmla="*/ 676 h 815"/>
                <a:gd name="T24" fmla="*/ 270 w 374"/>
                <a:gd name="T25" fmla="*/ 617 h 815"/>
                <a:gd name="T26" fmla="*/ 279 w 374"/>
                <a:gd name="T27" fmla="*/ 593 h 815"/>
                <a:gd name="T28" fmla="*/ 286 w 374"/>
                <a:gd name="T29" fmla="*/ 610 h 815"/>
                <a:gd name="T30" fmla="*/ 239 w 374"/>
                <a:gd name="T31" fmla="*/ 551 h 815"/>
                <a:gd name="T32" fmla="*/ 248 w 374"/>
                <a:gd name="T33" fmla="*/ 527 h 815"/>
                <a:gd name="T34" fmla="*/ 256 w 374"/>
                <a:gd name="T35" fmla="*/ 543 h 815"/>
                <a:gd name="T36" fmla="*/ 211 w 374"/>
                <a:gd name="T37" fmla="*/ 484 h 815"/>
                <a:gd name="T38" fmla="*/ 220 w 374"/>
                <a:gd name="T39" fmla="*/ 461 h 815"/>
                <a:gd name="T40" fmla="*/ 227 w 374"/>
                <a:gd name="T41" fmla="*/ 477 h 815"/>
                <a:gd name="T42" fmla="*/ 182 w 374"/>
                <a:gd name="T43" fmla="*/ 418 h 815"/>
                <a:gd name="T44" fmla="*/ 192 w 374"/>
                <a:gd name="T45" fmla="*/ 395 h 815"/>
                <a:gd name="T46" fmla="*/ 199 w 374"/>
                <a:gd name="T47" fmla="*/ 411 h 815"/>
                <a:gd name="T48" fmla="*/ 152 w 374"/>
                <a:gd name="T49" fmla="*/ 352 h 815"/>
                <a:gd name="T50" fmla="*/ 161 w 374"/>
                <a:gd name="T51" fmla="*/ 329 h 815"/>
                <a:gd name="T52" fmla="*/ 168 w 374"/>
                <a:gd name="T53" fmla="*/ 345 h 815"/>
                <a:gd name="T54" fmla="*/ 123 w 374"/>
                <a:gd name="T55" fmla="*/ 288 h 815"/>
                <a:gd name="T56" fmla="*/ 133 w 374"/>
                <a:gd name="T57" fmla="*/ 265 h 815"/>
                <a:gd name="T58" fmla="*/ 140 w 374"/>
                <a:gd name="T59" fmla="*/ 281 h 815"/>
                <a:gd name="T60" fmla="*/ 95 w 374"/>
                <a:gd name="T61" fmla="*/ 222 h 815"/>
                <a:gd name="T62" fmla="*/ 104 w 374"/>
                <a:gd name="T63" fmla="*/ 199 h 815"/>
                <a:gd name="T64" fmla="*/ 111 w 374"/>
                <a:gd name="T65" fmla="*/ 215 h 815"/>
                <a:gd name="T66" fmla="*/ 64 w 374"/>
                <a:gd name="T67" fmla="*/ 156 h 815"/>
                <a:gd name="T68" fmla="*/ 74 w 374"/>
                <a:gd name="T69" fmla="*/ 132 h 815"/>
                <a:gd name="T70" fmla="*/ 81 w 374"/>
                <a:gd name="T71" fmla="*/ 149 h 815"/>
                <a:gd name="T72" fmla="*/ 36 w 374"/>
                <a:gd name="T73" fmla="*/ 90 h 815"/>
                <a:gd name="T74" fmla="*/ 45 w 374"/>
                <a:gd name="T75" fmla="*/ 66 h 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4" h="815">
                  <a:moveTo>
                    <a:pt x="24" y="17"/>
                  </a:moveTo>
                  <a:lnTo>
                    <a:pt x="8" y="24"/>
                  </a:lnTo>
                  <a:lnTo>
                    <a:pt x="0" y="7"/>
                  </a:lnTo>
                  <a:lnTo>
                    <a:pt x="17" y="0"/>
                  </a:lnTo>
                  <a:lnTo>
                    <a:pt x="24" y="17"/>
                  </a:lnTo>
                  <a:lnTo>
                    <a:pt x="24" y="17"/>
                  </a:lnTo>
                  <a:close/>
                  <a:moveTo>
                    <a:pt x="374" y="806"/>
                  </a:moveTo>
                  <a:lnTo>
                    <a:pt x="357" y="815"/>
                  </a:lnTo>
                  <a:lnTo>
                    <a:pt x="350" y="799"/>
                  </a:lnTo>
                  <a:lnTo>
                    <a:pt x="367" y="789"/>
                  </a:lnTo>
                  <a:lnTo>
                    <a:pt x="374" y="806"/>
                  </a:lnTo>
                  <a:lnTo>
                    <a:pt x="374" y="806"/>
                  </a:lnTo>
                  <a:close/>
                  <a:moveTo>
                    <a:pt x="343" y="742"/>
                  </a:moveTo>
                  <a:lnTo>
                    <a:pt x="326" y="749"/>
                  </a:lnTo>
                  <a:lnTo>
                    <a:pt x="319" y="732"/>
                  </a:lnTo>
                  <a:lnTo>
                    <a:pt x="336" y="725"/>
                  </a:lnTo>
                  <a:lnTo>
                    <a:pt x="343" y="742"/>
                  </a:lnTo>
                  <a:lnTo>
                    <a:pt x="343" y="742"/>
                  </a:lnTo>
                  <a:close/>
                  <a:moveTo>
                    <a:pt x="315" y="676"/>
                  </a:moveTo>
                  <a:lnTo>
                    <a:pt x="298" y="683"/>
                  </a:lnTo>
                  <a:lnTo>
                    <a:pt x="291" y="666"/>
                  </a:lnTo>
                  <a:lnTo>
                    <a:pt x="308" y="659"/>
                  </a:lnTo>
                  <a:lnTo>
                    <a:pt x="315" y="676"/>
                  </a:lnTo>
                  <a:lnTo>
                    <a:pt x="315" y="676"/>
                  </a:lnTo>
                  <a:close/>
                  <a:moveTo>
                    <a:pt x="286" y="610"/>
                  </a:moveTo>
                  <a:lnTo>
                    <a:pt x="270" y="617"/>
                  </a:lnTo>
                  <a:lnTo>
                    <a:pt x="263" y="600"/>
                  </a:lnTo>
                  <a:lnTo>
                    <a:pt x="279" y="593"/>
                  </a:lnTo>
                  <a:lnTo>
                    <a:pt x="286" y="610"/>
                  </a:lnTo>
                  <a:lnTo>
                    <a:pt x="286" y="610"/>
                  </a:lnTo>
                  <a:close/>
                  <a:moveTo>
                    <a:pt x="256" y="543"/>
                  </a:moveTo>
                  <a:lnTo>
                    <a:pt x="239" y="551"/>
                  </a:lnTo>
                  <a:lnTo>
                    <a:pt x="232" y="534"/>
                  </a:lnTo>
                  <a:lnTo>
                    <a:pt x="248" y="527"/>
                  </a:lnTo>
                  <a:lnTo>
                    <a:pt x="256" y="543"/>
                  </a:lnTo>
                  <a:lnTo>
                    <a:pt x="256" y="543"/>
                  </a:lnTo>
                  <a:close/>
                  <a:moveTo>
                    <a:pt x="227" y="477"/>
                  </a:moveTo>
                  <a:lnTo>
                    <a:pt x="211" y="484"/>
                  </a:lnTo>
                  <a:lnTo>
                    <a:pt x="204" y="468"/>
                  </a:lnTo>
                  <a:lnTo>
                    <a:pt x="220" y="461"/>
                  </a:lnTo>
                  <a:lnTo>
                    <a:pt x="227" y="477"/>
                  </a:lnTo>
                  <a:lnTo>
                    <a:pt x="227" y="477"/>
                  </a:lnTo>
                  <a:close/>
                  <a:moveTo>
                    <a:pt x="199" y="411"/>
                  </a:moveTo>
                  <a:lnTo>
                    <a:pt x="182" y="418"/>
                  </a:lnTo>
                  <a:lnTo>
                    <a:pt x="175" y="402"/>
                  </a:lnTo>
                  <a:lnTo>
                    <a:pt x="192" y="395"/>
                  </a:lnTo>
                  <a:lnTo>
                    <a:pt x="199" y="411"/>
                  </a:lnTo>
                  <a:lnTo>
                    <a:pt x="199" y="411"/>
                  </a:lnTo>
                  <a:close/>
                  <a:moveTo>
                    <a:pt x="168" y="345"/>
                  </a:moveTo>
                  <a:lnTo>
                    <a:pt x="152" y="352"/>
                  </a:lnTo>
                  <a:lnTo>
                    <a:pt x="145" y="336"/>
                  </a:lnTo>
                  <a:lnTo>
                    <a:pt x="161" y="329"/>
                  </a:lnTo>
                  <a:lnTo>
                    <a:pt x="168" y="345"/>
                  </a:lnTo>
                  <a:lnTo>
                    <a:pt x="168" y="345"/>
                  </a:lnTo>
                  <a:close/>
                  <a:moveTo>
                    <a:pt x="140" y="281"/>
                  </a:moveTo>
                  <a:lnTo>
                    <a:pt x="123" y="288"/>
                  </a:lnTo>
                  <a:lnTo>
                    <a:pt x="116" y="272"/>
                  </a:lnTo>
                  <a:lnTo>
                    <a:pt x="133" y="265"/>
                  </a:lnTo>
                  <a:lnTo>
                    <a:pt x="140" y="281"/>
                  </a:lnTo>
                  <a:lnTo>
                    <a:pt x="140" y="281"/>
                  </a:lnTo>
                  <a:close/>
                  <a:moveTo>
                    <a:pt x="111" y="215"/>
                  </a:moveTo>
                  <a:lnTo>
                    <a:pt x="95" y="222"/>
                  </a:lnTo>
                  <a:lnTo>
                    <a:pt x="88" y="206"/>
                  </a:lnTo>
                  <a:lnTo>
                    <a:pt x="104" y="199"/>
                  </a:lnTo>
                  <a:lnTo>
                    <a:pt x="111" y="215"/>
                  </a:lnTo>
                  <a:lnTo>
                    <a:pt x="111" y="215"/>
                  </a:lnTo>
                  <a:close/>
                  <a:moveTo>
                    <a:pt x="81" y="149"/>
                  </a:moveTo>
                  <a:lnTo>
                    <a:pt x="64" y="156"/>
                  </a:lnTo>
                  <a:lnTo>
                    <a:pt x="57" y="140"/>
                  </a:lnTo>
                  <a:lnTo>
                    <a:pt x="74" y="132"/>
                  </a:lnTo>
                  <a:lnTo>
                    <a:pt x="81" y="149"/>
                  </a:lnTo>
                  <a:lnTo>
                    <a:pt x="81" y="149"/>
                  </a:lnTo>
                  <a:close/>
                  <a:moveTo>
                    <a:pt x="52" y="83"/>
                  </a:moveTo>
                  <a:lnTo>
                    <a:pt x="36" y="90"/>
                  </a:lnTo>
                  <a:lnTo>
                    <a:pt x="29" y="73"/>
                  </a:lnTo>
                  <a:lnTo>
                    <a:pt x="45" y="66"/>
                  </a:lnTo>
                  <a:lnTo>
                    <a:pt x="52" y="8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8" name="Freeform 544"/>
            <p:cNvSpPr>
              <a:spLocks noEditPoints="1"/>
            </p:cNvSpPr>
            <p:nvPr/>
          </p:nvSpPr>
          <p:spPr bwMode="auto">
            <a:xfrm>
              <a:off x="5435600" y="4562475"/>
              <a:ext cx="1050925" cy="60325"/>
            </a:xfrm>
            <a:custGeom>
              <a:avLst/>
              <a:gdLst>
                <a:gd name="T0" fmla="*/ 19 w 662"/>
                <a:gd name="T1" fmla="*/ 0 h 38"/>
                <a:gd name="T2" fmla="*/ 17 w 662"/>
                <a:gd name="T3" fmla="*/ 17 h 38"/>
                <a:gd name="T4" fmla="*/ 0 w 662"/>
                <a:gd name="T5" fmla="*/ 17 h 38"/>
                <a:gd name="T6" fmla="*/ 0 w 662"/>
                <a:gd name="T7" fmla="*/ 0 h 38"/>
                <a:gd name="T8" fmla="*/ 19 w 662"/>
                <a:gd name="T9" fmla="*/ 0 h 38"/>
                <a:gd name="T10" fmla="*/ 19 w 662"/>
                <a:gd name="T11" fmla="*/ 0 h 38"/>
                <a:gd name="T12" fmla="*/ 662 w 662"/>
                <a:gd name="T13" fmla="*/ 21 h 38"/>
                <a:gd name="T14" fmla="*/ 647 w 662"/>
                <a:gd name="T15" fmla="*/ 21 h 38"/>
                <a:gd name="T16" fmla="*/ 647 w 662"/>
                <a:gd name="T17" fmla="*/ 38 h 38"/>
                <a:gd name="T18" fmla="*/ 659 w 662"/>
                <a:gd name="T19" fmla="*/ 38 h 38"/>
                <a:gd name="T20" fmla="*/ 662 w 662"/>
                <a:gd name="T21" fmla="*/ 21 h 38"/>
                <a:gd name="T22" fmla="*/ 662 w 662"/>
                <a:gd name="T23" fmla="*/ 21 h 38"/>
                <a:gd name="T24" fmla="*/ 593 w 662"/>
                <a:gd name="T25" fmla="*/ 19 h 38"/>
                <a:gd name="T26" fmla="*/ 593 w 662"/>
                <a:gd name="T27" fmla="*/ 36 h 38"/>
                <a:gd name="T28" fmla="*/ 577 w 662"/>
                <a:gd name="T29" fmla="*/ 36 h 38"/>
                <a:gd name="T30" fmla="*/ 577 w 662"/>
                <a:gd name="T31" fmla="*/ 19 h 38"/>
                <a:gd name="T32" fmla="*/ 593 w 662"/>
                <a:gd name="T33" fmla="*/ 19 h 38"/>
                <a:gd name="T34" fmla="*/ 593 w 662"/>
                <a:gd name="T35" fmla="*/ 19 h 38"/>
                <a:gd name="T36" fmla="*/ 522 w 662"/>
                <a:gd name="T37" fmla="*/ 17 h 38"/>
                <a:gd name="T38" fmla="*/ 522 w 662"/>
                <a:gd name="T39" fmla="*/ 33 h 38"/>
                <a:gd name="T40" fmla="*/ 503 w 662"/>
                <a:gd name="T41" fmla="*/ 33 h 38"/>
                <a:gd name="T42" fmla="*/ 503 w 662"/>
                <a:gd name="T43" fmla="*/ 17 h 38"/>
                <a:gd name="T44" fmla="*/ 522 w 662"/>
                <a:gd name="T45" fmla="*/ 17 h 38"/>
                <a:gd name="T46" fmla="*/ 522 w 662"/>
                <a:gd name="T47" fmla="*/ 17 h 38"/>
                <a:gd name="T48" fmla="*/ 449 w 662"/>
                <a:gd name="T49" fmla="*/ 14 h 38"/>
                <a:gd name="T50" fmla="*/ 449 w 662"/>
                <a:gd name="T51" fmla="*/ 31 h 38"/>
                <a:gd name="T52" fmla="*/ 433 w 662"/>
                <a:gd name="T53" fmla="*/ 31 h 38"/>
                <a:gd name="T54" fmla="*/ 433 w 662"/>
                <a:gd name="T55" fmla="*/ 14 h 38"/>
                <a:gd name="T56" fmla="*/ 449 w 662"/>
                <a:gd name="T57" fmla="*/ 14 h 38"/>
                <a:gd name="T58" fmla="*/ 449 w 662"/>
                <a:gd name="T59" fmla="*/ 14 h 38"/>
                <a:gd name="T60" fmla="*/ 378 w 662"/>
                <a:gd name="T61" fmla="*/ 12 h 38"/>
                <a:gd name="T62" fmla="*/ 378 w 662"/>
                <a:gd name="T63" fmla="*/ 29 h 38"/>
                <a:gd name="T64" fmla="*/ 359 w 662"/>
                <a:gd name="T65" fmla="*/ 29 h 38"/>
                <a:gd name="T66" fmla="*/ 359 w 662"/>
                <a:gd name="T67" fmla="*/ 12 h 38"/>
                <a:gd name="T68" fmla="*/ 378 w 662"/>
                <a:gd name="T69" fmla="*/ 12 h 38"/>
                <a:gd name="T70" fmla="*/ 378 w 662"/>
                <a:gd name="T71" fmla="*/ 12 h 38"/>
                <a:gd name="T72" fmla="*/ 307 w 662"/>
                <a:gd name="T73" fmla="*/ 10 h 38"/>
                <a:gd name="T74" fmla="*/ 305 w 662"/>
                <a:gd name="T75" fmla="*/ 26 h 38"/>
                <a:gd name="T76" fmla="*/ 288 w 662"/>
                <a:gd name="T77" fmla="*/ 26 h 38"/>
                <a:gd name="T78" fmla="*/ 288 w 662"/>
                <a:gd name="T79" fmla="*/ 10 h 38"/>
                <a:gd name="T80" fmla="*/ 307 w 662"/>
                <a:gd name="T81" fmla="*/ 10 h 38"/>
                <a:gd name="T82" fmla="*/ 307 w 662"/>
                <a:gd name="T83" fmla="*/ 10 h 38"/>
                <a:gd name="T84" fmla="*/ 234 w 662"/>
                <a:gd name="T85" fmla="*/ 7 h 38"/>
                <a:gd name="T86" fmla="*/ 234 w 662"/>
                <a:gd name="T87" fmla="*/ 24 h 38"/>
                <a:gd name="T88" fmla="*/ 215 w 662"/>
                <a:gd name="T89" fmla="*/ 24 h 38"/>
                <a:gd name="T90" fmla="*/ 215 w 662"/>
                <a:gd name="T91" fmla="*/ 7 h 38"/>
                <a:gd name="T92" fmla="*/ 234 w 662"/>
                <a:gd name="T93" fmla="*/ 7 h 38"/>
                <a:gd name="T94" fmla="*/ 234 w 662"/>
                <a:gd name="T95" fmla="*/ 7 h 38"/>
                <a:gd name="T96" fmla="*/ 163 w 662"/>
                <a:gd name="T97" fmla="*/ 5 h 38"/>
                <a:gd name="T98" fmla="*/ 161 w 662"/>
                <a:gd name="T99" fmla="*/ 21 h 38"/>
                <a:gd name="T100" fmla="*/ 144 w 662"/>
                <a:gd name="T101" fmla="*/ 21 h 38"/>
                <a:gd name="T102" fmla="*/ 144 w 662"/>
                <a:gd name="T103" fmla="*/ 5 h 38"/>
                <a:gd name="T104" fmla="*/ 163 w 662"/>
                <a:gd name="T105" fmla="*/ 5 h 38"/>
                <a:gd name="T106" fmla="*/ 163 w 662"/>
                <a:gd name="T107" fmla="*/ 5 h 38"/>
                <a:gd name="T108" fmla="*/ 90 w 662"/>
                <a:gd name="T109" fmla="*/ 3 h 38"/>
                <a:gd name="T110" fmla="*/ 90 w 662"/>
                <a:gd name="T111" fmla="*/ 19 h 38"/>
                <a:gd name="T112" fmla="*/ 71 w 662"/>
                <a:gd name="T113" fmla="*/ 19 h 38"/>
                <a:gd name="T114" fmla="*/ 73 w 662"/>
                <a:gd name="T115" fmla="*/ 3 h 38"/>
                <a:gd name="T116" fmla="*/ 90 w 662"/>
                <a:gd name="T11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2" h="38">
                  <a:moveTo>
                    <a:pt x="19" y="0"/>
                  </a:moveTo>
                  <a:lnTo>
                    <a:pt x="17" y="17"/>
                  </a:lnTo>
                  <a:lnTo>
                    <a:pt x="0" y="17"/>
                  </a:lnTo>
                  <a:lnTo>
                    <a:pt x="0" y="0"/>
                  </a:lnTo>
                  <a:lnTo>
                    <a:pt x="19" y="0"/>
                  </a:lnTo>
                  <a:lnTo>
                    <a:pt x="19" y="0"/>
                  </a:lnTo>
                  <a:close/>
                  <a:moveTo>
                    <a:pt x="662" y="21"/>
                  </a:moveTo>
                  <a:lnTo>
                    <a:pt x="647" y="21"/>
                  </a:lnTo>
                  <a:lnTo>
                    <a:pt x="647" y="38"/>
                  </a:lnTo>
                  <a:lnTo>
                    <a:pt x="659" y="38"/>
                  </a:lnTo>
                  <a:lnTo>
                    <a:pt x="662" y="21"/>
                  </a:lnTo>
                  <a:lnTo>
                    <a:pt x="662" y="21"/>
                  </a:lnTo>
                  <a:close/>
                  <a:moveTo>
                    <a:pt x="593" y="19"/>
                  </a:moveTo>
                  <a:lnTo>
                    <a:pt x="593" y="36"/>
                  </a:lnTo>
                  <a:lnTo>
                    <a:pt x="577" y="36"/>
                  </a:lnTo>
                  <a:lnTo>
                    <a:pt x="577" y="19"/>
                  </a:lnTo>
                  <a:lnTo>
                    <a:pt x="593" y="19"/>
                  </a:lnTo>
                  <a:lnTo>
                    <a:pt x="593" y="19"/>
                  </a:lnTo>
                  <a:close/>
                  <a:moveTo>
                    <a:pt x="522" y="17"/>
                  </a:moveTo>
                  <a:lnTo>
                    <a:pt x="522" y="33"/>
                  </a:lnTo>
                  <a:lnTo>
                    <a:pt x="503" y="33"/>
                  </a:lnTo>
                  <a:lnTo>
                    <a:pt x="503" y="17"/>
                  </a:lnTo>
                  <a:lnTo>
                    <a:pt x="522" y="17"/>
                  </a:lnTo>
                  <a:lnTo>
                    <a:pt x="522" y="17"/>
                  </a:lnTo>
                  <a:close/>
                  <a:moveTo>
                    <a:pt x="449" y="14"/>
                  </a:moveTo>
                  <a:lnTo>
                    <a:pt x="449" y="31"/>
                  </a:lnTo>
                  <a:lnTo>
                    <a:pt x="433" y="31"/>
                  </a:lnTo>
                  <a:lnTo>
                    <a:pt x="433" y="14"/>
                  </a:lnTo>
                  <a:lnTo>
                    <a:pt x="449" y="14"/>
                  </a:lnTo>
                  <a:lnTo>
                    <a:pt x="449" y="14"/>
                  </a:lnTo>
                  <a:close/>
                  <a:moveTo>
                    <a:pt x="378" y="12"/>
                  </a:moveTo>
                  <a:lnTo>
                    <a:pt x="378" y="29"/>
                  </a:lnTo>
                  <a:lnTo>
                    <a:pt x="359" y="29"/>
                  </a:lnTo>
                  <a:lnTo>
                    <a:pt x="359" y="12"/>
                  </a:lnTo>
                  <a:lnTo>
                    <a:pt x="378" y="12"/>
                  </a:lnTo>
                  <a:lnTo>
                    <a:pt x="378" y="12"/>
                  </a:lnTo>
                  <a:close/>
                  <a:moveTo>
                    <a:pt x="307" y="10"/>
                  </a:moveTo>
                  <a:lnTo>
                    <a:pt x="305" y="26"/>
                  </a:lnTo>
                  <a:lnTo>
                    <a:pt x="288" y="26"/>
                  </a:lnTo>
                  <a:lnTo>
                    <a:pt x="288" y="10"/>
                  </a:lnTo>
                  <a:lnTo>
                    <a:pt x="307" y="10"/>
                  </a:lnTo>
                  <a:lnTo>
                    <a:pt x="307" y="10"/>
                  </a:lnTo>
                  <a:close/>
                  <a:moveTo>
                    <a:pt x="234" y="7"/>
                  </a:moveTo>
                  <a:lnTo>
                    <a:pt x="234" y="24"/>
                  </a:lnTo>
                  <a:lnTo>
                    <a:pt x="215" y="24"/>
                  </a:lnTo>
                  <a:lnTo>
                    <a:pt x="215" y="7"/>
                  </a:lnTo>
                  <a:lnTo>
                    <a:pt x="234" y="7"/>
                  </a:lnTo>
                  <a:lnTo>
                    <a:pt x="234" y="7"/>
                  </a:lnTo>
                  <a:close/>
                  <a:moveTo>
                    <a:pt x="163" y="5"/>
                  </a:moveTo>
                  <a:lnTo>
                    <a:pt x="161" y="21"/>
                  </a:lnTo>
                  <a:lnTo>
                    <a:pt x="144" y="21"/>
                  </a:lnTo>
                  <a:lnTo>
                    <a:pt x="144" y="5"/>
                  </a:lnTo>
                  <a:lnTo>
                    <a:pt x="163" y="5"/>
                  </a:lnTo>
                  <a:lnTo>
                    <a:pt x="163" y="5"/>
                  </a:lnTo>
                  <a:close/>
                  <a:moveTo>
                    <a:pt x="90" y="3"/>
                  </a:moveTo>
                  <a:lnTo>
                    <a:pt x="90" y="19"/>
                  </a:lnTo>
                  <a:lnTo>
                    <a:pt x="71" y="19"/>
                  </a:lnTo>
                  <a:lnTo>
                    <a:pt x="73" y="3"/>
                  </a:lnTo>
                  <a:lnTo>
                    <a:pt x="9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9" name="Freeform 545"/>
            <p:cNvSpPr>
              <a:spLocks noEditPoints="1"/>
            </p:cNvSpPr>
            <p:nvPr/>
          </p:nvSpPr>
          <p:spPr bwMode="auto">
            <a:xfrm>
              <a:off x="6351588" y="4592638"/>
              <a:ext cx="1049338" cy="60325"/>
            </a:xfrm>
            <a:custGeom>
              <a:avLst/>
              <a:gdLst>
                <a:gd name="T0" fmla="*/ 18 w 661"/>
                <a:gd name="T1" fmla="*/ 0 h 38"/>
                <a:gd name="T2" fmla="*/ 18 w 661"/>
                <a:gd name="T3" fmla="*/ 17 h 38"/>
                <a:gd name="T4" fmla="*/ 0 w 661"/>
                <a:gd name="T5" fmla="*/ 17 h 38"/>
                <a:gd name="T6" fmla="*/ 0 w 661"/>
                <a:gd name="T7" fmla="*/ 0 h 38"/>
                <a:gd name="T8" fmla="*/ 18 w 661"/>
                <a:gd name="T9" fmla="*/ 0 h 38"/>
                <a:gd name="T10" fmla="*/ 18 w 661"/>
                <a:gd name="T11" fmla="*/ 0 h 38"/>
                <a:gd name="T12" fmla="*/ 661 w 661"/>
                <a:gd name="T13" fmla="*/ 21 h 38"/>
                <a:gd name="T14" fmla="*/ 647 w 661"/>
                <a:gd name="T15" fmla="*/ 21 h 38"/>
                <a:gd name="T16" fmla="*/ 647 w 661"/>
                <a:gd name="T17" fmla="*/ 38 h 38"/>
                <a:gd name="T18" fmla="*/ 661 w 661"/>
                <a:gd name="T19" fmla="*/ 38 h 38"/>
                <a:gd name="T20" fmla="*/ 661 w 661"/>
                <a:gd name="T21" fmla="*/ 21 h 38"/>
                <a:gd name="T22" fmla="*/ 661 w 661"/>
                <a:gd name="T23" fmla="*/ 21 h 38"/>
                <a:gd name="T24" fmla="*/ 595 w 661"/>
                <a:gd name="T25" fmla="*/ 19 h 38"/>
                <a:gd name="T26" fmla="*/ 592 w 661"/>
                <a:gd name="T27" fmla="*/ 36 h 38"/>
                <a:gd name="T28" fmla="*/ 576 w 661"/>
                <a:gd name="T29" fmla="*/ 36 h 38"/>
                <a:gd name="T30" fmla="*/ 576 w 661"/>
                <a:gd name="T31" fmla="*/ 19 h 38"/>
                <a:gd name="T32" fmla="*/ 595 w 661"/>
                <a:gd name="T33" fmla="*/ 19 h 38"/>
                <a:gd name="T34" fmla="*/ 595 w 661"/>
                <a:gd name="T35" fmla="*/ 19 h 38"/>
                <a:gd name="T36" fmla="*/ 522 w 661"/>
                <a:gd name="T37" fmla="*/ 17 h 38"/>
                <a:gd name="T38" fmla="*/ 522 w 661"/>
                <a:gd name="T39" fmla="*/ 33 h 38"/>
                <a:gd name="T40" fmla="*/ 503 w 661"/>
                <a:gd name="T41" fmla="*/ 33 h 38"/>
                <a:gd name="T42" fmla="*/ 505 w 661"/>
                <a:gd name="T43" fmla="*/ 17 h 38"/>
                <a:gd name="T44" fmla="*/ 522 w 661"/>
                <a:gd name="T45" fmla="*/ 17 h 38"/>
                <a:gd name="T46" fmla="*/ 522 w 661"/>
                <a:gd name="T47" fmla="*/ 17 h 38"/>
                <a:gd name="T48" fmla="*/ 451 w 661"/>
                <a:gd name="T49" fmla="*/ 14 h 38"/>
                <a:gd name="T50" fmla="*/ 448 w 661"/>
                <a:gd name="T51" fmla="*/ 31 h 38"/>
                <a:gd name="T52" fmla="*/ 432 w 661"/>
                <a:gd name="T53" fmla="*/ 31 h 38"/>
                <a:gd name="T54" fmla="*/ 432 w 661"/>
                <a:gd name="T55" fmla="*/ 14 h 38"/>
                <a:gd name="T56" fmla="*/ 451 w 661"/>
                <a:gd name="T57" fmla="*/ 14 h 38"/>
                <a:gd name="T58" fmla="*/ 451 w 661"/>
                <a:gd name="T59" fmla="*/ 14 h 38"/>
                <a:gd name="T60" fmla="*/ 377 w 661"/>
                <a:gd name="T61" fmla="*/ 12 h 38"/>
                <a:gd name="T62" fmla="*/ 377 w 661"/>
                <a:gd name="T63" fmla="*/ 28 h 38"/>
                <a:gd name="T64" fmla="*/ 359 w 661"/>
                <a:gd name="T65" fmla="*/ 28 h 38"/>
                <a:gd name="T66" fmla="*/ 361 w 661"/>
                <a:gd name="T67" fmla="*/ 12 h 38"/>
                <a:gd name="T68" fmla="*/ 377 w 661"/>
                <a:gd name="T69" fmla="*/ 12 h 38"/>
                <a:gd name="T70" fmla="*/ 377 w 661"/>
                <a:gd name="T71" fmla="*/ 12 h 38"/>
                <a:gd name="T72" fmla="*/ 307 w 661"/>
                <a:gd name="T73" fmla="*/ 10 h 38"/>
                <a:gd name="T74" fmla="*/ 307 w 661"/>
                <a:gd name="T75" fmla="*/ 26 h 38"/>
                <a:gd name="T76" fmla="*/ 288 w 661"/>
                <a:gd name="T77" fmla="*/ 26 h 38"/>
                <a:gd name="T78" fmla="*/ 288 w 661"/>
                <a:gd name="T79" fmla="*/ 10 h 38"/>
                <a:gd name="T80" fmla="*/ 307 w 661"/>
                <a:gd name="T81" fmla="*/ 10 h 38"/>
                <a:gd name="T82" fmla="*/ 307 w 661"/>
                <a:gd name="T83" fmla="*/ 10 h 38"/>
                <a:gd name="T84" fmla="*/ 233 w 661"/>
                <a:gd name="T85" fmla="*/ 7 h 38"/>
                <a:gd name="T86" fmla="*/ 233 w 661"/>
                <a:gd name="T87" fmla="*/ 24 h 38"/>
                <a:gd name="T88" fmla="*/ 215 w 661"/>
                <a:gd name="T89" fmla="*/ 24 h 38"/>
                <a:gd name="T90" fmla="*/ 217 w 661"/>
                <a:gd name="T91" fmla="*/ 7 h 38"/>
                <a:gd name="T92" fmla="*/ 233 w 661"/>
                <a:gd name="T93" fmla="*/ 7 h 38"/>
                <a:gd name="T94" fmla="*/ 233 w 661"/>
                <a:gd name="T95" fmla="*/ 7 h 38"/>
                <a:gd name="T96" fmla="*/ 163 w 661"/>
                <a:gd name="T97" fmla="*/ 5 h 38"/>
                <a:gd name="T98" fmla="*/ 163 w 661"/>
                <a:gd name="T99" fmla="*/ 21 h 38"/>
                <a:gd name="T100" fmla="*/ 144 w 661"/>
                <a:gd name="T101" fmla="*/ 21 h 38"/>
                <a:gd name="T102" fmla="*/ 144 w 661"/>
                <a:gd name="T103" fmla="*/ 5 h 38"/>
                <a:gd name="T104" fmla="*/ 163 w 661"/>
                <a:gd name="T105" fmla="*/ 5 h 38"/>
                <a:gd name="T106" fmla="*/ 163 w 661"/>
                <a:gd name="T107" fmla="*/ 5 h 38"/>
                <a:gd name="T108" fmla="*/ 89 w 661"/>
                <a:gd name="T109" fmla="*/ 2 h 38"/>
                <a:gd name="T110" fmla="*/ 89 w 661"/>
                <a:gd name="T111" fmla="*/ 19 h 38"/>
                <a:gd name="T112" fmla="*/ 73 w 661"/>
                <a:gd name="T113" fmla="*/ 19 h 38"/>
                <a:gd name="T114" fmla="*/ 73 w 661"/>
                <a:gd name="T115" fmla="*/ 2 h 38"/>
                <a:gd name="T116" fmla="*/ 89 w 661"/>
                <a:gd name="T11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1" h="38">
                  <a:moveTo>
                    <a:pt x="18" y="0"/>
                  </a:moveTo>
                  <a:lnTo>
                    <a:pt x="18" y="17"/>
                  </a:lnTo>
                  <a:lnTo>
                    <a:pt x="0" y="17"/>
                  </a:lnTo>
                  <a:lnTo>
                    <a:pt x="0" y="0"/>
                  </a:lnTo>
                  <a:lnTo>
                    <a:pt x="18" y="0"/>
                  </a:lnTo>
                  <a:lnTo>
                    <a:pt x="18" y="0"/>
                  </a:lnTo>
                  <a:close/>
                  <a:moveTo>
                    <a:pt x="661" y="21"/>
                  </a:moveTo>
                  <a:lnTo>
                    <a:pt x="647" y="21"/>
                  </a:lnTo>
                  <a:lnTo>
                    <a:pt x="647" y="38"/>
                  </a:lnTo>
                  <a:lnTo>
                    <a:pt x="661" y="38"/>
                  </a:lnTo>
                  <a:lnTo>
                    <a:pt x="661" y="21"/>
                  </a:lnTo>
                  <a:lnTo>
                    <a:pt x="661" y="21"/>
                  </a:lnTo>
                  <a:close/>
                  <a:moveTo>
                    <a:pt x="595" y="19"/>
                  </a:moveTo>
                  <a:lnTo>
                    <a:pt x="592" y="36"/>
                  </a:lnTo>
                  <a:lnTo>
                    <a:pt x="576" y="36"/>
                  </a:lnTo>
                  <a:lnTo>
                    <a:pt x="576" y="19"/>
                  </a:lnTo>
                  <a:lnTo>
                    <a:pt x="595" y="19"/>
                  </a:lnTo>
                  <a:lnTo>
                    <a:pt x="595" y="19"/>
                  </a:lnTo>
                  <a:close/>
                  <a:moveTo>
                    <a:pt x="522" y="17"/>
                  </a:moveTo>
                  <a:lnTo>
                    <a:pt x="522" y="33"/>
                  </a:lnTo>
                  <a:lnTo>
                    <a:pt x="503" y="33"/>
                  </a:lnTo>
                  <a:lnTo>
                    <a:pt x="505" y="17"/>
                  </a:lnTo>
                  <a:lnTo>
                    <a:pt x="522" y="17"/>
                  </a:lnTo>
                  <a:lnTo>
                    <a:pt x="522" y="17"/>
                  </a:lnTo>
                  <a:close/>
                  <a:moveTo>
                    <a:pt x="451" y="14"/>
                  </a:moveTo>
                  <a:lnTo>
                    <a:pt x="448" y="31"/>
                  </a:lnTo>
                  <a:lnTo>
                    <a:pt x="432" y="31"/>
                  </a:lnTo>
                  <a:lnTo>
                    <a:pt x="432" y="14"/>
                  </a:lnTo>
                  <a:lnTo>
                    <a:pt x="451" y="14"/>
                  </a:lnTo>
                  <a:lnTo>
                    <a:pt x="451" y="14"/>
                  </a:lnTo>
                  <a:close/>
                  <a:moveTo>
                    <a:pt x="377" y="12"/>
                  </a:moveTo>
                  <a:lnTo>
                    <a:pt x="377" y="28"/>
                  </a:lnTo>
                  <a:lnTo>
                    <a:pt x="359" y="28"/>
                  </a:lnTo>
                  <a:lnTo>
                    <a:pt x="361" y="12"/>
                  </a:lnTo>
                  <a:lnTo>
                    <a:pt x="377" y="12"/>
                  </a:lnTo>
                  <a:lnTo>
                    <a:pt x="377" y="12"/>
                  </a:lnTo>
                  <a:close/>
                  <a:moveTo>
                    <a:pt x="307" y="10"/>
                  </a:moveTo>
                  <a:lnTo>
                    <a:pt x="307" y="26"/>
                  </a:lnTo>
                  <a:lnTo>
                    <a:pt x="288" y="26"/>
                  </a:lnTo>
                  <a:lnTo>
                    <a:pt x="288" y="10"/>
                  </a:lnTo>
                  <a:lnTo>
                    <a:pt x="307" y="10"/>
                  </a:lnTo>
                  <a:lnTo>
                    <a:pt x="307" y="10"/>
                  </a:lnTo>
                  <a:close/>
                  <a:moveTo>
                    <a:pt x="233" y="7"/>
                  </a:moveTo>
                  <a:lnTo>
                    <a:pt x="233" y="24"/>
                  </a:lnTo>
                  <a:lnTo>
                    <a:pt x="215" y="24"/>
                  </a:lnTo>
                  <a:lnTo>
                    <a:pt x="217" y="7"/>
                  </a:lnTo>
                  <a:lnTo>
                    <a:pt x="233" y="7"/>
                  </a:lnTo>
                  <a:lnTo>
                    <a:pt x="233" y="7"/>
                  </a:lnTo>
                  <a:close/>
                  <a:moveTo>
                    <a:pt x="163" y="5"/>
                  </a:moveTo>
                  <a:lnTo>
                    <a:pt x="163" y="21"/>
                  </a:lnTo>
                  <a:lnTo>
                    <a:pt x="144" y="21"/>
                  </a:lnTo>
                  <a:lnTo>
                    <a:pt x="144" y="5"/>
                  </a:lnTo>
                  <a:lnTo>
                    <a:pt x="163" y="5"/>
                  </a:lnTo>
                  <a:lnTo>
                    <a:pt x="163" y="5"/>
                  </a:lnTo>
                  <a:close/>
                  <a:moveTo>
                    <a:pt x="89" y="2"/>
                  </a:moveTo>
                  <a:lnTo>
                    <a:pt x="89" y="19"/>
                  </a:lnTo>
                  <a:lnTo>
                    <a:pt x="73" y="19"/>
                  </a:lnTo>
                  <a:lnTo>
                    <a:pt x="73" y="2"/>
                  </a:lnTo>
                  <a:lnTo>
                    <a:pt x="89"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30" name="Freeform 546"/>
            <p:cNvSpPr>
              <a:spLocks noEditPoints="1"/>
            </p:cNvSpPr>
            <p:nvPr/>
          </p:nvSpPr>
          <p:spPr bwMode="auto">
            <a:xfrm>
              <a:off x="2428875" y="3249613"/>
              <a:ext cx="1398588" cy="98425"/>
            </a:xfrm>
            <a:custGeom>
              <a:avLst/>
              <a:gdLst>
                <a:gd name="T0" fmla="*/ 19 w 881"/>
                <a:gd name="T1" fmla="*/ 59 h 62"/>
                <a:gd name="T2" fmla="*/ 0 w 881"/>
                <a:gd name="T3" fmla="*/ 43 h 62"/>
                <a:gd name="T4" fmla="*/ 17 w 881"/>
                <a:gd name="T5" fmla="*/ 43 h 62"/>
                <a:gd name="T6" fmla="*/ 881 w 881"/>
                <a:gd name="T7" fmla="*/ 19 h 62"/>
                <a:gd name="T8" fmla="*/ 862 w 881"/>
                <a:gd name="T9" fmla="*/ 3 h 62"/>
                <a:gd name="T10" fmla="*/ 881 w 881"/>
                <a:gd name="T11" fmla="*/ 0 h 62"/>
                <a:gd name="T12" fmla="*/ 810 w 881"/>
                <a:gd name="T13" fmla="*/ 22 h 62"/>
                <a:gd name="T14" fmla="*/ 791 w 881"/>
                <a:gd name="T15" fmla="*/ 5 h 62"/>
                <a:gd name="T16" fmla="*/ 808 w 881"/>
                <a:gd name="T17" fmla="*/ 5 h 62"/>
                <a:gd name="T18" fmla="*/ 737 w 881"/>
                <a:gd name="T19" fmla="*/ 26 h 62"/>
                <a:gd name="T20" fmla="*/ 718 w 881"/>
                <a:gd name="T21" fmla="*/ 10 h 62"/>
                <a:gd name="T22" fmla="*/ 737 w 881"/>
                <a:gd name="T23" fmla="*/ 8 h 62"/>
                <a:gd name="T24" fmla="*/ 666 w 881"/>
                <a:gd name="T25" fmla="*/ 29 h 62"/>
                <a:gd name="T26" fmla="*/ 647 w 881"/>
                <a:gd name="T27" fmla="*/ 12 h 62"/>
                <a:gd name="T28" fmla="*/ 664 w 881"/>
                <a:gd name="T29" fmla="*/ 12 h 62"/>
                <a:gd name="T30" fmla="*/ 593 w 881"/>
                <a:gd name="T31" fmla="*/ 33 h 62"/>
                <a:gd name="T32" fmla="*/ 574 w 881"/>
                <a:gd name="T33" fmla="*/ 17 h 62"/>
                <a:gd name="T34" fmla="*/ 593 w 881"/>
                <a:gd name="T35" fmla="*/ 15 h 62"/>
                <a:gd name="T36" fmla="*/ 522 w 881"/>
                <a:gd name="T37" fmla="*/ 36 h 62"/>
                <a:gd name="T38" fmla="*/ 503 w 881"/>
                <a:gd name="T39" fmla="*/ 19 h 62"/>
                <a:gd name="T40" fmla="*/ 522 w 881"/>
                <a:gd name="T41" fmla="*/ 19 h 62"/>
                <a:gd name="T42" fmla="*/ 449 w 881"/>
                <a:gd name="T43" fmla="*/ 41 h 62"/>
                <a:gd name="T44" fmla="*/ 430 w 881"/>
                <a:gd name="T45" fmla="*/ 24 h 62"/>
                <a:gd name="T46" fmla="*/ 449 w 881"/>
                <a:gd name="T47" fmla="*/ 22 h 62"/>
                <a:gd name="T48" fmla="*/ 378 w 881"/>
                <a:gd name="T49" fmla="*/ 43 h 62"/>
                <a:gd name="T50" fmla="*/ 359 w 881"/>
                <a:gd name="T51" fmla="*/ 26 h 62"/>
                <a:gd name="T52" fmla="*/ 378 w 881"/>
                <a:gd name="T53" fmla="*/ 26 h 62"/>
                <a:gd name="T54" fmla="*/ 307 w 881"/>
                <a:gd name="T55" fmla="*/ 48 h 62"/>
                <a:gd name="T56" fmla="*/ 288 w 881"/>
                <a:gd name="T57" fmla="*/ 29 h 62"/>
                <a:gd name="T58" fmla="*/ 305 w 881"/>
                <a:gd name="T59" fmla="*/ 29 h 62"/>
                <a:gd name="T60" fmla="*/ 234 w 881"/>
                <a:gd name="T61" fmla="*/ 50 h 62"/>
                <a:gd name="T62" fmla="*/ 215 w 881"/>
                <a:gd name="T63" fmla="*/ 33 h 62"/>
                <a:gd name="T64" fmla="*/ 234 w 881"/>
                <a:gd name="T65" fmla="*/ 33 h 62"/>
                <a:gd name="T66" fmla="*/ 163 w 881"/>
                <a:gd name="T67" fmla="*/ 55 h 62"/>
                <a:gd name="T68" fmla="*/ 144 w 881"/>
                <a:gd name="T69" fmla="*/ 36 h 62"/>
                <a:gd name="T70" fmla="*/ 161 w 881"/>
                <a:gd name="T71" fmla="*/ 36 h 62"/>
                <a:gd name="T72" fmla="*/ 90 w 881"/>
                <a:gd name="T73" fmla="*/ 57 h 62"/>
                <a:gd name="T74" fmla="*/ 71 w 881"/>
                <a:gd name="T75"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81" h="62">
                  <a:moveTo>
                    <a:pt x="17" y="43"/>
                  </a:moveTo>
                  <a:lnTo>
                    <a:pt x="19" y="59"/>
                  </a:lnTo>
                  <a:lnTo>
                    <a:pt x="0" y="62"/>
                  </a:lnTo>
                  <a:lnTo>
                    <a:pt x="0" y="43"/>
                  </a:lnTo>
                  <a:lnTo>
                    <a:pt x="17" y="43"/>
                  </a:lnTo>
                  <a:lnTo>
                    <a:pt x="17" y="43"/>
                  </a:lnTo>
                  <a:close/>
                  <a:moveTo>
                    <a:pt x="881" y="0"/>
                  </a:moveTo>
                  <a:lnTo>
                    <a:pt x="881" y="19"/>
                  </a:lnTo>
                  <a:lnTo>
                    <a:pt x="862" y="19"/>
                  </a:lnTo>
                  <a:lnTo>
                    <a:pt x="862" y="3"/>
                  </a:lnTo>
                  <a:lnTo>
                    <a:pt x="881" y="0"/>
                  </a:lnTo>
                  <a:lnTo>
                    <a:pt x="881" y="0"/>
                  </a:lnTo>
                  <a:close/>
                  <a:moveTo>
                    <a:pt x="808" y="5"/>
                  </a:moveTo>
                  <a:lnTo>
                    <a:pt x="810" y="22"/>
                  </a:lnTo>
                  <a:lnTo>
                    <a:pt x="791" y="24"/>
                  </a:lnTo>
                  <a:lnTo>
                    <a:pt x="791" y="5"/>
                  </a:lnTo>
                  <a:lnTo>
                    <a:pt x="808" y="5"/>
                  </a:lnTo>
                  <a:lnTo>
                    <a:pt x="808" y="5"/>
                  </a:lnTo>
                  <a:close/>
                  <a:moveTo>
                    <a:pt x="737" y="8"/>
                  </a:moveTo>
                  <a:lnTo>
                    <a:pt x="737" y="26"/>
                  </a:lnTo>
                  <a:lnTo>
                    <a:pt x="720" y="26"/>
                  </a:lnTo>
                  <a:lnTo>
                    <a:pt x="718" y="10"/>
                  </a:lnTo>
                  <a:lnTo>
                    <a:pt x="737" y="8"/>
                  </a:lnTo>
                  <a:lnTo>
                    <a:pt x="737" y="8"/>
                  </a:lnTo>
                  <a:close/>
                  <a:moveTo>
                    <a:pt x="664" y="12"/>
                  </a:moveTo>
                  <a:lnTo>
                    <a:pt x="666" y="29"/>
                  </a:lnTo>
                  <a:lnTo>
                    <a:pt x="647" y="31"/>
                  </a:lnTo>
                  <a:lnTo>
                    <a:pt x="647" y="12"/>
                  </a:lnTo>
                  <a:lnTo>
                    <a:pt x="664" y="12"/>
                  </a:lnTo>
                  <a:lnTo>
                    <a:pt x="664" y="12"/>
                  </a:lnTo>
                  <a:close/>
                  <a:moveTo>
                    <a:pt x="593" y="15"/>
                  </a:moveTo>
                  <a:lnTo>
                    <a:pt x="593" y="33"/>
                  </a:lnTo>
                  <a:lnTo>
                    <a:pt x="576" y="33"/>
                  </a:lnTo>
                  <a:lnTo>
                    <a:pt x="574" y="17"/>
                  </a:lnTo>
                  <a:lnTo>
                    <a:pt x="593" y="15"/>
                  </a:lnTo>
                  <a:lnTo>
                    <a:pt x="593" y="15"/>
                  </a:lnTo>
                  <a:close/>
                  <a:moveTo>
                    <a:pt x="522" y="19"/>
                  </a:moveTo>
                  <a:lnTo>
                    <a:pt x="522" y="36"/>
                  </a:lnTo>
                  <a:lnTo>
                    <a:pt x="503" y="38"/>
                  </a:lnTo>
                  <a:lnTo>
                    <a:pt x="503" y="19"/>
                  </a:lnTo>
                  <a:lnTo>
                    <a:pt x="522" y="19"/>
                  </a:lnTo>
                  <a:lnTo>
                    <a:pt x="522" y="19"/>
                  </a:lnTo>
                  <a:close/>
                  <a:moveTo>
                    <a:pt x="449" y="22"/>
                  </a:moveTo>
                  <a:lnTo>
                    <a:pt x="449" y="41"/>
                  </a:lnTo>
                  <a:lnTo>
                    <a:pt x="432" y="41"/>
                  </a:lnTo>
                  <a:lnTo>
                    <a:pt x="430" y="24"/>
                  </a:lnTo>
                  <a:lnTo>
                    <a:pt x="449" y="22"/>
                  </a:lnTo>
                  <a:lnTo>
                    <a:pt x="449" y="22"/>
                  </a:lnTo>
                  <a:close/>
                  <a:moveTo>
                    <a:pt x="378" y="26"/>
                  </a:moveTo>
                  <a:lnTo>
                    <a:pt x="378" y="43"/>
                  </a:lnTo>
                  <a:lnTo>
                    <a:pt x="359" y="45"/>
                  </a:lnTo>
                  <a:lnTo>
                    <a:pt x="359" y="26"/>
                  </a:lnTo>
                  <a:lnTo>
                    <a:pt x="378" y="26"/>
                  </a:lnTo>
                  <a:lnTo>
                    <a:pt x="378" y="26"/>
                  </a:lnTo>
                  <a:close/>
                  <a:moveTo>
                    <a:pt x="305" y="29"/>
                  </a:moveTo>
                  <a:lnTo>
                    <a:pt x="307" y="48"/>
                  </a:lnTo>
                  <a:lnTo>
                    <a:pt x="288" y="48"/>
                  </a:lnTo>
                  <a:lnTo>
                    <a:pt x="288" y="29"/>
                  </a:lnTo>
                  <a:lnTo>
                    <a:pt x="305" y="29"/>
                  </a:lnTo>
                  <a:lnTo>
                    <a:pt x="305" y="29"/>
                  </a:lnTo>
                  <a:close/>
                  <a:moveTo>
                    <a:pt x="234" y="33"/>
                  </a:moveTo>
                  <a:lnTo>
                    <a:pt x="234" y="50"/>
                  </a:lnTo>
                  <a:lnTo>
                    <a:pt x="215" y="50"/>
                  </a:lnTo>
                  <a:lnTo>
                    <a:pt x="215" y="33"/>
                  </a:lnTo>
                  <a:lnTo>
                    <a:pt x="234" y="33"/>
                  </a:lnTo>
                  <a:lnTo>
                    <a:pt x="234" y="33"/>
                  </a:lnTo>
                  <a:close/>
                  <a:moveTo>
                    <a:pt x="161" y="36"/>
                  </a:moveTo>
                  <a:lnTo>
                    <a:pt x="163" y="55"/>
                  </a:lnTo>
                  <a:lnTo>
                    <a:pt x="144" y="55"/>
                  </a:lnTo>
                  <a:lnTo>
                    <a:pt x="144" y="36"/>
                  </a:lnTo>
                  <a:lnTo>
                    <a:pt x="161" y="36"/>
                  </a:lnTo>
                  <a:lnTo>
                    <a:pt x="161" y="36"/>
                  </a:lnTo>
                  <a:close/>
                  <a:moveTo>
                    <a:pt x="90" y="38"/>
                  </a:moveTo>
                  <a:lnTo>
                    <a:pt x="90" y="57"/>
                  </a:lnTo>
                  <a:lnTo>
                    <a:pt x="73" y="57"/>
                  </a:lnTo>
                  <a:lnTo>
                    <a:pt x="71" y="41"/>
                  </a:lnTo>
                  <a:lnTo>
                    <a:pt x="9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31" name="Freeform 547"/>
            <p:cNvSpPr>
              <a:spLocks noEditPoints="1"/>
            </p:cNvSpPr>
            <p:nvPr/>
          </p:nvSpPr>
          <p:spPr bwMode="auto">
            <a:xfrm>
              <a:off x="3227388" y="3213100"/>
              <a:ext cx="1398588" cy="96838"/>
            </a:xfrm>
            <a:custGeom>
              <a:avLst/>
              <a:gdLst>
                <a:gd name="T0" fmla="*/ 19 w 881"/>
                <a:gd name="T1" fmla="*/ 59 h 61"/>
                <a:gd name="T2" fmla="*/ 0 w 881"/>
                <a:gd name="T3" fmla="*/ 42 h 61"/>
                <a:gd name="T4" fmla="*/ 19 w 881"/>
                <a:gd name="T5" fmla="*/ 42 h 61"/>
                <a:gd name="T6" fmla="*/ 881 w 881"/>
                <a:gd name="T7" fmla="*/ 19 h 61"/>
                <a:gd name="T8" fmla="*/ 862 w 881"/>
                <a:gd name="T9" fmla="*/ 2 h 61"/>
                <a:gd name="T10" fmla="*/ 881 w 881"/>
                <a:gd name="T11" fmla="*/ 0 h 61"/>
                <a:gd name="T12" fmla="*/ 810 w 881"/>
                <a:gd name="T13" fmla="*/ 21 h 61"/>
                <a:gd name="T14" fmla="*/ 791 w 881"/>
                <a:gd name="T15" fmla="*/ 5 h 61"/>
                <a:gd name="T16" fmla="*/ 808 w 881"/>
                <a:gd name="T17" fmla="*/ 5 h 61"/>
                <a:gd name="T18" fmla="*/ 737 w 881"/>
                <a:gd name="T19" fmla="*/ 26 h 61"/>
                <a:gd name="T20" fmla="*/ 718 w 881"/>
                <a:gd name="T21" fmla="*/ 9 h 61"/>
                <a:gd name="T22" fmla="*/ 737 w 881"/>
                <a:gd name="T23" fmla="*/ 7 h 61"/>
                <a:gd name="T24" fmla="*/ 666 w 881"/>
                <a:gd name="T25" fmla="*/ 28 h 61"/>
                <a:gd name="T26" fmla="*/ 647 w 881"/>
                <a:gd name="T27" fmla="*/ 12 h 61"/>
                <a:gd name="T28" fmla="*/ 664 w 881"/>
                <a:gd name="T29" fmla="*/ 12 h 61"/>
                <a:gd name="T30" fmla="*/ 593 w 881"/>
                <a:gd name="T31" fmla="*/ 33 h 61"/>
                <a:gd name="T32" fmla="*/ 574 w 881"/>
                <a:gd name="T33" fmla="*/ 14 h 61"/>
                <a:gd name="T34" fmla="*/ 593 w 881"/>
                <a:gd name="T35" fmla="*/ 14 h 61"/>
                <a:gd name="T36" fmla="*/ 522 w 881"/>
                <a:gd name="T37" fmla="*/ 35 h 61"/>
                <a:gd name="T38" fmla="*/ 503 w 881"/>
                <a:gd name="T39" fmla="*/ 19 h 61"/>
                <a:gd name="T40" fmla="*/ 522 w 881"/>
                <a:gd name="T41" fmla="*/ 19 h 61"/>
                <a:gd name="T42" fmla="*/ 451 w 881"/>
                <a:gd name="T43" fmla="*/ 40 h 61"/>
                <a:gd name="T44" fmla="*/ 432 w 881"/>
                <a:gd name="T45" fmla="*/ 21 h 61"/>
                <a:gd name="T46" fmla="*/ 449 w 881"/>
                <a:gd name="T47" fmla="*/ 21 h 61"/>
                <a:gd name="T48" fmla="*/ 378 w 881"/>
                <a:gd name="T49" fmla="*/ 42 h 61"/>
                <a:gd name="T50" fmla="*/ 359 w 881"/>
                <a:gd name="T51" fmla="*/ 26 h 61"/>
                <a:gd name="T52" fmla="*/ 378 w 881"/>
                <a:gd name="T53" fmla="*/ 23 h 61"/>
                <a:gd name="T54" fmla="*/ 307 w 881"/>
                <a:gd name="T55" fmla="*/ 45 h 61"/>
                <a:gd name="T56" fmla="*/ 288 w 881"/>
                <a:gd name="T57" fmla="*/ 28 h 61"/>
                <a:gd name="T58" fmla="*/ 305 w 881"/>
                <a:gd name="T59" fmla="*/ 28 h 61"/>
                <a:gd name="T60" fmla="*/ 234 w 881"/>
                <a:gd name="T61" fmla="*/ 49 h 61"/>
                <a:gd name="T62" fmla="*/ 215 w 881"/>
                <a:gd name="T63" fmla="*/ 33 h 61"/>
                <a:gd name="T64" fmla="*/ 234 w 881"/>
                <a:gd name="T65" fmla="*/ 31 h 61"/>
                <a:gd name="T66" fmla="*/ 163 w 881"/>
                <a:gd name="T67" fmla="*/ 52 h 61"/>
                <a:gd name="T68" fmla="*/ 144 w 881"/>
                <a:gd name="T69" fmla="*/ 35 h 61"/>
                <a:gd name="T70" fmla="*/ 161 w 881"/>
                <a:gd name="T71" fmla="*/ 35 h 61"/>
                <a:gd name="T72" fmla="*/ 90 w 881"/>
                <a:gd name="T73" fmla="*/ 56 h 61"/>
                <a:gd name="T74" fmla="*/ 71 w 881"/>
                <a:gd name="T75" fmla="*/ 4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81" h="61">
                  <a:moveTo>
                    <a:pt x="19" y="42"/>
                  </a:moveTo>
                  <a:lnTo>
                    <a:pt x="19" y="59"/>
                  </a:lnTo>
                  <a:lnTo>
                    <a:pt x="0" y="61"/>
                  </a:lnTo>
                  <a:lnTo>
                    <a:pt x="0" y="42"/>
                  </a:lnTo>
                  <a:lnTo>
                    <a:pt x="19" y="42"/>
                  </a:lnTo>
                  <a:lnTo>
                    <a:pt x="19" y="42"/>
                  </a:lnTo>
                  <a:close/>
                  <a:moveTo>
                    <a:pt x="881" y="0"/>
                  </a:moveTo>
                  <a:lnTo>
                    <a:pt x="881" y="19"/>
                  </a:lnTo>
                  <a:lnTo>
                    <a:pt x="865" y="19"/>
                  </a:lnTo>
                  <a:lnTo>
                    <a:pt x="862" y="2"/>
                  </a:lnTo>
                  <a:lnTo>
                    <a:pt x="881" y="0"/>
                  </a:lnTo>
                  <a:lnTo>
                    <a:pt x="881" y="0"/>
                  </a:lnTo>
                  <a:close/>
                  <a:moveTo>
                    <a:pt x="808" y="5"/>
                  </a:moveTo>
                  <a:lnTo>
                    <a:pt x="810" y="21"/>
                  </a:lnTo>
                  <a:lnTo>
                    <a:pt x="791" y="23"/>
                  </a:lnTo>
                  <a:lnTo>
                    <a:pt x="791" y="5"/>
                  </a:lnTo>
                  <a:lnTo>
                    <a:pt x="808" y="5"/>
                  </a:lnTo>
                  <a:lnTo>
                    <a:pt x="808" y="5"/>
                  </a:lnTo>
                  <a:close/>
                  <a:moveTo>
                    <a:pt x="737" y="7"/>
                  </a:moveTo>
                  <a:lnTo>
                    <a:pt x="737" y="26"/>
                  </a:lnTo>
                  <a:lnTo>
                    <a:pt x="720" y="26"/>
                  </a:lnTo>
                  <a:lnTo>
                    <a:pt x="718" y="9"/>
                  </a:lnTo>
                  <a:lnTo>
                    <a:pt x="737" y="7"/>
                  </a:lnTo>
                  <a:lnTo>
                    <a:pt x="737" y="7"/>
                  </a:lnTo>
                  <a:close/>
                  <a:moveTo>
                    <a:pt x="664" y="12"/>
                  </a:moveTo>
                  <a:lnTo>
                    <a:pt x="666" y="28"/>
                  </a:lnTo>
                  <a:lnTo>
                    <a:pt x="647" y="31"/>
                  </a:lnTo>
                  <a:lnTo>
                    <a:pt x="647" y="12"/>
                  </a:lnTo>
                  <a:lnTo>
                    <a:pt x="664" y="12"/>
                  </a:lnTo>
                  <a:lnTo>
                    <a:pt x="664" y="12"/>
                  </a:lnTo>
                  <a:close/>
                  <a:moveTo>
                    <a:pt x="593" y="14"/>
                  </a:moveTo>
                  <a:lnTo>
                    <a:pt x="593" y="33"/>
                  </a:lnTo>
                  <a:lnTo>
                    <a:pt x="576" y="33"/>
                  </a:lnTo>
                  <a:lnTo>
                    <a:pt x="574" y="14"/>
                  </a:lnTo>
                  <a:lnTo>
                    <a:pt x="593" y="14"/>
                  </a:lnTo>
                  <a:lnTo>
                    <a:pt x="593" y="14"/>
                  </a:lnTo>
                  <a:close/>
                  <a:moveTo>
                    <a:pt x="522" y="19"/>
                  </a:moveTo>
                  <a:lnTo>
                    <a:pt x="522" y="35"/>
                  </a:lnTo>
                  <a:lnTo>
                    <a:pt x="503" y="35"/>
                  </a:lnTo>
                  <a:lnTo>
                    <a:pt x="503" y="19"/>
                  </a:lnTo>
                  <a:lnTo>
                    <a:pt x="522" y="19"/>
                  </a:lnTo>
                  <a:lnTo>
                    <a:pt x="522" y="19"/>
                  </a:lnTo>
                  <a:close/>
                  <a:moveTo>
                    <a:pt x="449" y="21"/>
                  </a:moveTo>
                  <a:lnTo>
                    <a:pt x="451" y="40"/>
                  </a:lnTo>
                  <a:lnTo>
                    <a:pt x="432" y="40"/>
                  </a:lnTo>
                  <a:lnTo>
                    <a:pt x="432" y="21"/>
                  </a:lnTo>
                  <a:lnTo>
                    <a:pt x="449" y="21"/>
                  </a:lnTo>
                  <a:lnTo>
                    <a:pt x="449" y="21"/>
                  </a:lnTo>
                  <a:close/>
                  <a:moveTo>
                    <a:pt x="378" y="23"/>
                  </a:moveTo>
                  <a:lnTo>
                    <a:pt x="378" y="42"/>
                  </a:lnTo>
                  <a:lnTo>
                    <a:pt x="359" y="42"/>
                  </a:lnTo>
                  <a:lnTo>
                    <a:pt x="359" y="26"/>
                  </a:lnTo>
                  <a:lnTo>
                    <a:pt x="378" y="23"/>
                  </a:lnTo>
                  <a:lnTo>
                    <a:pt x="378" y="23"/>
                  </a:lnTo>
                  <a:close/>
                  <a:moveTo>
                    <a:pt x="305" y="28"/>
                  </a:moveTo>
                  <a:lnTo>
                    <a:pt x="307" y="45"/>
                  </a:lnTo>
                  <a:lnTo>
                    <a:pt x="288" y="47"/>
                  </a:lnTo>
                  <a:lnTo>
                    <a:pt x="288" y="28"/>
                  </a:lnTo>
                  <a:lnTo>
                    <a:pt x="305" y="28"/>
                  </a:lnTo>
                  <a:lnTo>
                    <a:pt x="305" y="28"/>
                  </a:lnTo>
                  <a:close/>
                  <a:moveTo>
                    <a:pt x="234" y="31"/>
                  </a:moveTo>
                  <a:lnTo>
                    <a:pt x="234" y="49"/>
                  </a:lnTo>
                  <a:lnTo>
                    <a:pt x="217" y="49"/>
                  </a:lnTo>
                  <a:lnTo>
                    <a:pt x="215" y="33"/>
                  </a:lnTo>
                  <a:lnTo>
                    <a:pt x="234" y="31"/>
                  </a:lnTo>
                  <a:lnTo>
                    <a:pt x="234" y="31"/>
                  </a:lnTo>
                  <a:close/>
                  <a:moveTo>
                    <a:pt x="161" y="35"/>
                  </a:moveTo>
                  <a:lnTo>
                    <a:pt x="163" y="52"/>
                  </a:lnTo>
                  <a:lnTo>
                    <a:pt x="144" y="54"/>
                  </a:lnTo>
                  <a:lnTo>
                    <a:pt x="144" y="35"/>
                  </a:lnTo>
                  <a:lnTo>
                    <a:pt x="161" y="35"/>
                  </a:lnTo>
                  <a:lnTo>
                    <a:pt x="161" y="35"/>
                  </a:lnTo>
                  <a:close/>
                  <a:moveTo>
                    <a:pt x="90" y="38"/>
                  </a:moveTo>
                  <a:lnTo>
                    <a:pt x="90" y="56"/>
                  </a:lnTo>
                  <a:lnTo>
                    <a:pt x="73" y="56"/>
                  </a:lnTo>
                  <a:lnTo>
                    <a:pt x="71" y="40"/>
                  </a:lnTo>
                  <a:lnTo>
                    <a:pt x="90"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4316" name="Freeform 328"/>
          <p:cNvSpPr>
            <a:spLocks/>
          </p:cNvSpPr>
          <p:nvPr/>
        </p:nvSpPr>
        <p:spPr bwMode="auto">
          <a:xfrm>
            <a:off x="2419349" y="931863"/>
            <a:ext cx="7354888" cy="4997451"/>
          </a:xfrm>
          <a:custGeom>
            <a:avLst/>
            <a:gdLst/>
            <a:ahLst/>
            <a:cxnLst/>
            <a:rect l="l" t="t" r="r" b="b"/>
            <a:pathLst>
              <a:path w="7354888" h="4997451">
                <a:moveTo>
                  <a:pt x="3798888" y="4967288"/>
                </a:moveTo>
                <a:lnTo>
                  <a:pt x="3822701" y="4967288"/>
                </a:lnTo>
                <a:lnTo>
                  <a:pt x="3829051" y="4967288"/>
                </a:lnTo>
                <a:lnTo>
                  <a:pt x="3829051" y="4997451"/>
                </a:lnTo>
                <a:lnTo>
                  <a:pt x="3822701" y="4997451"/>
                </a:lnTo>
                <a:lnTo>
                  <a:pt x="3798888" y="4997451"/>
                </a:lnTo>
                <a:close/>
                <a:moveTo>
                  <a:pt x="3713163" y="4967288"/>
                </a:moveTo>
                <a:lnTo>
                  <a:pt x="3713163" y="4997451"/>
                </a:lnTo>
                <a:lnTo>
                  <a:pt x="3702050" y="4997451"/>
                </a:lnTo>
                <a:lnTo>
                  <a:pt x="3687763" y="4997451"/>
                </a:lnTo>
                <a:lnTo>
                  <a:pt x="3687763" y="4972051"/>
                </a:lnTo>
                <a:lnTo>
                  <a:pt x="3702050" y="4972051"/>
                </a:lnTo>
                <a:close/>
                <a:moveTo>
                  <a:pt x="3570288" y="4967288"/>
                </a:moveTo>
                <a:lnTo>
                  <a:pt x="3586163" y="4967288"/>
                </a:lnTo>
                <a:lnTo>
                  <a:pt x="3600451" y="4967288"/>
                </a:lnTo>
                <a:lnTo>
                  <a:pt x="3600451" y="4997451"/>
                </a:lnTo>
                <a:lnTo>
                  <a:pt x="3586163" y="4997451"/>
                </a:lnTo>
                <a:lnTo>
                  <a:pt x="3570288" y="4997451"/>
                </a:lnTo>
                <a:close/>
                <a:moveTo>
                  <a:pt x="3911600" y="4964113"/>
                </a:moveTo>
                <a:lnTo>
                  <a:pt x="3938588" y="4964113"/>
                </a:lnTo>
                <a:lnTo>
                  <a:pt x="3941763" y="4964113"/>
                </a:lnTo>
                <a:lnTo>
                  <a:pt x="3941763" y="4991101"/>
                </a:lnTo>
                <a:lnTo>
                  <a:pt x="3938588" y="4994276"/>
                </a:lnTo>
                <a:lnTo>
                  <a:pt x="3916363" y="4994276"/>
                </a:lnTo>
                <a:close/>
                <a:moveTo>
                  <a:pt x="3457575" y="4964113"/>
                </a:moveTo>
                <a:lnTo>
                  <a:pt x="3465512" y="4964113"/>
                </a:lnTo>
                <a:lnTo>
                  <a:pt x="3484563" y="4967288"/>
                </a:lnTo>
                <a:lnTo>
                  <a:pt x="3484563" y="4994276"/>
                </a:lnTo>
                <a:lnTo>
                  <a:pt x="3465512" y="4994276"/>
                </a:lnTo>
                <a:lnTo>
                  <a:pt x="3454400" y="4994276"/>
                </a:lnTo>
                <a:close/>
                <a:moveTo>
                  <a:pt x="3341688" y="4960938"/>
                </a:moveTo>
                <a:lnTo>
                  <a:pt x="3352800" y="4960938"/>
                </a:lnTo>
                <a:lnTo>
                  <a:pt x="3371851" y="4960938"/>
                </a:lnTo>
                <a:lnTo>
                  <a:pt x="3371851" y="4991101"/>
                </a:lnTo>
                <a:lnTo>
                  <a:pt x="3349625" y="4991101"/>
                </a:lnTo>
                <a:lnTo>
                  <a:pt x="3341688" y="4986339"/>
                </a:lnTo>
                <a:close/>
                <a:moveTo>
                  <a:pt x="4051301" y="4956175"/>
                </a:moveTo>
                <a:lnTo>
                  <a:pt x="4054476" y="4956175"/>
                </a:lnTo>
                <a:lnTo>
                  <a:pt x="4057651" y="4986338"/>
                </a:lnTo>
                <a:lnTo>
                  <a:pt x="4054476" y="4986338"/>
                </a:lnTo>
                <a:lnTo>
                  <a:pt x="4032251" y="4986338"/>
                </a:lnTo>
                <a:lnTo>
                  <a:pt x="4027488" y="4986338"/>
                </a:lnTo>
                <a:lnTo>
                  <a:pt x="4027488" y="4960938"/>
                </a:lnTo>
                <a:close/>
                <a:moveTo>
                  <a:pt x="3228975" y="4953000"/>
                </a:moveTo>
                <a:lnTo>
                  <a:pt x="3236912" y="4953000"/>
                </a:lnTo>
                <a:lnTo>
                  <a:pt x="3259138" y="4953000"/>
                </a:lnTo>
                <a:lnTo>
                  <a:pt x="3255963" y="4983163"/>
                </a:lnTo>
                <a:lnTo>
                  <a:pt x="3233737" y="4979988"/>
                </a:lnTo>
                <a:lnTo>
                  <a:pt x="3225800" y="4979988"/>
                </a:lnTo>
                <a:close/>
                <a:moveTo>
                  <a:pt x="4140200" y="4949825"/>
                </a:moveTo>
                <a:lnTo>
                  <a:pt x="4144963" y="4949825"/>
                </a:lnTo>
                <a:lnTo>
                  <a:pt x="4167188" y="4949825"/>
                </a:lnTo>
                <a:lnTo>
                  <a:pt x="4170363" y="4949825"/>
                </a:lnTo>
                <a:lnTo>
                  <a:pt x="4170363" y="4975226"/>
                </a:lnTo>
                <a:lnTo>
                  <a:pt x="4148138" y="4979988"/>
                </a:lnTo>
                <a:lnTo>
                  <a:pt x="4144963" y="4979988"/>
                </a:lnTo>
                <a:close/>
                <a:moveTo>
                  <a:pt x="3116263" y="4941888"/>
                </a:moveTo>
                <a:lnTo>
                  <a:pt x="3121025" y="4941888"/>
                </a:lnTo>
                <a:lnTo>
                  <a:pt x="3143251" y="4941888"/>
                </a:lnTo>
                <a:lnTo>
                  <a:pt x="3143251" y="4972051"/>
                </a:lnTo>
                <a:lnTo>
                  <a:pt x="3121025" y="4967289"/>
                </a:lnTo>
                <a:lnTo>
                  <a:pt x="3113088" y="4967289"/>
                </a:lnTo>
                <a:close/>
                <a:moveTo>
                  <a:pt x="4252913" y="4938713"/>
                </a:moveTo>
                <a:lnTo>
                  <a:pt x="4257676" y="4938713"/>
                </a:lnTo>
                <a:lnTo>
                  <a:pt x="4279901" y="4938713"/>
                </a:lnTo>
                <a:lnTo>
                  <a:pt x="4283076" y="4938713"/>
                </a:lnTo>
                <a:lnTo>
                  <a:pt x="4287838" y="4964113"/>
                </a:lnTo>
                <a:lnTo>
                  <a:pt x="4283076" y="4964113"/>
                </a:lnTo>
                <a:lnTo>
                  <a:pt x="4260851" y="4967288"/>
                </a:lnTo>
                <a:lnTo>
                  <a:pt x="4257676" y="4967288"/>
                </a:lnTo>
                <a:close/>
                <a:moveTo>
                  <a:pt x="3005137" y="4927600"/>
                </a:moveTo>
                <a:lnTo>
                  <a:pt x="3008312" y="4927600"/>
                </a:lnTo>
                <a:lnTo>
                  <a:pt x="3030538" y="4930775"/>
                </a:lnTo>
                <a:lnTo>
                  <a:pt x="3027363" y="4960938"/>
                </a:lnTo>
                <a:lnTo>
                  <a:pt x="3005137" y="4956176"/>
                </a:lnTo>
                <a:lnTo>
                  <a:pt x="3000375" y="4956176"/>
                </a:lnTo>
                <a:close/>
                <a:moveTo>
                  <a:pt x="4392613" y="4922838"/>
                </a:moveTo>
                <a:lnTo>
                  <a:pt x="4395788" y="4922838"/>
                </a:lnTo>
                <a:lnTo>
                  <a:pt x="4398963" y="4949826"/>
                </a:lnTo>
                <a:lnTo>
                  <a:pt x="4395788" y="4949826"/>
                </a:lnTo>
                <a:lnTo>
                  <a:pt x="4373563" y="4953001"/>
                </a:lnTo>
                <a:lnTo>
                  <a:pt x="4368800" y="4953001"/>
                </a:lnTo>
                <a:lnTo>
                  <a:pt x="4365625" y="4927601"/>
                </a:lnTo>
                <a:lnTo>
                  <a:pt x="4368800" y="4927601"/>
                </a:lnTo>
                <a:close/>
                <a:moveTo>
                  <a:pt x="2892425" y="4911725"/>
                </a:moveTo>
                <a:lnTo>
                  <a:pt x="2898775" y="4911725"/>
                </a:lnTo>
                <a:lnTo>
                  <a:pt x="2917826" y="4914900"/>
                </a:lnTo>
                <a:lnTo>
                  <a:pt x="2914651" y="4945063"/>
                </a:lnTo>
                <a:lnTo>
                  <a:pt x="2895600" y="4941888"/>
                </a:lnTo>
                <a:lnTo>
                  <a:pt x="2884488" y="4941888"/>
                </a:lnTo>
                <a:close/>
                <a:moveTo>
                  <a:pt x="4508501" y="4903788"/>
                </a:moveTo>
                <a:lnTo>
                  <a:pt x="4511676" y="4933951"/>
                </a:lnTo>
                <a:lnTo>
                  <a:pt x="4508501" y="4933951"/>
                </a:lnTo>
                <a:lnTo>
                  <a:pt x="4486276" y="4938713"/>
                </a:lnTo>
                <a:lnTo>
                  <a:pt x="4478338" y="4911726"/>
                </a:lnTo>
                <a:lnTo>
                  <a:pt x="4481513" y="4908551"/>
                </a:lnTo>
                <a:lnTo>
                  <a:pt x="4505326" y="4908551"/>
                </a:lnTo>
                <a:close/>
                <a:moveTo>
                  <a:pt x="2779712" y="4892675"/>
                </a:moveTo>
                <a:lnTo>
                  <a:pt x="2787650" y="4897438"/>
                </a:lnTo>
                <a:lnTo>
                  <a:pt x="2805113" y="4900613"/>
                </a:lnTo>
                <a:lnTo>
                  <a:pt x="2801938" y="4927600"/>
                </a:lnTo>
                <a:lnTo>
                  <a:pt x="2782887" y="4922838"/>
                </a:lnTo>
                <a:lnTo>
                  <a:pt x="2771775" y="4922838"/>
                </a:lnTo>
                <a:close/>
                <a:moveTo>
                  <a:pt x="4621213" y="4886325"/>
                </a:moveTo>
                <a:lnTo>
                  <a:pt x="4624388" y="4914901"/>
                </a:lnTo>
                <a:lnTo>
                  <a:pt x="4621213" y="4914901"/>
                </a:lnTo>
                <a:lnTo>
                  <a:pt x="4598988" y="4919663"/>
                </a:lnTo>
                <a:lnTo>
                  <a:pt x="4591050" y="4892675"/>
                </a:lnTo>
                <a:lnTo>
                  <a:pt x="4613276" y="4889500"/>
                </a:lnTo>
                <a:close/>
                <a:moveTo>
                  <a:pt x="2667000" y="4873625"/>
                </a:moveTo>
                <a:lnTo>
                  <a:pt x="2678113" y="4873625"/>
                </a:lnTo>
                <a:lnTo>
                  <a:pt x="2692401" y="4878388"/>
                </a:lnTo>
                <a:lnTo>
                  <a:pt x="2689226" y="4908550"/>
                </a:lnTo>
                <a:lnTo>
                  <a:pt x="2674938" y="4903788"/>
                </a:lnTo>
                <a:lnTo>
                  <a:pt x="2659063" y="4900613"/>
                </a:lnTo>
                <a:close/>
                <a:moveTo>
                  <a:pt x="4722814" y="4867275"/>
                </a:moveTo>
                <a:lnTo>
                  <a:pt x="4733926" y="4867275"/>
                </a:lnTo>
                <a:lnTo>
                  <a:pt x="4737101" y="4892676"/>
                </a:lnTo>
                <a:lnTo>
                  <a:pt x="4729164" y="4897438"/>
                </a:lnTo>
                <a:lnTo>
                  <a:pt x="4710113" y="4900613"/>
                </a:lnTo>
                <a:lnTo>
                  <a:pt x="4703763" y="4870450"/>
                </a:lnTo>
                <a:close/>
                <a:moveTo>
                  <a:pt x="2554287" y="4851400"/>
                </a:moveTo>
                <a:lnTo>
                  <a:pt x="2570162" y="4856163"/>
                </a:lnTo>
                <a:lnTo>
                  <a:pt x="2581275" y="4856163"/>
                </a:lnTo>
                <a:lnTo>
                  <a:pt x="2576512" y="4886325"/>
                </a:lnTo>
                <a:lnTo>
                  <a:pt x="2565400" y="4881563"/>
                </a:lnTo>
                <a:lnTo>
                  <a:pt x="2546350" y="4878388"/>
                </a:lnTo>
                <a:close/>
                <a:moveTo>
                  <a:pt x="4846638" y="4840288"/>
                </a:moveTo>
                <a:lnTo>
                  <a:pt x="4849813" y="4870451"/>
                </a:lnTo>
                <a:lnTo>
                  <a:pt x="4833938" y="4873626"/>
                </a:lnTo>
                <a:lnTo>
                  <a:pt x="4822825" y="4873626"/>
                </a:lnTo>
                <a:lnTo>
                  <a:pt x="4816475" y="4848226"/>
                </a:lnTo>
                <a:lnTo>
                  <a:pt x="4830763" y="4845051"/>
                </a:lnTo>
                <a:close/>
                <a:moveTo>
                  <a:pt x="2441575" y="4826000"/>
                </a:moveTo>
                <a:lnTo>
                  <a:pt x="2463800" y="4829175"/>
                </a:lnTo>
                <a:lnTo>
                  <a:pt x="2471738" y="4832350"/>
                </a:lnTo>
                <a:lnTo>
                  <a:pt x="2463800" y="4859338"/>
                </a:lnTo>
                <a:lnTo>
                  <a:pt x="2457450" y="4859338"/>
                </a:lnTo>
                <a:lnTo>
                  <a:pt x="2438400" y="4851401"/>
                </a:lnTo>
                <a:lnTo>
                  <a:pt x="2433638" y="4851401"/>
                </a:lnTo>
                <a:close/>
                <a:moveTo>
                  <a:pt x="4954588" y="4814888"/>
                </a:moveTo>
                <a:lnTo>
                  <a:pt x="4962525" y="4840289"/>
                </a:lnTo>
                <a:lnTo>
                  <a:pt x="4943475" y="4848226"/>
                </a:lnTo>
                <a:lnTo>
                  <a:pt x="4935538" y="4848226"/>
                </a:lnTo>
                <a:lnTo>
                  <a:pt x="4927600" y="4821238"/>
                </a:lnTo>
                <a:lnTo>
                  <a:pt x="4935538" y="4818063"/>
                </a:lnTo>
                <a:close/>
                <a:moveTo>
                  <a:pt x="2333625" y="4795838"/>
                </a:moveTo>
                <a:lnTo>
                  <a:pt x="2339975" y="4799013"/>
                </a:lnTo>
                <a:lnTo>
                  <a:pt x="2359026" y="4803776"/>
                </a:lnTo>
                <a:lnTo>
                  <a:pt x="2351088" y="4832351"/>
                </a:lnTo>
                <a:lnTo>
                  <a:pt x="2333625" y="4826001"/>
                </a:lnTo>
                <a:lnTo>
                  <a:pt x="2325688" y="4826001"/>
                </a:lnTo>
                <a:close/>
                <a:moveTo>
                  <a:pt x="5064126" y="4784725"/>
                </a:moveTo>
                <a:lnTo>
                  <a:pt x="5070476" y="4814888"/>
                </a:lnTo>
                <a:lnTo>
                  <a:pt x="5067301" y="4814888"/>
                </a:lnTo>
                <a:lnTo>
                  <a:pt x="5048251" y="4821238"/>
                </a:lnTo>
                <a:lnTo>
                  <a:pt x="5045076" y="4821238"/>
                </a:lnTo>
                <a:lnTo>
                  <a:pt x="5037138" y="4791075"/>
                </a:lnTo>
                <a:lnTo>
                  <a:pt x="5040313" y="4791075"/>
                </a:lnTo>
                <a:lnTo>
                  <a:pt x="5059364" y="4787900"/>
                </a:lnTo>
                <a:close/>
                <a:moveTo>
                  <a:pt x="2224087" y="4765675"/>
                </a:moveTo>
                <a:lnTo>
                  <a:pt x="2235200" y="4768850"/>
                </a:lnTo>
                <a:lnTo>
                  <a:pt x="2251075" y="4773613"/>
                </a:lnTo>
                <a:lnTo>
                  <a:pt x="2243137" y="4799013"/>
                </a:lnTo>
                <a:lnTo>
                  <a:pt x="2228850" y="4795838"/>
                </a:lnTo>
                <a:lnTo>
                  <a:pt x="2212975" y="4791076"/>
                </a:lnTo>
                <a:close/>
                <a:moveTo>
                  <a:pt x="5175251" y="4754563"/>
                </a:moveTo>
                <a:lnTo>
                  <a:pt x="5183188" y="4779964"/>
                </a:lnTo>
                <a:lnTo>
                  <a:pt x="5172076" y="4784726"/>
                </a:lnTo>
                <a:lnTo>
                  <a:pt x="5157788" y="4787901"/>
                </a:lnTo>
                <a:lnTo>
                  <a:pt x="5145088" y="4762501"/>
                </a:lnTo>
                <a:lnTo>
                  <a:pt x="5160963" y="4757738"/>
                </a:lnTo>
                <a:close/>
                <a:moveTo>
                  <a:pt x="2116137" y="4732338"/>
                </a:moveTo>
                <a:lnTo>
                  <a:pt x="2133600" y="4738688"/>
                </a:lnTo>
                <a:lnTo>
                  <a:pt x="2141538" y="4738688"/>
                </a:lnTo>
                <a:lnTo>
                  <a:pt x="2133600" y="4768851"/>
                </a:lnTo>
                <a:lnTo>
                  <a:pt x="2127250" y="4765676"/>
                </a:lnTo>
                <a:lnTo>
                  <a:pt x="2105025" y="4757739"/>
                </a:lnTo>
                <a:close/>
                <a:moveTo>
                  <a:pt x="5284788" y="4721225"/>
                </a:moveTo>
                <a:lnTo>
                  <a:pt x="5292725" y="4746626"/>
                </a:lnTo>
                <a:lnTo>
                  <a:pt x="5273675" y="4754563"/>
                </a:lnTo>
                <a:lnTo>
                  <a:pt x="5265738" y="4754563"/>
                </a:lnTo>
                <a:lnTo>
                  <a:pt x="5254625" y="4727575"/>
                </a:lnTo>
                <a:lnTo>
                  <a:pt x="5262563" y="4724400"/>
                </a:lnTo>
                <a:close/>
                <a:moveTo>
                  <a:pt x="2006600" y="4694238"/>
                </a:moveTo>
                <a:lnTo>
                  <a:pt x="2014538" y="4697413"/>
                </a:lnTo>
                <a:lnTo>
                  <a:pt x="2033588" y="4705351"/>
                </a:lnTo>
                <a:lnTo>
                  <a:pt x="2022475" y="4732338"/>
                </a:lnTo>
                <a:lnTo>
                  <a:pt x="2006600" y="4724401"/>
                </a:lnTo>
                <a:lnTo>
                  <a:pt x="1995488" y="4721226"/>
                </a:lnTo>
                <a:close/>
                <a:moveTo>
                  <a:pt x="5389564" y="4683125"/>
                </a:moveTo>
                <a:lnTo>
                  <a:pt x="5400676" y="4710113"/>
                </a:lnTo>
                <a:lnTo>
                  <a:pt x="5389564" y="4713288"/>
                </a:lnTo>
                <a:lnTo>
                  <a:pt x="5375276" y="4716463"/>
                </a:lnTo>
                <a:lnTo>
                  <a:pt x="5364163" y="4691063"/>
                </a:lnTo>
                <a:lnTo>
                  <a:pt x="5381626" y="4686300"/>
                </a:lnTo>
                <a:close/>
                <a:moveTo>
                  <a:pt x="1898650" y="4656138"/>
                </a:moveTo>
                <a:lnTo>
                  <a:pt x="1916113" y="4664076"/>
                </a:lnTo>
                <a:lnTo>
                  <a:pt x="1924051" y="4668838"/>
                </a:lnTo>
                <a:lnTo>
                  <a:pt x="1916113" y="4694238"/>
                </a:lnTo>
                <a:lnTo>
                  <a:pt x="1909763" y="4691063"/>
                </a:lnTo>
                <a:lnTo>
                  <a:pt x="1890713" y="4683126"/>
                </a:lnTo>
                <a:close/>
                <a:moveTo>
                  <a:pt x="5499101" y="4641850"/>
                </a:moveTo>
                <a:lnTo>
                  <a:pt x="5505451" y="4668838"/>
                </a:lnTo>
                <a:lnTo>
                  <a:pt x="5486401" y="4675188"/>
                </a:lnTo>
                <a:lnTo>
                  <a:pt x="5480051" y="4679950"/>
                </a:lnTo>
                <a:lnTo>
                  <a:pt x="5472113" y="4652963"/>
                </a:lnTo>
                <a:lnTo>
                  <a:pt x="5480051" y="4649788"/>
                </a:lnTo>
                <a:close/>
                <a:moveTo>
                  <a:pt x="1792287" y="4614863"/>
                </a:moveTo>
                <a:lnTo>
                  <a:pt x="1804987" y="4619626"/>
                </a:lnTo>
                <a:lnTo>
                  <a:pt x="1819275" y="4627563"/>
                </a:lnTo>
                <a:lnTo>
                  <a:pt x="1808162" y="4652963"/>
                </a:lnTo>
                <a:lnTo>
                  <a:pt x="1792287" y="4645026"/>
                </a:lnTo>
                <a:lnTo>
                  <a:pt x="1781175" y="4641851"/>
                </a:lnTo>
                <a:close/>
                <a:moveTo>
                  <a:pt x="5603876" y="4600575"/>
                </a:moveTo>
                <a:lnTo>
                  <a:pt x="5614988" y="4627563"/>
                </a:lnTo>
                <a:lnTo>
                  <a:pt x="5603876" y="4630738"/>
                </a:lnTo>
                <a:lnTo>
                  <a:pt x="5588001" y="4638675"/>
                </a:lnTo>
                <a:lnTo>
                  <a:pt x="5576888" y="4608513"/>
                </a:lnTo>
                <a:lnTo>
                  <a:pt x="5592763" y="4603750"/>
                </a:lnTo>
                <a:close/>
                <a:moveTo>
                  <a:pt x="1687512" y="4570413"/>
                </a:moveTo>
                <a:lnTo>
                  <a:pt x="1692275" y="4570413"/>
                </a:lnTo>
                <a:lnTo>
                  <a:pt x="1711325" y="4578351"/>
                </a:lnTo>
                <a:lnTo>
                  <a:pt x="1714500" y="4581526"/>
                </a:lnTo>
                <a:lnTo>
                  <a:pt x="1703387" y="4608513"/>
                </a:lnTo>
                <a:lnTo>
                  <a:pt x="1698625" y="4603751"/>
                </a:lnTo>
                <a:lnTo>
                  <a:pt x="1681162" y="4597401"/>
                </a:lnTo>
                <a:lnTo>
                  <a:pt x="1676400" y="4597401"/>
                </a:lnTo>
                <a:close/>
                <a:moveTo>
                  <a:pt x="5708651" y="4551363"/>
                </a:moveTo>
                <a:lnTo>
                  <a:pt x="5719763" y="4578351"/>
                </a:lnTo>
                <a:lnTo>
                  <a:pt x="5716588" y="4581526"/>
                </a:lnTo>
                <a:lnTo>
                  <a:pt x="5697538" y="4589463"/>
                </a:lnTo>
                <a:lnTo>
                  <a:pt x="5692776" y="4589463"/>
                </a:lnTo>
                <a:lnTo>
                  <a:pt x="5681663" y="4562476"/>
                </a:lnTo>
                <a:lnTo>
                  <a:pt x="5686426" y="4562476"/>
                </a:lnTo>
                <a:lnTo>
                  <a:pt x="5705476" y="4556126"/>
                </a:lnTo>
                <a:close/>
                <a:moveTo>
                  <a:pt x="1582737" y="4521200"/>
                </a:moveTo>
                <a:lnTo>
                  <a:pt x="1601787" y="4529138"/>
                </a:lnTo>
                <a:lnTo>
                  <a:pt x="1609725" y="4533900"/>
                </a:lnTo>
                <a:lnTo>
                  <a:pt x="1598612" y="4559300"/>
                </a:lnTo>
                <a:lnTo>
                  <a:pt x="1587500" y="4556125"/>
                </a:lnTo>
                <a:lnTo>
                  <a:pt x="1571625" y="4548188"/>
                </a:lnTo>
                <a:close/>
                <a:moveTo>
                  <a:pt x="5810251" y="4503738"/>
                </a:moveTo>
                <a:lnTo>
                  <a:pt x="5824538" y="4529138"/>
                </a:lnTo>
                <a:lnTo>
                  <a:pt x="5805488" y="4537076"/>
                </a:lnTo>
                <a:lnTo>
                  <a:pt x="5799138" y="4545013"/>
                </a:lnTo>
                <a:lnTo>
                  <a:pt x="5783263" y="4518026"/>
                </a:lnTo>
                <a:lnTo>
                  <a:pt x="5794376" y="4514851"/>
                </a:lnTo>
                <a:close/>
                <a:moveTo>
                  <a:pt x="1481137" y="4473575"/>
                </a:moveTo>
                <a:lnTo>
                  <a:pt x="1492250" y="4476750"/>
                </a:lnTo>
                <a:lnTo>
                  <a:pt x="1508125" y="4484688"/>
                </a:lnTo>
                <a:lnTo>
                  <a:pt x="1497012" y="4510088"/>
                </a:lnTo>
                <a:lnTo>
                  <a:pt x="1481137" y="4503738"/>
                </a:lnTo>
                <a:lnTo>
                  <a:pt x="1470025" y="4498976"/>
                </a:lnTo>
                <a:close/>
                <a:moveTo>
                  <a:pt x="5910263" y="4454525"/>
                </a:moveTo>
                <a:lnTo>
                  <a:pt x="5926138" y="4476750"/>
                </a:lnTo>
                <a:lnTo>
                  <a:pt x="5910263" y="4484688"/>
                </a:lnTo>
                <a:lnTo>
                  <a:pt x="5899151" y="4492625"/>
                </a:lnTo>
                <a:lnTo>
                  <a:pt x="5884863" y="4465638"/>
                </a:lnTo>
                <a:lnTo>
                  <a:pt x="5899151" y="4457700"/>
                </a:lnTo>
                <a:close/>
                <a:moveTo>
                  <a:pt x="1381126" y="4421188"/>
                </a:moveTo>
                <a:lnTo>
                  <a:pt x="1387476" y="4424363"/>
                </a:lnTo>
                <a:lnTo>
                  <a:pt x="1406526" y="4432301"/>
                </a:lnTo>
                <a:lnTo>
                  <a:pt x="1392238" y="4457701"/>
                </a:lnTo>
                <a:lnTo>
                  <a:pt x="1376363" y="4446589"/>
                </a:lnTo>
                <a:lnTo>
                  <a:pt x="1370013" y="4443414"/>
                </a:lnTo>
                <a:close/>
                <a:moveTo>
                  <a:pt x="6011863" y="4397375"/>
                </a:moveTo>
                <a:lnTo>
                  <a:pt x="6027738" y="4424363"/>
                </a:lnTo>
                <a:lnTo>
                  <a:pt x="6016626" y="4427538"/>
                </a:lnTo>
                <a:lnTo>
                  <a:pt x="6000750" y="4438650"/>
                </a:lnTo>
                <a:lnTo>
                  <a:pt x="5986463" y="4413250"/>
                </a:lnTo>
                <a:lnTo>
                  <a:pt x="6000750" y="4405313"/>
                </a:lnTo>
                <a:close/>
                <a:moveTo>
                  <a:pt x="1282701" y="4364038"/>
                </a:moveTo>
                <a:lnTo>
                  <a:pt x="1287463" y="4364038"/>
                </a:lnTo>
                <a:lnTo>
                  <a:pt x="1304926" y="4375151"/>
                </a:lnTo>
                <a:lnTo>
                  <a:pt x="1293813" y="4402138"/>
                </a:lnTo>
                <a:lnTo>
                  <a:pt x="1290638" y="4402138"/>
                </a:lnTo>
                <a:lnTo>
                  <a:pt x="1274763" y="4391026"/>
                </a:lnTo>
                <a:lnTo>
                  <a:pt x="1268413" y="4386263"/>
                </a:lnTo>
                <a:close/>
                <a:moveTo>
                  <a:pt x="6110288" y="4341813"/>
                </a:moveTo>
                <a:lnTo>
                  <a:pt x="6124575" y="4364038"/>
                </a:lnTo>
                <a:lnTo>
                  <a:pt x="6116638" y="4371976"/>
                </a:lnTo>
                <a:lnTo>
                  <a:pt x="6102350" y="4379913"/>
                </a:lnTo>
                <a:lnTo>
                  <a:pt x="6086475" y="4356101"/>
                </a:lnTo>
                <a:lnTo>
                  <a:pt x="6102350" y="4344988"/>
                </a:lnTo>
                <a:close/>
                <a:moveTo>
                  <a:pt x="1185863" y="4303713"/>
                </a:moveTo>
                <a:lnTo>
                  <a:pt x="1189038" y="4308476"/>
                </a:lnTo>
                <a:lnTo>
                  <a:pt x="1208088" y="4316413"/>
                </a:lnTo>
                <a:lnTo>
                  <a:pt x="1208088" y="4319588"/>
                </a:lnTo>
                <a:lnTo>
                  <a:pt x="1192213" y="4341813"/>
                </a:lnTo>
                <a:lnTo>
                  <a:pt x="1174750" y="4330701"/>
                </a:lnTo>
                <a:lnTo>
                  <a:pt x="1169988" y="4327526"/>
                </a:lnTo>
                <a:close/>
                <a:moveTo>
                  <a:pt x="6207125" y="4281488"/>
                </a:moveTo>
                <a:lnTo>
                  <a:pt x="6223000" y="4303713"/>
                </a:lnTo>
                <a:lnTo>
                  <a:pt x="6215062" y="4308476"/>
                </a:lnTo>
                <a:lnTo>
                  <a:pt x="6199188" y="4319588"/>
                </a:lnTo>
                <a:lnTo>
                  <a:pt x="6181725" y="4297363"/>
                </a:lnTo>
                <a:lnTo>
                  <a:pt x="6184900" y="4297363"/>
                </a:lnTo>
                <a:lnTo>
                  <a:pt x="6199188" y="4286251"/>
                </a:lnTo>
                <a:close/>
                <a:moveTo>
                  <a:pt x="1092200" y="4240213"/>
                </a:moveTo>
                <a:lnTo>
                  <a:pt x="1095375" y="4244976"/>
                </a:lnTo>
                <a:lnTo>
                  <a:pt x="1111250" y="4256088"/>
                </a:lnTo>
                <a:lnTo>
                  <a:pt x="1114425" y="4256088"/>
                </a:lnTo>
                <a:lnTo>
                  <a:pt x="1098550" y="4281488"/>
                </a:lnTo>
                <a:lnTo>
                  <a:pt x="1095375" y="4278313"/>
                </a:lnTo>
                <a:lnTo>
                  <a:pt x="1081087" y="4267201"/>
                </a:lnTo>
                <a:lnTo>
                  <a:pt x="1073150" y="4262438"/>
                </a:lnTo>
                <a:close/>
                <a:moveTo>
                  <a:pt x="6300788" y="4217988"/>
                </a:moveTo>
                <a:lnTo>
                  <a:pt x="6316663" y="4240213"/>
                </a:lnTo>
                <a:lnTo>
                  <a:pt x="6308726" y="4248151"/>
                </a:lnTo>
                <a:lnTo>
                  <a:pt x="6292850" y="4256088"/>
                </a:lnTo>
                <a:lnTo>
                  <a:pt x="6278563" y="4233863"/>
                </a:lnTo>
                <a:lnTo>
                  <a:pt x="6292850" y="4221163"/>
                </a:lnTo>
                <a:close/>
                <a:moveTo>
                  <a:pt x="998538" y="4173538"/>
                </a:moveTo>
                <a:lnTo>
                  <a:pt x="1004888" y="4179888"/>
                </a:lnTo>
                <a:lnTo>
                  <a:pt x="1020763" y="4192588"/>
                </a:lnTo>
                <a:lnTo>
                  <a:pt x="1004888" y="4214813"/>
                </a:lnTo>
                <a:lnTo>
                  <a:pt x="1001713" y="4214813"/>
                </a:lnTo>
                <a:lnTo>
                  <a:pt x="987425" y="4203701"/>
                </a:lnTo>
                <a:lnTo>
                  <a:pt x="979488" y="4198938"/>
                </a:lnTo>
                <a:close/>
                <a:moveTo>
                  <a:pt x="6394450" y="4151313"/>
                </a:moveTo>
                <a:lnTo>
                  <a:pt x="6410325" y="4173538"/>
                </a:lnTo>
                <a:lnTo>
                  <a:pt x="6399212" y="4179888"/>
                </a:lnTo>
                <a:lnTo>
                  <a:pt x="6386512" y="4192588"/>
                </a:lnTo>
                <a:lnTo>
                  <a:pt x="6369050" y="4168776"/>
                </a:lnTo>
                <a:lnTo>
                  <a:pt x="6383338" y="4157663"/>
                </a:lnTo>
                <a:close/>
                <a:moveTo>
                  <a:pt x="908050" y="4105275"/>
                </a:moveTo>
                <a:lnTo>
                  <a:pt x="915987" y="4113213"/>
                </a:lnTo>
                <a:lnTo>
                  <a:pt x="930275" y="4124325"/>
                </a:lnTo>
                <a:lnTo>
                  <a:pt x="911225" y="4146550"/>
                </a:lnTo>
                <a:lnTo>
                  <a:pt x="900112" y="4135438"/>
                </a:lnTo>
                <a:lnTo>
                  <a:pt x="889000" y="4127500"/>
                </a:lnTo>
                <a:close/>
                <a:moveTo>
                  <a:pt x="6481763" y="4079875"/>
                </a:moveTo>
                <a:lnTo>
                  <a:pt x="6499226" y="4102100"/>
                </a:lnTo>
                <a:lnTo>
                  <a:pt x="6488113" y="4113213"/>
                </a:lnTo>
                <a:lnTo>
                  <a:pt x="6477001" y="4121150"/>
                </a:lnTo>
                <a:lnTo>
                  <a:pt x="6462713" y="4098925"/>
                </a:lnTo>
                <a:lnTo>
                  <a:pt x="6469063" y="4090988"/>
                </a:lnTo>
                <a:close/>
                <a:moveTo>
                  <a:pt x="817563" y="4033838"/>
                </a:moveTo>
                <a:lnTo>
                  <a:pt x="833438" y="4044951"/>
                </a:lnTo>
                <a:lnTo>
                  <a:pt x="839788" y="4052888"/>
                </a:lnTo>
                <a:lnTo>
                  <a:pt x="822325" y="4075113"/>
                </a:lnTo>
                <a:lnTo>
                  <a:pt x="814388" y="4068763"/>
                </a:lnTo>
                <a:lnTo>
                  <a:pt x="798513" y="4057651"/>
                </a:lnTo>
                <a:close/>
                <a:moveTo>
                  <a:pt x="6570663" y="4008438"/>
                </a:moveTo>
                <a:lnTo>
                  <a:pt x="6589713" y="4027489"/>
                </a:lnTo>
                <a:lnTo>
                  <a:pt x="6586538" y="4030664"/>
                </a:lnTo>
                <a:lnTo>
                  <a:pt x="6570663" y="4044951"/>
                </a:lnTo>
                <a:lnTo>
                  <a:pt x="6567488" y="4044951"/>
                </a:lnTo>
                <a:lnTo>
                  <a:pt x="6548438" y="4027489"/>
                </a:lnTo>
                <a:lnTo>
                  <a:pt x="6551613" y="4022726"/>
                </a:lnTo>
                <a:lnTo>
                  <a:pt x="6567488" y="4011613"/>
                </a:lnTo>
                <a:close/>
                <a:moveTo>
                  <a:pt x="735013" y="3959225"/>
                </a:moveTo>
                <a:lnTo>
                  <a:pt x="739775" y="3963988"/>
                </a:lnTo>
                <a:lnTo>
                  <a:pt x="754063" y="3975100"/>
                </a:lnTo>
                <a:lnTo>
                  <a:pt x="754063" y="3978275"/>
                </a:lnTo>
                <a:lnTo>
                  <a:pt x="735013" y="4000500"/>
                </a:lnTo>
                <a:lnTo>
                  <a:pt x="731838" y="3997325"/>
                </a:lnTo>
                <a:lnTo>
                  <a:pt x="720725" y="3986213"/>
                </a:lnTo>
                <a:lnTo>
                  <a:pt x="712788" y="3978275"/>
                </a:lnTo>
                <a:close/>
                <a:moveTo>
                  <a:pt x="6653213" y="3929063"/>
                </a:moveTo>
                <a:lnTo>
                  <a:pt x="6672263" y="3951288"/>
                </a:lnTo>
                <a:lnTo>
                  <a:pt x="6664326" y="3959226"/>
                </a:lnTo>
                <a:lnTo>
                  <a:pt x="6653213" y="3970338"/>
                </a:lnTo>
                <a:lnTo>
                  <a:pt x="6630988" y="3948113"/>
                </a:lnTo>
                <a:lnTo>
                  <a:pt x="6645276" y="3940176"/>
                </a:lnTo>
                <a:close/>
                <a:moveTo>
                  <a:pt x="652463" y="3881438"/>
                </a:moveTo>
                <a:lnTo>
                  <a:pt x="663575" y="3892551"/>
                </a:lnTo>
                <a:lnTo>
                  <a:pt x="671513" y="3898901"/>
                </a:lnTo>
                <a:lnTo>
                  <a:pt x="652463" y="3922713"/>
                </a:lnTo>
                <a:lnTo>
                  <a:pt x="641350" y="3910013"/>
                </a:lnTo>
                <a:lnTo>
                  <a:pt x="630238" y="3898901"/>
                </a:lnTo>
                <a:close/>
                <a:moveTo>
                  <a:pt x="6735763" y="3851275"/>
                </a:moveTo>
                <a:lnTo>
                  <a:pt x="6754813" y="3868738"/>
                </a:lnTo>
                <a:lnTo>
                  <a:pt x="6751638" y="3873500"/>
                </a:lnTo>
                <a:lnTo>
                  <a:pt x="6740526" y="3884613"/>
                </a:lnTo>
                <a:lnTo>
                  <a:pt x="6735763" y="3892550"/>
                </a:lnTo>
                <a:lnTo>
                  <a:pt x="6713538" y="3868738"/>
                </a:lnTo>
                <a:lnTo>
                  <a:pt x="6716713" y="3865563"/>
                </a:lnTo>
                <a:lnTo>
                  <a:pt x="6732588" y="3854450"/>
                </a:lnTo>
                <a:close/>
                <a:moveTo>
                  <a:pt x="574675" y="3798888"/>
                </a:moveTo>
                <a:lnTo>
                  <a:pt x="577850" y="3802063"/>
                </a:lnTo>
                <a:lnTo>
                  <a:pt x="588963" y="3816351"/>
                </a:lnTo>
                <a:lnTo>
                  <a:pt x="592138" y="3816351"/>
                </a:lnTo>
                <a:lnTo>
                  <a:pt x="569913" y="3840163"/>
                </a:lnTo>
                <a:lnTo>
                  <a:pt x="569913" y="3835401"/>
                </a:lnTo>
                <a:lnTo>
                  <a:pt x="558800" y="3824288"/>
                </a:lnTo>
                <a:lnTo>
                  <a:pt x="552450" y="3816351"/>
                </a:lnTo>
                <a:close/>
                <a:moveTo>
                  <a:pt x="6810376" y="3768725"/>
                </a:moveTo>
                <a:lnTo>
                  <a:pt x="6834188" y="3786188"/>
                </a:lnTo>
                <a:lnTo>
                  <a:pt x="6823076" y="3798888"/>
                </a:lnTo>
                <a:lnTo>
                  <a:pt x="6815138" y="3805238"/>
                </a:lnTo>
                <a:lnTo>
                  <a:pt x="6792913" y="3786188"/>
                </a:lnTo>
                <a:lnTo>
                  <a:pt x="6804026" y="3779838"/>
                </a:lnTo>
                <a:close/>
                <a:moveTo>
                  <a:pt x="498475" y="3711575"/>
                </a:moveTo>
                <a:lnTo>
                  <a:pt x="511175" y="3727450"/>
                </a:lnTo>
                <a:lnTo>
                  <a:pt x="517525" y="3733800"/>
                </a:lnTo>
                <a:lnTo>
                  <a:pt x="495300" y="3752850"/>
                </a:lnTo>
                <a:lnTo>
                  <a:pt x="487362" y="3746500"/>
                </a:lnTo>
                <a:lnTo>
                  <a:pt x="476250" y="3730625"/>
                </a:lnTo>
                <a:close/>
                <a:moveTo>
                  <a:pt x="6886575" y="3681413"/>
                </a:moveTo>
                <a:lnTo>
                  <a:pt x="6908800" y="3697288"/>
                </a:lnTo>
                <a:lnTo>
                  <a:pt x="6900862" y="3705226"/>
                </a:lnTo>
                <a:lnTo>
                  <a:pt x="6889750" y="3719513"/>
                </a:lnTo>
                <a:lnTo>
                  <a:pt x="6867525" y="3700463"/>
                </a:lnTo>
                <a:lnTo>
                  <a:pt x="6878638" y="3689351"/>
                </a:lnTo>
                <a:close/>
                <a:moveTo>
                  <a:pt x="428625" y="3622675"/>
                </a:moveTo>
                <a:lnTo>
                  <a:pt x="439738" y="3633788"/>
                </a:lnTo>
                <a:lnTo>
                  <a:pt x="446088" y="3644900"/>
                </a:lnTo>
                <a:lnTo>
                  <a:pt x="423863" y="3663950"/>
                </a:lnTo>
                <a:lnTo>
                  <a:pt x="412750" y="3651250"/>
                </a:lnTo>
                <a:lnTo>
                  <a:pt x="404813" y="3640138"/>
                </a:lnTo>
                <a:close/>
                <a:moveTo>
                  <a:pt x="6953251" y="3592513"/>
                </a:moveTo>
                <a:lnTo>
                  <a:pt x="6975476" y="3606801"/>
                </a:lnTo>
                <a:lnTo>
                  <a:pt x="6972301" y="3609976"/>
                </a:lnTo>
                <a:lnTo>
                  <a:pt x="6964363" y="3625851"/>
                </a:lnTo>
                <a:lnTo>
                  <a:pt x="6961188" y="3629026"/>
                </a:lnTo>
                <a:lnTo>
                  <a:pt x="6938963" y="3614739"/>
                </a:lnTo>
                <a:lnTo>
                  <a:pt x="6942138" y="3606801"/>
                </a:lnTo>
                <a:lnTo>
                  <a:pt x="6950076" y="3595688"/>
                </a:lnTo>
                <a:close/>
                <a:moveTo>
                  <a:pt x="360363" y="3532188"/>
                </a:moveTo>
                <a:lnTo>
                  <a:pt x="368300" y="3540126"/>
                </a:lnTo>
                <a:lnTo>
                  <a:pt x="379413" y="3554413"/>
                </a:lnTo>
                <a:lnTo>
                  <a:pt x="352425" y="3570288"/>
                </a:lnTo>
                <a:lnTo>
                  <a:pt x="346075" y="3557588"/>
                </a:lnTo>
                <a:lnTo>
                  <a:pt x="338138" y="3546476"/>
                </a:lnTo>
                <a:close/>
                <a:moveTo>
                  <a:pt x="7016750" y="3498850"/>
                </a:moveTo>
                <a:lnTo>
                  <a:pt x="7043738" y="3513138"/>
                </a:lnTo>
                <a:lnTo>
                  <a:pt x="7040563" y="3516313"/>
                </a:lnTo>
                <a:lnTo>
                  <a:pt x="7032626" y="3529013"/>
                </a:lnTo>
                <a:lnTo>
                  <a:pt x="7024688" y="3535363"/>
                </a:lnTo>
                <a:lnTo>
                  <a:pt x="7002463" y="3521076"/>
                </a:lnTo>
                <a:lnTo>
                  <a:pt x="7005638" y="3513138"/>
                </a:lnTo>
                <a:close/>
                <a:moveTo>
                  <a:pt x="300038" y="3433763"/>
                </a:moveTo>
                <a:lnTo>
                  <a:pt x="307975" y="3446463"/>
                </a:lnTo>
                <a:lnTo>
                  <a:pt x="315913" y="3457576"/>
                </a:lnTo>
                <a:lnTo>
                  <a:pt x="315913" y="3460751"/>
                </a:lnTo>
                <a:lnTo>
                  <a:pt x="292100" y="3475038"/>
                </a:lnTo>
                <a:lnTo>
                  <a:pt x="288925" y="3471863"/>
                </a:lnTo>
                <a:lnTo>
                  <a:pt x="280988" y="3460751"/>
                </a:lnTo>
                <a:lnTo>
                  <a:pt x="277813" y="3449638"/>
                </a:lnTo>
                <a:close/>
                <a:moveTo>
                  <a:pt x="7077076" y="3400425"/>
                </a:moveTo>
                <a:lnTo>
                  <a:pt x="7104063" y="3416300"/>
                </a:lnTo>
                <a:lnTo>
                  <a:pt x="7099300" y="3416300"/>
                </a:lnTo>
                <a:lnTo>
                  <a:pt x="7092950" y="3430588"/>
                </a:lnTo>
                <a:lnTo>
                  <a:pt x="7088188" y="3438525"/>
                </a:lnTo>
                <a:lnTo>
                  <a:pt x="7062788" y="3422650"/>
                </a:lnTo>
                <a:lnTo>
                  <a:pt x="7069138" y="3416300"/>
                </a:lnTo>
                <a:lnTo>
                  <a:pt x="7077076" y="3405188"/>
                </a:lnTo>
                <a:close/>
                <a:moveTo>
                  <a:pt x="244475" y="3336925"/>
                </a:moveTo>
                <a:lnTo>
                  <a:pt x="252413" y="3348038"/>
                </a:lnTo>
                <a:lnTo>
                  <a:pt x="258763" y="3359150"/>
                </a:lnTo>
                <a:lnTo>
                  <a:pt x="258763" y="3363913"/>
                </a:lnTo>
                <a:lnTo>
                  <a:pt x="233363" y="3375025"/>
                </a:lnTo>
                <a:lnTo>
                  <a:pt x="225425" y="3359150"/>
                </a:lnTo>
                <a:lnTo>
                  <a:pt x="217488" y="3348038"/>
                </a:lnTo>
                <a:close/>
                <a:moveTo>
                  <a:pt x="7134225" y="3298825"/>
                </a:moveTo>
                <a:lnTo>
                  <a:pt x="7156450" y="3314700"/>
                </a:lnTo>
                <a:lnTo>
                  <a:pt x="7156450" y="3317875"/>
                </a:lnTo>
                <a:lnTo>
                  <a:pt x="7148512" y="3328988"/>
                </a:lnTo>
                <a:lnTo>
                  <a:pt x="7145338" y="3336925"/>
                </a:lnTo>
                <a:lnTo>
                  <a:pt x="7118350" y="3325813"/>
                </a:lnTo>
                <a:lnTo>
                  <a:pt x="7123112" y="3317875"/>
                </a:lnTo>
                <a:lnTo>
                  <a:pt x="7129462" y="3303588"/>
                </a:lnTo>
                <a:close/>
                <a:moveTo>
                  <a:pt x="195263" y="3235325"/>
                </a:moveTo>
                <a:lnTo>
                  <a:pt x="198438" y="3246438"/>
                </a:lnTo>
                <a:lnTo>
                  <a:pt x="206376" y="3262313"/>
                </a:lnTo>
                <a:lnTo>
                  <a:pt x="180976" y="3273425"/>
                </a:lnTo>
                <a:lnTo>
                  <a:pt x="173038" y="3257550"/>
                </a:lnTo>
                <a:lnTo>
                  <a:pt x="169863" y="3246438"/>
                </a:lnTo>
                <a:close/>
                <a:moveTo>
                  <a:pt x="7178676" y="3198813"/>
                </a:moveTo>
                <a:lnTo>
                  <a:pt x="7204076" y="3209926"/>
                </a:lnTo>
                <a:lnTo>
                  <a:pt x="7204076" y="3213101"/>
                </a:lnTo>
                <a:lnTo>
                  <a:pt x="7197726" y="3228976"/>
                </a:lnTo>
                <a:lnTo>
                  <a:pt x="7192963" y="3235326"/>
                </a:lnTo>
                <a:lnTo>
                  <a:pt x="7167563" y="3224213"/>
                </a:lnTo>
                <a:lnTo>
                  <a:pt x="7170738" y="3216276"/>
                </a:lnTo>
                <a:lnTo>
                  <a:pt x="7178676" y="3201988"/>
                </a:lnTo>
                <a:close/>
                <a:moveTo>
                  <a:pt x="150812" y="3130550"/>
                </a:moveTo>
                <a:lnTo>
                  <a:pt x="153987" y="3146425"/>
                </a:lnTo>
                <a:lnTo>
                  <a:pt x="161925" y="3157538"/>
                </a:lnTo>
                <a:lnTo>
                  <a:pt x="134937" y="3168650"/>
                </a:lnTo>
                <a:lnTo>
                  <a:pt x="128587" y="3152775"/>
                </a:lnTo>
                <a:lnTo>
                  <a:pt x="123825" y="3141663"/>
                </a:lnTo>
                <a:close/>
                <a:moveTo>
                  <a:pt x="7223126" y="3094038"/>
                </a:moveTo>
                <a:lnTo>
                  <a:pt x="7250113" y="3100388"/>
                </a:lnTo>
                <a:lnTo>
                  <a:pt x="7245350" y="3108326"/>
                </a:lnTo>
                <a:lnTo>
                  <a:pt x="7242176" y="3122614"/>
                </a:lnTo>
                <a:lnTo>
                  <a:pt x="7239000" y="3130551"/>
                </a:lnTo>
                <a:lnTo>
                  <a:pt x="7212013" y="3119438"/>
                </a:lnTo>
                <a:lnTo>
                  <a:pt x="7212013" y="3116263"/>
                </a:lnTo>
                <a:lnTo>
                  <a:pt x="7219950" y="3100388"/>
                </a:lnTo>
                <a:close/>
                <a:moveTo>
                  <a:pt x="112712" y="3022600"/>
                </a:moveTo>
                <a:lnTo>
                  <a:pt x="112712" y="3025775"/>
                </a:lnTo>
                <a:lnTo>
                  <a:pt x="115887" y="3040063"/>
                </a:lnTo>
                <a:lnTo>
                  <a:pt x="120650" y="3052763"/>
                </a:lnTo>
                <a:lnTo>
                  <a:pt x="93662" y="3059113"/>
                </a:lnTo>
                <a:lnTo>
                  <a:pt x="90487" y="3048000"/>
                </a:lnTo>
                <a:lnTo>
                  <a:pt x="87312" y="3033713"/>
                </a:lnTo>
                <a:lnTo>
                  <a:pt x="82550" y="3033713"/>
                </a:lnTo>
                <a:close/>
                <a:moveTo>
                  <a:pt x="7258051" y="2984500"/>
                </a:moveTo>
                <a:lnTo>
                  <a:pt x="7283451" y="2992438"/>
                </a:lnTo>
                <a:lnTo>
                  <a:pt x="7283451" y="3003550"/>
                </a:lnTo>
                <a:lnTo>
                  <a:pt x="7275513" y="3017838"/>
                </a:lnTo>
                <a:lnTo>
                  <a:pt x="7275513" y="3022600"/>
                </a:lnTo>
                <a:lnTo>
                  <a:pt x="7250113" y="3011488"/>
                </a:lnTo>
                <a:lnTo>
                  <a:pt x="7253288" y="2995613"/>
                </a:lnTo>
                <a:close/>
                <a:moveTo>
                  <a:pt x="79375" y="2913063"/>
                </a:moveTo>
                <a:lnTo>
                  <a:pt x="82550" y="2921001"/>
                </a:lnTo>
                <a:lnTo>
                  <a:pt x="87313" y="2935288"/>
                </a:lnTo>
                <a:lnTo>
                  <a:pt x="87313" y="2943226"/>
                </a:lnTo>
                <a:lnTo>
                  <a:pt x="60325" y="2951163"/>
                </a:lnTo>
                <a:lnTo>
                  <a:pt x="57150" y="2943226"/>
                </a:lnTo>
                <a:lnTo>
                  <a:pt x="52388" y="2928938"/>
                </a:lnTo>
                <a:lnTo>
                  <a:pt x="52388" y="2921001"/>
                </a:lnTo>
                <a:close/>
                <a:moveTo>
                  <a:pt x="7286625" y="2876550"/>
                </a:moveTo>
                <a:lnTo>
                  <a:pt x="7313613" y="2879725"/>
                </a:lnTo>
                <a:lnTo>
                  <a:pt x="7310438" y="2894013"/>
                </a:lnTo>
                <a:lnTo>
                  <a:pt x="7305675" y="2909888"/>
                </a:lnTo>
                <a:lnTo>
                  <a:pt x="7280275" y="2901951"/>
                </a:lnTo>
                <a:lnTo>
                  <a:pt x="7283450" y="2890838"/>
                </a:lnTo>
                <a:close/>
                <a:moveTo>
                  <a:pt x="57151" y="2805113"/>
                </a:moveTo>
                <a:lnTo>
                  <a:pt x="60326" y="2811463"/>
                </a:lnTo>
                <a:lnTo>
                  <a:pt x="60326" y="2827338"/>
                </a:lnTo>
                <a:lnTo>
                  <a:pt x="60326" y="2830514"/>
                </a:lnTo>
                <a:lnTo>
                  <a:pt x="33338" y="2838451"/>
                </a:lnTo>
                <a:lnTo>
                  <a:pt x="33338" y="2835276"/>
                </a:lnTo>
                <a:lnTo>
                  <a:pt x="30163" y="2819401"/>
                </a:lnTo>
                <a:lnTo>
                  <a:pt x="30163" y="2808288"/>
                </a:lnTo>
                <a:close/>
                <a:moveTo>
                  <a:pt x="7305675" y="2763838"/>
                </a:moveTo>
                <a:lnTo>
                  <a:pt x="7335838" y="2767013"/>
                </a:lnTo>
                <a:lnTo>
                  <a:pt x="7335838" y="2770188"/>
                </a:lnTo>
                <a:lnTo>
                  <a:pt x="7332663" y="2786063"/>
                </a:lnTo>
                <a:lnTo>
                  <a:pt x="7332663" y="2797176"/>
                </a:lnTo>
                <a:lnTo>
                  <a:pt x="7302500" y="2794001"/>
                </a:lnTo>
                <a:lnTo>
                  <a:pt x="7305675" y="2782888"/>
                </a:lnTo>
                <a:lnTo>
                  <a:pt x="7305675" y="2767013"/>
                </a:lnTo>
                <a:close/>
                <a:moveTo>
                  <a:pt x="41275" y="2692400"/>
                </a:moveTo>
                <a:lnTo>
                  <a:pt x="41275" y="2703513"/>
                </a:lnTo>
                <a:lnTo>
                  <a:pt x="46038" y="2717801"/>
                </a:lnTo>
                <a:lnTo>
                  <a:pt x="15875" y="2722563"/>
                </a:lnTo>
                <a:lnTo>
                  <a:pt x="11113" y="2706688"/>
                </a:lnTo>
                <a:lnTo>
                  <a:pt x="11113" y="2695575"/>
                </a:lnTo>
                <a:close/>
                <a:moveTo>
                  <a:pt x="7321550" y="2651125"/>
                </a:moveTo>
                <a:lnTo>
                  <a:pt x="7351713" y="2654300"/>
                </a:lnTo>
                <a:lnTo>
                  <a:pt x="7351713" y="2659063"/>
                </a:lnTo>
                <a:lnTo>
                  <a:pt x="7346950" y="2676526"/>
                </a:lnTo>
                <a:lnTo>
                  <a:pt x="7346950" y="2681288"/>
                </a:lnTo>
                <a:lnTo>
                  <a:pt x="7316788" y="2681288"/>
                </a:lnTo>
                <a:lnTo>
                  <a:pt x="7321550" y="2673350"/>
                </a:lnTo>
                <a:lnTo>
                  <a:pt x="7321550" y="2659063"/>
                </a:lnTo>
                <a:close/>
                <a:moveTo>
                  <a:pt x="4763" y="2579688"/>
                </a:moveTo>
                <a:lnTo>
                  <a:pt x="30163" y="2579688"/>
                </a:lnTo>
                <a:lnTo>
                  <a:pt x="30163" y="2593976"/>
                </a:lnTo>
                <a:lnTo>
                  <a:pt x="33338" y="2606676"/>
                </a:lnTo>
                <a:lnTo>
                  <a:pt x="4763" y="2609851"/>
                </a:lnTo>
                <a:lnTo>
                  <a:pt x="4763" y="2593976"/>
                </a:lnTo>
                <a:close/>
                <a:moveTo>
                  <a:pt x="7327900" y="2538413"/>
                </a:moveTo>
                <a:lnTo>
                  <a:pt x="7354888" y="2538413"/>
                </a:lnTo>
                <a:lnTo>
                  <a:pt x="7354888" y="2546351"/>
                </a:lnTo>
                <a:lnTo>
                  <a:pt x="7354888" y="2565401"/>
                </a:lnTo>
                <a:lnTo>
                  <a:pt x="7354888" y="2568576"/>
                </a:lnTo>
                <a:lnTo>
                  <a:pt x="7327900" y="2568576"/>
                </a:lnTo>
                <a:lnTo>
                  <a:pt x="7327900" y="2560638"/>
                </a:lnTo>
                <a:lnTo>
                  <a:pt x="7327900" y="2546351"/>
                </a:lnTo>
                <a:close/>
                <a:moveTo>
                  <a:pt x="0" y="2463800"/>
                </a:moveTo>
                <a:lnTo>
                  <a:pt x="30163" y="2466975"/>
                </a:lnTo>
                <a:lnTo>
                  <a:pt x="30163" y="2482850"/>
                </a:lnTo>
                <a:lnTo>
                  <a:pt x="30163" y="2493963"/>
                </a:lnTo>
                <a:lnTo>
                  <a:pt x="0" y="2493963"/>
                </a:lnTo>
                <a:lnTo>
                  <a:pt x="0" y="2482850"/>
                </a:lnTo>
                <a:lnTo>
                  <a:pt x="0" y="2466975"/>
                </a:lnTo>
                <a:close/>
                <a:moveTo>
                  <a:pt x="7354888" y="2422525"/>
                </a:moveTo>
                <a:lnTo>
                  <a:pt x="7354888" y="2433638"/>
                </a:lnTo>
                <a:lnTo>
                  <a:pt x="7354888" y="2447926"/>
                </a:lnTo>
                <a:lnTo>
                  <a:pt x="7354888" y="2452688"/>
                </a:lnTo>
                <a:lnTo>
                  <a:pt x="7327900" y="2452688"/>
                </a:lnTo>
                <a:lnTo>
                  <a:pt x="7327900" y="2433638"/>
                </a:lnTo>
                <a:lnTo>
                  <a:pt x="7327900" y="2425700"/>
                </a:lnTo>
                <a:close/>
                <a:moveTo>
                  <a:pt x="7938" y="2351088"/>
                </a:moveTo>
                <a:lnTo>
                  <a:pt x="33338" y="2351088"/>
                </a:lnTo>
                <a:lnTo>
                  <a:pt x="33338" y="2354263"/>
                </a:lnTo>
                <a:lnTo>
                  <a:pt x="33338" y="2373313"/>
                </a:lnTo>
                <a:lnTo>
                  <a:pt x="33338" y="2381251"/>
                </a:lnTo>
                <a:lnTo>
                  <a:pt x="4763" y="2376489"/>
                </a:lnTo>
                <a:lnTo>
                  <a:pt x="4763" y="2370138"/>
                </a:lnTo>
                <a:lnTo>
                  <a:pt x="7938" y="2354263"/>
                </a:lnTo>
                <a:close/>
                <a:moveTo>
                  <a:pt x="7346950" y="2309813"/>
                </a:moveTo>
                <a:lnTo>
                  <a:pt x="7346950" y="2320926"/>
                </a:lnTo>
                <a:lnTo>
                  <a:pt x="7351713" y="2335214"/>
                </a:lnTo>
                <a:lnTo>
                  <a:pt x="7321550" y="2339976"/>
                </a:lnTo>
                <a:lnTo>
                  <a:pt x="7321550" y="2324101"/>
                </a:lnTo>
                <a:lnTo>
                  <a:pt x="7316788" y="2312988"/>
                </a:lnTo>
                <a:close/>
                <a:moveTo>
                  <a:pt x="19050" y="2235200"/>
                </a:moveTo>
                <a:lnTo>
                  <a:pt x="49213" y="2238375"/>
                </a:lnTo>
                <a:lnTo>
                  <a:pt x="49213" y="2246313"/>
                </a:lnTo>
                <a:lnTo>
                  <a:pt x="46038" y="2260601"/>
                </a:lnTo>
                <a:lnTo>
                  <a:pt x="46038" y="2268538"/>
                </a:lnTo>
                <a:lnTo>
                  <a:pt x="15875" y="2265363"/>
                </a:lnTo>
                <a:lnTo>
                  <a:pt x="19050" y="2257425"/>
                </a:lnTo>
                <a:lnTo>
                  <a:pt x="19050" y="2241550"/>
                </a:lnTo>
                <a:close/>
                <a:moveTo>
                  <a:pt x="7327900" y="2193925"/>
                </a:moveTo>
                <a:lnTo>
                  <a:pt x="7327900" y="2197100"/>
                </a:lnTo>
                <a:lnTo>
                  <a:pt x="7332663" y="2212975"/>
                </a:lnTo>
                <a:lnTo>
                  <a:pt x="7335838" y="2224088"/>
                </a:lnTo>
                <a:lnTo>
                  <a:pt x="7305675" y="2227263"/>
                </a:lnTo>
                <a:lnTo>
                  <a:pt x="7305675" y="2216150"/>
                </a:lnTo>
                <a:lnTo>
                  <a:pt x="7302500" y="2200275"/>
                </a:lnTo>
                <a:close/>
                <a:moveTo>
                  <a:pt x="41275" y="2122488"/>
                </a:moveTo>
                <a:lnTo>
                  <a:pt x="71438" y="2130426"/>
                </a:lnTo>
                <a:lnTo>
                  <a:pt x="68263" y="2136776"/>
                </a:lnTo>
                <a:lnTo>
                  <a:pt x="63500" y="2155826"/>
                </a:lnTo>
                <a:lnTo>
                  <a:pt x="38100" y="2152651"/>
                </a:lnTo>
                <a:lnTo>
                  <a:pt x="38100" y="2147889"/>
                </a:lnTo>
                <a:lnTo>
                  <a:pt x="41275" y="2133601"/>
                </a:lnTo>
                <a:close/>
                <a:moveTo>
                  <a:pt x="7305675" y="2081213"/>
                </a:moveTo>
                <a:lnTo>
                  <a:pt x="7305675" y="2084388"/>
                </a:lnTo>
                <a:lnTo>
                  <a:pt x="7310438" y="2103438"/>
                </a:lnTo>
                <a:lnTo>
                  <a:pt x="7313613" y="2111376"/>
                </a:lnTo>
                <a:lnTo>
                  <a:pt x="7283450" y="2114551"/>
                </a:lnTo>
                <a:lnTo>
                  <a:pt x="7283450" y="2106614"/>
                </a:lnTo>
                <a:lnTo>
                  <a:pt x="7280275" y="2092326"/>
                </a:lnTo>
                <a:lnTo>
                  <a:pt x="7280275" y="2089151"/>
                </a:lnTo>
                <a:close/>
                <a:moveTo>
                  <a:pt x="71437" y="2009775"/>
                </a:moveTo>
                <a:lnTo>
                  <a:pt x="98425" y="2017713"/>
                </a:lnTo>
                <a:lnTo>
                  <a:pt x="93662" y="2032000"/>
                </a:lnTo>
                <a:lnTo>
                  <a:pt x="90487" y="2047875"/>
                </a:lnTo>
                <a:lnTo>
                  <a:pt x="63500" y="2039938"/>
                </a:lnTo>
                <a:lnTo>
                  <a:pt x="68262" y="2024063"/>
                </a:lnTo>
                <a:close/>
                <a:moveTo>
                  <a:pt x="7275512" y="1971675"/>
                </a:moveTo>
                <a:lnTo>
                  <a:pt x="7275512" y="1979613"/>
                </a:lnTo>
                <a:lnTo>
                  <a:pt x="7283450" y="1995488"/>
                </a:lnTo>
                <a:lnTo>
                  <a:pt x="7283450" y="1998663"/>
                </a:lnTo>
                <a:lnTo>
                  <a:pt x="7258050" y="2006600"/>
                </a:lnTo>
                <a:lnTo>
                  <a:pt x="7253288" y="2001838"/>
                </a:lnTo>
                <a:lnTo>
                  <a:pt x="7250112" y="1987550"/>
                </a:lnTo>
                <a:lnTo>
                  <a:pt x="7245350" y="1979613"/>
                </a:lnTo>
                <a:close/>
                <a:moveTo>
                  <a:pt x="104775" y="1900238"/>
                </a:moveTo>
                <a:lnTo>
                  <a:pt x="131763" y="1912938"/>
                </a:lnTo>
                <a:lnTo>
                  <a:pt x="128588" y="1927226"/>
                </a:lnTo>
                <a:lnTo>
                  <a:pt x="123825" y="1938338"/>
                </a:lnTo>
                <a:lnTo>
                  <a:pt x="98425" y="1927226"/>
                </a:lnTo>
                <a:lnTo>
                  <a:pt x="101600" y="1916113"/>
                </a:lnTo>
                <a:close/>
                <a:moveTo>
                  <a:pt x="7239001" y="1863725"/>
                </a:moveTo>
                <a:lnTo>
                  <a:pt x="7242176" y="1871663"/>
                </a:lnTo>
                <a:lnTo>
                  <a:pt x="7245351" y="1885950"/>
                </a:lnTo>
                <a:lnTo>
                  <a:pt x="7245351" y="1889125"/>
                </a:lnTo>
                <a:lnTo>
                  <a:pt x="7219951" y="1900238"/>
                </a:lnTo>
                <a:lnTo>
                  <a:pt x="7219951" y="1897063"/>
                </a:lnTo>
                <a:lnTo>
                  <a:pt x="7212013" y="1882775"/>
                </a:lnTo>
                <a:lnTo>
                  <a:pt x="7208838" y="1874838"/>
                </a:lnTo>
                <a:close/>
                <a:moveTo>
                  <a:pt x="150813" y="1795463"/>
                </a:moveTo>
                <a:lnTo>
                  <a:pt x="176213" y="1806576"/>
                </a:lnTo>
                <a:lnTo>
                  <a:pt x="173038" y="1811338"/>
                </a:lnTo>
                <a:lnTo>
                  <a:pt x="165100" y="1822451"/>
                </a:lnTo>
                <a:lnTo>
                  <a:pt x="165100" y="1833563"/>
                </a:lnTo>
                <a:lnTo>
                  <a:pt x="139700" y="1822451"/>
                </a:lnTo>
                <a:lnTo>
                  <a:pt x="139700" y="1814513"/>
                </a:lnTo>
                <a:lnTo>
                  <a:pt x="146050" y="1800226"/>
                </a:lnTo>
                <a:close/>
                <a:moveTo>
                  <a:pt x="7192963" y="1754188"/>
                </a:moveTo>
                <a:lnTo>
                  <a:pt x="7197726" y="1770063"/>
                </a:lnTo>
                <a:lnTo>
                  <a:pt x="7204076" y="1781176"/>
                </a:lnTo>
                <a:lnTo>
                  <a:pt x="7178676" y="1795463"/>
                </a:lnTo>
                <a:lnTo>
                  <a:pt x="7170738" y="1781176"/>
                </a:lnTo>
                <a:lnTo>
                  <a:pt x="7167563" y="1770063"/>
                </a:lnTo>
                <a:close/>
                <a:moveTo>
                  <a:pt x="198437" y="1690688"/>
                </a:moveTo>
                <a:lnTo>
                  <a:pt x="222250" y="1701801"/>
                </a:lnTo>
                <a:lnTo>
                  <a:pt x="222250" y="1709738"/>
                </a:lnTo>
                <a:lnTo>
                  <a:pt x="214312" y="1720851"/>
                </a:lnTo>
                <a:lnTo>
                  <a:pt x="211137" y="1728788"/>
                </a:lnTo>
                <a:lnTo>
                  <a:pt x="184150" y="1717676"/>
                </a:lnTo>
                <a:lnTo>
                  <a:pt x="187325" y="1709738"/>
                </a:lnTo>
                <a:lnTo>
                  <a:pt x="195262" y="1695451"/>
                </a:lnTo>
                <a:close/>
                <a:moveTo>
                  <a:pt x="7140575" y="1654175"/>
                </a:moveTo>
                <a:lnTo>
                  <a:pt x="7148512" y="1665288"/>
                </a:lnTo>
                <a:lnTo>
                  <a:pt x="7156450" y="1679575"/>
                </a:lnTo>
                <a:lnTo>
                  <a:pt x="7129462" y="1690688"/>
                </a:lnTo>
                <a:lnTo>
                  <a:pt x="7123112" y="1679575"/>
                </a:lnTo>
                <a:lnTo>
                  <a:pt x="7115175" y="1665288"/>
                </a:lnTo>
                <a:close/>
                <a:moveTo>
                  <a:pt x="252413" y="1589088"/>
                </a:moveTo>
                <a:lnTo>
                  <a:pt x="277813" y="1604963"/>
                </a:lnTo>
                <a:lnTo>
                  <a:pt x="274638" y="1608138"/>
                </a:lnTo>
                <a:lnTo>
                  <a:pt x="266700" y="1624013"/>
                </a:lnTo>
                <a:lnTo>
                  <a:pt x="263525" y="1627188"/>
                </a:lnTo>
                <a:lnTo>
                  <a:pt x="236538" y="1612901"/>
                </a:lnTo>
                <a:lnTo>
                  <a:pt x="239713" y="1608138"/>
                </a:lnTo>
                <a:lnTo>
                  <a:pt x="247650" y="1593851"/>
                </a:lnTo>
                <a:close/>
                <a:moveTo>
                  <a:pt x="7085012" y="1552575"/>
                </a:moveTo>
                <a:lnTo>
                  <a:pt x="7092950" y="1566863"/>
                </a:lnTo>
                <a:lnTo>
                  <a:pt x="7099300" y="1577975"/>
                </a:lnTo>
                <a:lnTo>
                  <a:pt x="7073900" y="1593850"/>
                </a:lnTo>
                <a:lnTo>
                  <a:pt x="7069138" y="1582738"/>
                </a:lnTo>
                <a:lnTo>
                  <a:pt x="7058025" y="1566863"/>
                </a:lnTo>
                <a:close/>
                <a:moveTo>
                  <a:pt x="311151" y="1492250"/>
                </a:moveTo>
                <a:lnTo>
                  <a:pt x="333376" y="1506538"/>
                </a:lnTo>
                <a:lnTo>
                  <a:pt x="333376" y="1511300"/>
                </a:lnTo>
                <a:lnTo>
                  <a:pt x="322263" y="1525588"/>
                </a:lnTo>
                <a:lnTo>
                  <a:pt x="319088" y="1530350"/>
                </a:lnTo>
                <a:lnTo>
                  <a:pt x="296863" y="1514475"/>
                </a:lnTo>
                <a:lnTo>
                  <a:pt x="300038" y="1511300"/>
                </a:lnTo>
                <a:lnTo>
                  <a:pt x="307976" y="1495425"/>
                </a:lnTo>
                <a:close/>
                <a:moveTo>
                  <a:pt x="7024688" y="1454150"/>
                </a:moveTo>
                <a:lnTo>
                  <a:pt x="7032626" y="1470025"/>
                </a:lnTo>
                <a:lnTo>
                  <a:pt x="7040563" y="1481138"/>
                </a:lnTo>
                <a:lnTo>
                  <a:pt x="7013576" y="1495425"/>
                </a:lnTo>
                <a:lnTo>
                  <a:pt x="7005638" y="1484313"/>
                </a:lnTo>
                <a:lnTo>
                  <a:pt x="6999288" y="1473200"/>
                </a:lnTo>
                <a:close/>
                <a:moveTo>
                  <a:pt x="374650" y="1395413"/>
                </a:moveTo>
                <a:lnTo>
                  <a:pt x="401638" y="1412876"/>
                </a:lnTo>
                <a:lnTo>
                  <a:pt x="398463" y="1417638"/>
                </a:lnTo>
                <a:lnTo>
                  <a:pt x="387350" y="1428751"/>
                </a:lnTo>
                <a:lnTo>
                  <a:pt x="382588" y="1436688"/>
                </a:lnTo>
                <a:lnTo>
                  <a:pt x="360363" y="1420813"/>
                </a:lnTo>
                <a:lnTo>
                  <a:pt x="363538" y="1412876"/>
                </a:lnTo>
                <a:lnTo>
                  <a:pt x="374650" y="1398588"/>
                </a:lnTo>
                <a:close/>
                <a:moveTo>
                  <a:pt x="6958012" y="1360488"/>
                </a:moveTo>
                <a:lnTo>
                  <a:pt x="6964362" y="1371601"/>
                </a:lnTo>
                <a:lnTo>
                  <a:pt x="6972300" y="1387476"/>
                </a:lnTo>
                <a:lnTo>
                  <a:pt x="6950075" y="1401763"/>
                </a:lnTo>
                <a:lnTo>
                  <a:pt x="6942138" y="1390651"/>
                </a:lnTo>
                <a:lnTo>
                  <a:pt x="6934200" y="1379538"/>
                </a:lnTo>
                <a:close/>
                <a:moveTo>
                  <a:pt x="446087" y="1304925"/>
                </a:moveTo>
                <a:lnTo>
                  <a:pt x="469900" y="1323975"/>
                </a:lnTo>
                <a:lnTo>
                  <a:pt x="457200" y="1335088"/>
                </a:lnTo>
                <a:lnTo>
                  <a:pt x="450850" y="1346200"/>
                </a:lnTo>
                <a:lnTo>
                  <a:pt x="428625" y="1327150"/>
                </a:lnTo>
                <a:lnTo>
                  <a:pt x="434975" y="1319213"/>
                </a:lnTo>
                <a:close/>
                <a:moveTo>
                  <a:pt x="6886576" y="1271588"/>
                </a:moveTo>
                <a:lnTo>
                  <a:pt x="6889750" y="1277938"/>
                </a:lnTo>
                <a:lnTo>
                  <a:pt x="6900863" y="1293813"/>
                </a:lnTo>
                <a:lnTo>
                  <a:pt x="6904038" y="1293813"/>
                </a:lnTo>
                <a:lnTo>
                  <a:pt x="6881813" y="1312863"/>
                </a:lnTo>
                <a:lnTo>
                  <a:pt x="6878638" y="1308101"/>
                </a:lnTo>
                <a:lnTo>
                  <a:pt x="6867526" y="1296988"/>
                </a:lnTo>
                <a:lnTo>
                  <a:pt x="6862763" y="1289051"/>
                </a:lnTo>
                <a:close/>
                <a:moveTo>
                  <a:pt x="522288" y="1214438"/>
                </a:moveTo>
                <a:lnTo>
                  <a:pt x="539751" y="1233488"/>
                </a:lnTo>
                <a:lnTo>
                  <a:pt x="533401" y="1244601"/>
                </a:lnTo>
                <a:lnTo>
                  <a:pt x="522288" y="1255713"/>
                </a:lnTo>
                <a:lnTo>
                  <a:pt x="503238" y="1236663"/>
                </a:lnTo>
                <a:lnTo>
                  <a:pt x="511175" y="1225551"/>
                </a:lnTo>
                <a:close/>
                <a:moveTo>
                  <a:pt x="6810375" y="1184275"/>
                </a:moveTo>
                <a:lnTo>
                  <a:pt x="6810375" y="1189038"/>
                </a:lnTo>
                <a:lnTo>
                  <a:pt x="6823075" y="1200150"/>
                </a:lnTo>
                <a:lnTo>
                  <a:pt x="6829425" y="1208088"/>
                </a:lnTo>
                <a:lnTo>
                  <a:pt x="6807200" y="1225550"/>
                </a:lnTo>
                <a:lnTo>
                  <a:pt x="6804025" y="1219200"/>
                </a:lnTo>
                <a:lnTo>
                  <a:pt x="6788150" y="1208088"/>
                </a:lnTo>
                <a:lnTo>
                  <a:pt x="6788150" y="1203325"/>
                </a:lnTo>
                <a:close/>
                <a:moveTo>
                  <a:pt x="596900" y="1131888"/>
                </a:moveTo>
                <a:lnTo>
                  <a:pt x="619125" y="1150938"/>
                </a:lnTo>
                <a:lnTo>
                  <a:pt x="615950" y="1154113"/>
                </a:lnTo>
                <a:lnTo>
                  <a:pt x="604837" y="1169988"/>
                </a:lnTo>
                <a:lnTo>
                  <a:pt x="600075" y="1173163"/>
                </a:lnTo>
                <a:lnTo>
                  <a:pt x="577850" y="1150938"/>
                </a:lnTo>
                <a:lnTo>
                  <a:pt x="581025" y="1150938"/>
                </a:lnTo>
                <a:lnTo>
                  <a:pt x="592137" y="1136651"/>
                </a:lnTo>
                <a:close/>
                <a:moveTo>
                  <a:pt x="6727826" y="1101725"/>
                </a:moveTo>
                <a:lnTo>
                  <a:pt x="6740526" y="1109663"/>
                </a:lnTo>
                <a:lnTo>
                  <a:pt x="6751638" y="1120775"/>
                </a:lnTo>
                <a:lnTo>
                  <a:pt x="6727826" y="1143000"/>
                </a:lnTo>
                <a:lnTo>
                  <a:pt x="6716713" y="1131888"/>
                </a:lnTo>
                <a:lnTo>
                  <a:pt x="6710363" y="1120775"/>
                </a:lnTo>
                <a:close/>
                <a:moveTo>
                  <a:pt x="679450" y="1049338"/>
                </a:moveTo>
                <a:lnTo>
                  <a:pt x="698500" y="1073151"/>
                </a:lnTo>
                <a:lnTo>
                  <a:pt x="687387" y="1084263"/>
                </a:lnTo>
                <a:lnTo>
                  <a:pt x="679450" y="1090613"/>
                </a:lnTo>
                <a:lnTo>
                  <a:pt x="660400" y="1073151"/>
                </a:lnTo>
                <a:lnTo>
                  <a:pt x="668337" y="1060451"/>
                </a:lnTo>
                <a:close/>
                <a:moveTo>
                  <a:pt x="6645276" y="1023938"/>
                </a:moveTo>
                <a:lnTo>
                  <a:pt x="6650038" y="1023938"/>
                </a:lnTo>
                <a:lnTo>
                  <a:pt x="6664326" y="1038226"/>
                </a:lnTo>
                <a:lnTo>
                  <a:pt x="6669088" y="1042988"/>
                </a:lnTo>
                <a:lnTo>
                  <a:pt x="6650038" y="1060451"/>
                </a:lnTo>
                <a:lnTo>
                  <a:pt x="6645276" y="1057276"/>
                </a:lnTo>
                <a:lnTo>
                  <a:pt x="6630988" y="1046163"/>
                </a:lnTo>
                <a:lnTo>
                  <a:pt x="6627813" y="1042988"/>
                </a:lnTo>
                <a:close/>
                <a:moveTo>
                  <a:pt x="765175" y="974725"/>
                </a:moveTo>
                <a:lnTo>
                  <a:pt x="784225" y="993775"/>
                </a:lnTo>
                <a:lnTo>
                  <a:pt x="781050" y="996950"/>
                </a:lnTo>
                <a:lnTo>
                  <a:pt x="765175" y="1008063"/>
                </a:lnTo>
                <a:lnTo>
                  <a:pt x="762000" y="1012825"/>
                </a:lnTo>
                <a:lnTo>
                  <a:pt x="742950" y="993775"/>
                </a:lnTo>
                <a:lnTo>
                  <a:pt x="746125" y="990600"/>
                </a:lnTo>
                <a:lnTo>
                  <a:pt x="762000" y="977900"/>
                </a:lnTo>
                <a:close/>
                <a:moveTo>
                  <a:pt x="6564313" y="944563"/>
                </a:moveTo>
                <a:lnTo>
                  <a:pt x="6570663" y="952501"/>
                </a:lnTo>
                <a:lnTo>
                  <a:pt x="6581776" y="963613"/>
                </a:lnTo>
                <a:lnTo>
                  <a:pt x="6564313" y="985838"/>
                </a:lnTo>
                <a:lnTo>
                  <a:pt x="6551613" y="974726"/>
                </a:lnTo>
                <a:lnTo>
                  <a:pt x="6545263" y="966788"/>
                </a:lnTo>
                <a:close/>
                <a:moveTo>
                  <a:pt x="852487" y="900113"/>
                </a:moveTo>
                <a:lnTo>
                  <a:pt x="869950" y="922338"/>
                </a:lnTo>
                <a:lnTo>
                  <a:pt x="858837" y="930276"/>
                </a:lnTo>
                <a:lnTo>
                  <a:pt x="847725" y="936626"/>
                </a:lnTo>
                <a:lnTo>
                  <a:pt x="828675" y="919163"/>
                </a:lnTo>
                <a:lnTo>
                  <a:pt x="844550" y="908051"/>
                </a:lnTo>
                <a:close/>
                <a:moveTo>
                  <a:pt x="6473825" y="873125"/>
                </a:moveTo>
                <a:lnTo>
                  <a:pt x="6488112" y="884238"/>
                </a:lnTo>
                <a:lnTo>
                  <a:pt x="6496050" y="892175"/>
                </a:lnTo>
                <a:lnTo>
                  <a:pt x="6477000" y="914400"/>
                </a:lnTo>
                <a:lnTo>
                  <a:pt x="6469062" y="908050"/>
                </a:lnTo>
                <a:lnTo>
                  <a:pt x="6454775" y="896938"/>
                </a:lnTo>
                <a:close/>
                <a:moveTo>
                  <a:pt x="941388" y="828675"/>
                </a:moveTo>
                <a:lnTo>
                  <a:pt x="960438" y="850900"/>
                </a:lnTo>
                <a:lnTo>
                  <a:pt x="946150" y="862013"/>
                </a:lnTo>
                <a:lnTo>
                  <a:pt x="938213" y="869950"/>
                </a:lnTo>
                <a:lnTo>
                  <a:pt x="919163" y="847725"/>
                </a:lnTo>
                <a:lnTo>
                  <a:pt x="930275" y="839788"/>
                </a:lnTo>
                <a:close/>
                <a:moveTo>
                  <a:pt x="6383338" y="801688"/>
                </a:moveTo>
                <a:lnTo>
                  <a:pt x="6383338" y="806451"/>
                </a:lnTo>
                <a:lnTo>
                  <a:pt x="6399213" y="817563"/>
                </a:lnTo>
                <a:lnTo>
                  <a:pt x="6405563" y="820738"/>
                </a:lnTo>
                <a:lnTo>
                  <a:pt x="6386513" y="842963"/>
                </a:lnTo>
                <a:lnTo>
                  <a:pt x="6383338" y="839788"/>
                </a:lnTo>
                <a:lnTo>
                  <a:pt x="6369050" y="828676"/>
                </a:lnTo>
                <a:lnTo>
                  <a:pt x="6364288" y="825501"/>
                </a:lnTo>
                <a:close/>
                <a:moveTo>
                  <a:pt x="1035050" y="760413"/>
                </a:moveTo>
                <a:lnTo>
                  <a:pt x="1050925" y="784226"/>
                </a:lnTo>
                <a:lnTo>
                  <a:pt x="1035050" y="795338"/>
                </a:lnTo>
                <a:lnTo>
                  <a:pt x="1028700" y="798513"/>
                </a:lnTo>
                <a:lnTo>
                  <a:pt x="1012825" y="776288"/>
                </a:lnTo>
                <a:lnTo>
                  <a:pt x="1016000" y="773113"/>
                </a:lnTo>
                <a:close/>
                <a:moveTo>
                  <a:pt x="6289675" y="738188"/>
                </a:moveTo>
                <a:lnTo>
                  <a:pt x="6292850" y="738188"/>
                </a:lnTo>
                <a:lnTo>
                  <a:pt x="6308725" y="749301"/>
                </a:lnTo>
                <a:lnTo>
                  <a:pt x="6311900" y="754063"/>
                </a:lnTo>
                <a:lnTo>
                  <a:pt x="6297612" y="776288"/>
                </a:lnTo>
                <a:lnTo>
                  <a:pt x="6292850" y="776288"/>
                </a:lnTo>
                <a:lnTo>
                  <a:pt x="6278562" y="765176"/>
                </a:lnTo>
                <a:lnTo>
                  <a:pt x="6270625" y="760413"/>
                </a:lnTo>
                <a:close/>
                <a:moveTo>
                  <a:pt x="1125538" y="696913"/>
                </a:moveTo>
                <a:lnTo>
                  <a:pt x="1128713" y="696913"/>
                </a:lnTo>
                <a:lnTo>
                  <a:pt x="1144588" y="719138"/>
                </a:lnTo>
                <a:lnTo>
                  <a:pt x="1144588" y="723901"/>
                </a:lnTo>
                <a:lnTo>
                  <a:pt x="1125538" y="731838"/>
                </a:lnTo>
                <a:lnTo>
                  <a:pt x="1122363" y="735013"/>
                </a:lnTo>
                <a:lnTo>
                  <a:pt x="1106488" y="712788"/>
                </a:lnTo>
                <a:lnTo>
                  <a:pt x="1111250" y="708026"/>
                </a:lnTo>
                <a:close/>
                <a:moveTo>
                  <a:pt x="6192838" y="674688"/>
                </a:moveTo>
                <a:lnTo>
                  <a:pt x="6199188" y="679451"/>
                </a:lnTo>
                <a:lnTo>
                  <a:pt x="6215063" y="685801"/>
                </a:lnTo>
                <a:lnTo>
                  <a:pt x="6218238" y="690563"/>
                </a:lnTo>
                <a:lnTo>
                  <a:pt x="6199188" y="712788"/>
                </a:lnTo>
                <a:lnTo>
                  <a:pt x="6184900" y="701676"/>
                </a:lnTo>
                <a:lnTo>
                  <a:pt x="6176963" y="696913"/>
                </a:lnTo>
                <a:close/>
                <a:moveTo>
                  <a:pt x="1227138" y="633413"/>
                </a:moveTo>
                <a:lnTo>
                  <a:pt x="1241426" y="660401"/>
                </a:lnTo>
                <a:lnTo>
                  <a:pt x="1238251" y="660401"/>
                </a:lnTo>
                <a:lnTo>
                  <a:pt x="1222376" y="671513"/>
                </a:lnTo>
                <a:lnTo>
                  <a:pt x="1219201" y="674688"/>
                </a:lnTo>
                <a:lnTo>
                  <a:pt x="1204913" y="649288"/>
                </a:lnTo>
                <a:lnTo>
                  <a:pt x="1208088" y="649288"/>
                </a:lnTo>
                <a:lnTo>
                  <a:pt x="1222376" y="638176"/>
                </a:lnTo>
                <a:close/>
                <a:moveTo>
                  <a:pt x="6094412" y="614363"/>
                </a:moveTo>
                <a:lnTo>
                  <a:pt x="6102350" y="619126"/>
                </a:lnTo>
                <a:lnTo>
                  <a:pt x="6116638" y="625476"/>
                </a:lnTo>
                <a:lnTo>
                  <a:pt x="6121400" y="630238"/>
                </a:lnTo>
                <a:lnTo>
                  <a:pt x="6105525" y="652463"/>
                </a:lnTo>
                <a:lnTo>
                  <a:pt x="6102350" y="652463"/>
                </a:lnTo>
                <a:lnTo>
                  <a:pt x="6086475" y="641351"/>
                </a:lnTo>
                <a:lnTo>
                  <a:pt x="6080125" y="638176"/>
                </a:lnTo>
                <a:close/>
                <a:moveTo>
                  <a:pt x="1323975" y="577850"/>
                </a:moveTo>
                <a:lnTo>
                  <a:pt x="1328737" y="577850"/>
                </a:lnTo>
                <a:lnTo>
                  <a:pt x="1339850" y="603250"/>
                </a:lnTo>
                <a:lnTo>
                  <a:pt x="1320800" y="611188"/>
                </a:lnTo>
                <a:lnTo>
                  <a:pt x="1316037" y="614363"/>
                </a:lnTo>
                <a:lnTo>
                  <a:pt x="1301750" y="592138"/>
                </a:lnTo>
                <a:lnTo>
                  <a:pt x="1309687" y="588963"/>
                </a:lnTo>
                <a:close/>
                <a:moveTo>
                  <a:pt x="5992812" y="555625"/>
                </a:moveTo>
                <a:lnTo>
                  <a:pt x="6000750" y="558800"/>
                </a:lnTo>
                <a:lnTo>
                  <a:pt x="6016625" y="569913"/>
                </a:lnTo>
                <a:lnTo>
                  <a:pt x="6019800" y="569913"/>
                </a:lnTo>
                <a:lnTo>
                  <a:pt x="6003925" y="596900"/>
                </a:lnTo>
                <a:lnTo>
                  <a:pt x="6000750" y="592138"/>
                </a:lnTo>
                <a:lnTo>
                  <a:pt x="5986462" y="584200"/>
                </a:lnTo>
                <a:lnTo>
                  <a:pt x="5981700" y="581025"/>
                </a:lnTo>
                <a:close/>
                <a:moveTo>
                  <a:pt x="1425575" y="520700"/>
                </a:moveTo>
                <a:lnTo>
                  <a:pt x="1439863" y="547688"/>
                </a:lnTo>
                <a:lnTo>
                  <a:pt x="1422400" y="555625"/>
                </a:lnTo>
                <a:lnTo>
                  <a:pt x="1414463" y="561975"/>
                </a:lnTo>
                <a:lnTo>
                  <a:pt x="1403350" y="536575"/>
                </a:lnTo>
                <a:lnTo>
                  <a:pt x="1411287" y="531813"/>
                </a:lnTo>
                <a:close/>
                <a:moveTo>
                  <a:pt x="5892801" y="503238"/>
                </a:moveTo>
                <a:lnTo>
                  <a:pt x="5895976" y="503238"/>
                </a:lnTo>
                <a:lnTo>
                  <a:pt x="5910264" y="514351"/>
                </a:lnTo>
                <a:lnTo>
                  <a:pt x="5918201" y="517526"/>
                </a:lnTo>
                <a:lnTo>
                  <a:pt x="5907089" y="539751"/>
                </a:lnTo>
                <a:lnTo>
                  <a:pt x="5899151" y="536576"/>
                </a:lnTo>
                <a:lnTo>
                  <a:pt x="5881688" y="528638"/>
                </a:lnTo>
                <a:close/>
                <a:moveTo>
                  <a:pt x="1530350" y="468313"/>
                </a:moveTo>
                <a:lnTo>
                  <a:pt x="1541463" y="495301"/>
                </a:lnTo>
                <a:lnTo>
                  <a:pt x="1527175" y="503238"/>
                </a:lnTo>
                <a:lnTo>
                  <a:pt x="1516063" y="509588"/>
                </a:lnTo>
                <a:lnTo>
                  <a:pt x="1504950" y="484188"/>
                </a:lnTo>
                <a:lnTo>
                  <a:pt x="1516063" y="476251"/>
                </a:lnTo>
                <a:close/>
                <a:moveTo>
                  <a:pt x="5791201" y="454025"/>
                </a:moveTo>
                <a:lnTo>
                  <a:pt x="5805489" y="457200"/>
                </a:lnTo>
                <a:lnTo>
                  <a:pt x="5816601" y="465138"/>
                </a:lnTo>
                <a:lnTo>
                  <a:pt x="5805489" y="490538"/>
                </a:lnTo>
                <a:lnTo>
                  <a:pt x="5794376" y="484188"/>
                </a:lnTo>
                <a:lnTo>
                  <a:pt x="5780088" y="476250"/>
                </a:lnTo>
                <a:close/>
                <a:moveTo>
                  <a:pt x="1631950" y="420688"/>
                </a:moveTo>
                <a:lnTo>
                  <a:pt x="1643063" y="446088"/>
                </a:lnTo>
                <a:lnTo>
                  <a:pt x="1635125" y="449263"/>
                </a:lnTo>
                <a:lnTo>
                  <a:pt x="1620838" y="457201"/>
                </a:lnTo>
                <a:lnTo>
                  <a:pt x="1604963" y="431801"/>
                </a:lnTo>
                <a:lnTo>
                  <a:pt x="1624013" y="423863"/>
                </a:lnTo>
                <a:close/>
                <a:moveTo>
                  <a:pt x="5686426" y="404813"/>
                </a:moveTo>
                <a:lnTo>
                  <a:pt x="5697539" y="407988"/>
                </a:lnTo>
                <a:lnTo>
                  <a:pt x="5711826" y="415926"/>
                </a:lnTo>
                <a:lnTo>
                  <a:pt x="5700714" y="442913"/>
                </a:lnTo>
                <a:lnTo>
                  <a:pt x="5686426" y="434976"/>
                </a:lnTo>
                <a:lnTo>
                  <a:pt x="5675313" y="431801"/>
                </a:lnTo>
                <a:close/>
                <a:moveTo>
                  <a:pt x="1736725" y="374650"/>
                </a:moveTo>
                <a:lnTo>
                  <a:pt x="1747838" y="401638"/>
                </a:lnTo>
                <a:lnTo>
                  <a:pt x="1728788" y="407988"/>
                </a:lnTo>
                <a:lnTo>
                  <a:pt x="1722438" y="412750"/>
                </a:lnTo>
                <a:lnTo>
                  <a:pt x="1711325" y="385763"/>
                </a:lnTo>
                <a:lnTo>
                  <a:pt x="1717675" y="382588"/>
                </a:lnTo>
                <a:close/>
                <a:moveTo>
                  <a:pt x="5581650" y="360363"/>
                </a:moveTo>
                <a:lnTo>
                  <a:pt x="5584825" y="360363"/>
                </a:lnTo>
                <a:lnTo>
                  <a:pt x="5603875" y="366713"/>
                </a:lnTo>
                <a:lnTo>
                  <a:pt x="5607050" y="371476"/>
                </a:lnTo>
                <a:lnTo>
                  <a:pt x="5595938" y="396876"/>
                </a:lnTo>
                <a:lnTo>
                  <a:pt x="5592763" y="393701"/>
                </a:lnTo>
                <a:lnTo>
                  <a:pt x="5573713" y="385763"/>
                </a:lnTo>
                <a:lnTo>
                  <a:pt x="5568950" y="385763"/>
                </a:lnTo>
                <a:close/>
                <a:moveTo>
                  <a:pt x="1846263" y="330200"/>
                </a:moveTo>
                <a:lnTo>
                  <a:pt x="1852613" y="360363"/>
                </a:lnTo>
                <a:lnTo>
                  <a:pt x="1841500" y="363538"/>
                </a:lnTo>
                <a:lnTo>
                  <a:pt x="1827212" y="366713"/>
                </a:lnTo>
                <a:lnTo>
                  <a:pt x="1819275" y="341313"/>
                </a:lnTo>
                <a:lnTo>
                  <a:pt x="1830387" y="338138"/>
                </a:lnTo>
                <a:close/>
                <a:moveTo>
                  <a:pt x="5475288" y="314325"/>
                </a:moveTo>
                <a:lnTo>
                  <a:pt x="5486400" y="322263"/>
                </a:lnTo>
                <a:lnTo>
                  <a:pt x="5502275" y="325438"/>
                </a:lnTo>
                <a:lnTo>
                  <a:pt x="5491163" y="352425"/>
                </a:lnTo>
                <a:lnTo>
                  <a:pt x="5480050" y="349250"/>
                </a:lnTo>
                <a:lnTo>
                  <a:pt x="5464175" y="344488"/>
                </a:lnTo>
                <a:close/>
                <a:moveTo>
                  <a:pt x="1946275" y="292100"/>
                </a:moveTo>
                <a:lnTo>
                  <a:pt x="1951037" y="292100"/>
                </a:lnTo>
                <a:lnTo>
                  <a:pt x="1962150" y="319088"/>
                </a:lnTo>
                <a:lnTo>
                  <a:pt x="1957387" y="319088"/>
                </a:lnTo>
                <a:lnTo>
                  <a:pt x="1935162" y="325438"/>
                </a:lnTo>
                <a:lnTo>
                  <a:pt x="1924050" y="300038"/>
                </a:lnTo>
                <a:lnTo>
                  <a:pt x="1928812" y="300038"/>
                </a:lnTo>
                <a:close/>
                <a:moveTo>
                  <a:pt x="5367338" y="277813"/>
                </a:moveTo>
                <a:lnTo>
                  <a:pt x="5370513" y="277813"/>
                </a:lnTo>
                <a:lnTo>
                  <a:pt x="5389563" y="285751"/>
                </a:lnTo>
                <a:lnTo>
                  <a:pt x="5392738" y="288926"/>
                </a:lnTo>
                <a:lnTo>
                  <a:pt x="5386388" y="314326"/>
                </a:lnTo>
                <a:lnTo>
                  <a:pt x="5381626" y="311151"/>
                </a:lnTo>
                <a:lnTo>
                  <a:pt x="5364163" y="307976"/>
                </a:lnTo>
                <a:lnTo>
                  <a:pt x="5359400" y="303213"/>
                </a:lnTo>
                <a:close/>
                <a:moveTo>
                  <a:pt x="2058988" y="255588"/>
                </a:moveTo>
                <a:lnTo>
                  <a:pt x="2070101" y="280988"/>
                </a:lnTo>
                <a:lnTo>
                  <a:pt x="2055813" y="285751"/>
                </a:lnTo>
                <a:lnTo>
                  <a:pt x="2039938" y="288926"/>
                </a:lnTo>
                <a:lnTo>
                  <a:pt x="2033588" y="261938"/>
                </a:lnTo>
                <a:lnTo>
                  <a:pt x="2044700" y="258763"/>
                </a:lnTo>
                <a:close/>
                <a:moveTo>
                  <a:pt x="5257800" y="239713"/>
                </a:moveTo>
                <a:lnTo>
                  <a:pt x="5273676" y="244476"/>
                </a:lnTo>
                <a:lnTo>
                  <a:pt x="5284788" y="250826"/>
                </a:lnTo>
                <a:lnTo>
                  <a:pt x="5276851" y="277813"/>
                </a:lnTo>
                <a:lnTo>
                  <a:pt x="5262563" y="273051"/>
                </a:lnTo>
                <a:lnTo>
                  <a:pt x="5251450" y="266701"/>
                </a:lnTo>
                <a:close/>
                <a:moveTo>
                  <a:pt x="2168526" y="217488"/>
                </a:moveTo>
                <a:lnTo>
                  <a:pt x="2174876" y="247651"/>
                </a:lnTo>
                <a:lnTo>
                  <a:pt x="2157413" y="250826"/>
                </a:lnTo>
                <a:lnTo>
                  <a:pt x="2149475" y="255588"/>
                </a:lnTo>
                <a:lnTo>
                  <a:pt x="2141538" y="228601"/>
                </a:lnTo>
                <a:lnTo>
                  <a:pt x="2146300" y="225426"/>
                </a:lnTo>
                <a:close/>
                <a:moveTo>
                  <a:pt x="5149851" y="206375"/>
                </a:moveTo>
                <a:lnTo>
                  <a:pt x="5172076" y="214313"/>
                </a:lnTo>
                <a:lnTo>
                  <a:pt x="5175251" y="214313"/>
                </a:lnTo>
                <a:lnTo>
                  <a:pt x="5168901" y="244475"/>
                </a:lnTo>
                <a:lnTo>
                  <a:pt x="5160964" y="239713"/>
                </a:lnTo>
                <a:lnTo>
                  <a:pt x="5141913" y="236538"/>
                </a:lnTo>
                <a:lnTo>
                  <a:pt x="5141913" y="231775"/>
                </a:lnTo>
                <a:close/>
                <a:moveTo>
                  <a:pt x="2270125" y="187325"/>
                </a:moveTo>
                <a:lnTo>
                  <a:pt x="2281238" y="187325"/>
                </a:lnTo>
                <a:lnTo>
                  <a:pt x="2287588" y="214313"/>
                </a:lnTo>
                <a:lnTo>
                  <a:pt x="2276475" y="217488"/>
                </a:lnTo>
                <a:lnTo>
                  <a:pt x="2257425" y="220663"/>
                </a:lnTo>
                <a:lnTo>
                  <a:pt x="2251075" y="195263"/>
                </a:lnTo>
                <a:close/>
                <a:moveTo>
                  <a:pt x="5037138" y="176213"/>
                </a:moveTo>
                <a:lnTo>
                  <a:pt x="5048250" y="176213"/>
                </a:lnTo>
                <a:lnTo>
                  <a:pt x="5067300" y="184151"/>
                </a:lnTo>
                <a:lnTo>
                  <a:pt x="5059363" y="209551"/>
                </a:lnTo>
                <a:lnTo>
                  <a:pt x="5040313" y="206376"/>
                </a:lnTo>
                <a:lnTo>
                  <a:pt x="5029200" y="203201"/>
                </a:lnTo>
                <a:close/>
                <a:moveTo>
                  <a:pt x="2389188" y="157163"/>
                </a:moveTo>
                <a:lnTo>
                  <a:pt x="2397126" y="184151"/>
                </a:lnTo>
                <a:lnTo>
                  <a:pt x="2381251" y="187326"/>
                </a:lnTo>
                <a:lnTo>
                  <a:pt x="2370138" y="190501"/>
                </a:lnTo>
                <a:lnTo>
                  <a:pt x="2363788" y="165101"/>
                </a:lnTo>
                <a:lnTo>
                  <a:pt x="2374900" y="161926"/>
                </a:lnTo>
                <a:close/>
                <a:moveTo>
                  <a:pt x="4927600" y="146050"/>
                </a:moveTo>
                <a:lnTo>
                  <a:pt x="4943476" y="149225"/>
                </a:lnTo>
                <a:lnTo>
                  <a:pt x="4954588" y="153988"/>
                </a:lnTo>
                <a:lnTo>
                  <a:pt x="4946651" y="179388"/>
                </a:lnTo>
                <a:lnTo>
                  <a:pt x="4935538" y="176213"/>
                </a:lnTo>
                <a:lnTo>
                  <a:pt x="4921250" y="176213"/>
                </a:lnTo>
                <a:close/>
                <a:moveTo>
                  <a:pt x="2501900" y="131763"/>
                </a:moveTo>
                <a:lnTo>
                  <a:pt x="2509838" y="157163"/>
                </a:lnTo>
                <a:lnTo>
                  <a:pt x="2505075" y="157163"/>
                </a:lnTo>
                <a:lnTo>
                  <a:pt x="2487613" y="161926"/>
                </a:lnTo>
                <a:lnTo>
                  <a:pt x="2479675" y="165101"/>
                </a:lnTo>
                <a:lnTo>
                  <a:pt x="2471738" y="134938"/>
                </a:lnTo>
                <a:lnTo>
                  <a:pt x="2479675" y="134938"/>
                </a:lnTo>
                <a:close/>
                <a:moveTo>
                  <a:pt x="4816476" y="120650"/>
                </a:moveTo>
                <a:lnTo>
                  <a:pt x="4833938" y="123825"/>
                </a:lnTo>
                <a:lnTo>
                  <a:pt x="4846638" y="127000"/>
                </a:lnTo>
                <a:lnTo>
                  <a:pt x="4838701" y="153988"/>
                </a:lnTo>
                <a:lnTo>
                  <a:pt x="4830763" y="153988"/>
                </a:lnTo>
                <a:lnTo>
                  <a:pt x="4808538" y="149225"/>
                </a:lnTo>
                <a:close/>
                <a:moveTo>
                  <a:pt x="2606675" y="104775"/>
                </a:moveTo>
                <a:lnTo>
                  <a:pt x="2614613" y="104775"/>
                </a:lnTo>
                <a:lnTo>
                  <a:pt x="2617788" y="134938"/>
                </a:lnTo>
                <a:lnTo>
                  <a:pt x="2614613" y="134938"/>
                </a:lnTo>
                <a:lnTo>
                  <a:pt x="2592387" y="138113"/>
                </a:lnTo>
                <a:lnTo>
                  <a:pt x="2584450" y="112713"/>
                </a:lnTo>
                <a:lnTo>
                  <a:pt x="2587625" y="112713"/>
                </a:lnTo>
                <a:close/>
                <a:moveTo>
                  <a:pt x="4703763" y="96838"/>
                </a:moveTo>
                <a:lnTo>
                  <a:pt x="4706938" y="96838"/>
                </a:lnTo>
                <a:lnTo>
                  <a:pt x="4729163" y="101601"/>
                </a:lnTo>
                <a:lnTo>
                  <a:pt x="4733925" y="101601"/>
                </a:lnTo>
                <a:lnTo>
                  <a:pt x="4725988" y="131763"/>
                </a:lnTo>
                <a:lnTo>
                  <a:pt x="4722813" y="131763"/>
                </a:lnTo>
                <a:lnTo>
                  <a:pt x="4699000" y="127001"/>
                </a:lnTo>
                <a:lnTo>
                  <a:pt x="4699000" y="123826"/>
                </a:lnTo>
                <a:close/>
                <a:moveTo>
                  <a:pt x="2727326" y="82550"/>
                </a:moveTo>
                <a:lnTo>
                  <a:pt x="2730501" y="112713"/>
                </a:lnTo>
                <a:lnTo>
                  <a:pt x="2722563" y="112713"/>
                </a:lnTo>
                <a:lnTo>
                  <a:pt x="2705100" y="115888"/>
                </a:lnTo>
                <a:lnTo>
                  <a:pt x="2697163" y="90488"/>
                </a:lnTo>
                <a:lnTo>
                  <a:pt x="2716213" y="85725"/>
                </a:lnTo>
                <a:close/>
                <a:moveTo>
                  <a:pt x="4591051" y="74613"/>
                </a:moveTo>
                <a:lnTo>
                  <a:pt x="4598988" y="79375"/>
                </a:lnTo>
                <a:lnTo>
                  <a:pt x="4621213" y="82550"/>
                </a:lnTo>
                <a:lnTo>
                  <a:pt x="4613276" y="109537"/>
                </a:lnTo>
                <a:lnTo>
                  <a:pt x="4591051" y="104775"/>
                </a:lnTo>
                <a:lnTo>
                  <a:pt x="4586288" y="104775"/>
                </a:lnTo>
                <a:close/>
                <a:moveTo>
                  <a:pt x="2840038" y="63500"/>
                </a:moveTo>
                <a:lnTo>
                  <a:pt x="2843213" y="93663"/>
                </a:lnTo>
                <a:lnTo>
                  <a:pt x="2832100" y="93663"/>
                </a:lnTo>
                <a:lnTo>
                  <a:pt x="2816225" y="96838"/>
                </a:lnTo>
                <a:lnTo>
                  <a:pt x="2809875" y="68263"/>
                </a:lnTo>
                <a:lnTo>
                  <a:pt x="2828925" y="68263"/>
                </a:lnTo>
                <a:close/>
                <a:moveTo>
                  <a:pt x="4478338" y="60325"/>
                </a:moveTo>
                <a:lnTo>
                  <a:pt x="4486276" y="60325"/>
                </a:lnTo>
                <a:lnTo>
                  <a:pt x="4508501" y="63500"/>
                </a:lnTo>
                <a:lnTo>
                  <a:pt x="4500564" y="90488"/>
                </a:lnTo>
                <a:lnTo>
                  <a:pt x="4481513" y="85726"/>
                </a:lnTo>
                <a:lnTo>
                  <a:pt x="4475163" y="85726"/>
                </a:lnTo>
                <a:close/>
                <a:moveTo>
                  <a:pt x="2936875" y="49213"/>
                </a:moveTo>
                <a:lnTo>
                  <a:pt x="2951163" y="49213"/>
                </a:lnTo>
                <a:lnTo>
                  <a:pt x="2955926" y="74613"/>
                </a:lnTo>
                <a:lnTo>
                  <a:pt x="2940051" y="79376"/>
                </a:lnTo>
                <a:lnTo>
                  <a:pt x="2928938" y="79376"/>
                </a:lnTo>
                <a:lnTo>
                  <a:pt x="2922588" y="52388"/>
                </a:lnTo>
                <a:close/>
                <a:moveTo>
                  <a:pt x="4365625" y="41275"/>
                </a:moveTo>
                <a:lnTo>
                  <a:pt x="4373563" y="44450"/>
                </a:lnTo>
                <a:lnTo>
                  <a:pt x="4392613" y="44450"/>
                </a:lnTo>
                <a:lnTo>
                  <a:pt x="4387851" y="74613"/>
                </a:lnTo>
                <a:lnTo>
                  <a:pt x="4368800" y="71438"/>
                </a:lnTo>
                <a:lnTo>
                  <a:pt x="4362450" y="71438"/>
                </a:lnTo>
                <a:close/>
                <a:moveTo>
                  <a:pt x="3049587" y="33338"/>
                </a:moveTo>
                <a:lnTo>
                  <a:pt x="3063875" y="33338"/>
                </a:lnTo>
                <a:lnTo>
                  <a:pt x="3068638" y="63501"/>
                </a:lnTo>
                <a:lnTo>
                  <a:pt x="3052762" y="63501"/>
                </a:lnTo>
                <a:lnTo>
                  <a:pt x="3041650" y="63501"/>
                </a:lnTo>
                <a:lnTo>
                  <a:pt x="3038475" y="38101"/>
                </a:lnTo>
                <a:close/>
                <a:moveTo>
                  <a:pt x="4249738" y="30163"/>
                </a:moveTo>
                <a:lnTo>
                  <a:pt x="4260851" y="30163"/>
                </a:lnTo>
                <a:lnTo>
                  <a:pt x="4279901" y="33338"/>
                </a:lnTo>
                <a:lnTo>
                  <a:pt x="4275139" y="60326"/>
                </a:lnTo>
                <a:lnTo>
                  <a:pt x="4257676" y="60326"/>
                </a:lnTo>
                <a:lnTo>
                  <a:pt x="4249738" y="55564"/>
                </a:lnTo>
                <a:close/>
                <a:moveTo>
                  <a:pt x="3165475" y="22225"/>
                </a:moveTo>
                <a:lnTo>
                  <a:pt x="3181351" y="22225"/>
                </a:lnTo>
                <a:lnTo>
                  <a:pt x="3181351" y="49213"/>
                </a:lnTo>
                <a:lnTo>
                  <a:pt x="3168651" y="52388"/>
                </a:lnTo>
                <a:lnTo>
                  <a:pt x="3154363" y="52388"/>
                </a:lnTo>
                <a:lnTo>
                  <a:pt x="3151188" y="26988"/>
                </a:lnTo>
                <a:close/>
                <a:moveTo>
                  <a:pt x="4137025" y="19050"/>
                </a:moveTo>
                <a:lnTo>
                  <a:pt x="4148138" y="19050"/>
                </a:lnTo>
                <a:lnTo>
                  <a:pt x="4167188" y="22226"/>
                </a:lnTo>
                <a:lnTo>
                  <a:pt x="4164013" y="49213"/>
                </a:lnTo>
                <a:lnTo>
                  <a:pt x="4144963" y="49213"/>
                </a:lnTo>
                <a:lnTo>
                  <a:pt x="4133850" y="44451"/>
                </a:lnTo>
                <a:close/>
                <a:moveTo>
                  <a:pt x="3292475" y="11113"/>
                </a:moveTo>
                <a:lnTo>
                  <a:pt x="3297238" y="41276"/>
                </a:lnTo>
                <a:lnTo>
                  <a:pt x="3281362" y="41276"/>
                </a:lnTo>
                <a:lnTo>
                  <a:pt x="3267075" y="44451"/>
                </a:lnTo>
                <a:lnTo>
                  <a:pt x="3267075" y="14288"/>
                </a:lnTo>
                <a:lnTo>
                  <a:pt x="3281362" y="14288"/>
                </a:lnTo>
                <a:close/>
                <a:moveTo>
                  <a:pt x="4021138" y="11113"/>
                </a:moveTo>
                <a:lnTo>
                  <a:pt x="4032251" y="11113"/>
                </a:lnTo>
                <a:lnTo>
                  <a:pt x="4051301" y="11113"/>
                </a:lnTo>
                <a:lnTo>
                  <a:pt x="4051301" y="41276"/>
                </a:lnTo>
                <a:lnTo>
                  <a:pt x="4027488" y="38101"/>
                </a:lnTo>
                <a:lnTo>
                  <a:pt x="4021138" y="38101"/>
                </a:lnTo>
                <a:close/>
                <a:moveTo>
                  <a:pt x="3379788" y="7938"/>
                </a:moveTo>
                <a:lnTo>
                  <a:pt x="3394075" y="7938"/>
                </a:lnTo>
                <a:lnTo>
                  <a:pt x="3409951" y="7938"/>
                </a:lnTo>
                <a:lnTo>
                  <a:pt x="3409951" y="33338"/>
                </a:lnTo>
                <a:lnTo>
                  <a:pt x="3398838" y="33338"/>
                </a:lnTo>
                <a:lnTo>
                  <a:pt x="3382963" y="38101"/>
                </a:lnTo>
                <a:close/>
                <a:moveTo>
                  <a:pt x="3908425" y="3175"/>
                </a:moveTo>
                <a:lnTo>
                  <a:pt x="3916363" y="3175"/>
                </a:lnTo>
                <a:lnTo>
                  <a:pt x="3938588" y="3175"/>
                </a:lnTo>
                <a:lnTo>
                  <a:pt x="3933826" y="33338"/>
                </a:lnTo>
                <a:lnTo>
                  <a:pt x="3911600" y="33338"/>
                </a:lnTo>
                <a:lnTo>
                  <a:pt x="3908425" y="33338"/>
                </a:lnTo>
                <a:close/>
                <a:moveTo>
                  <a:pt x="3792538" y="0"/>
                </a:moveTo>
                <a:lnTo>
                  <a:pt x="3795713" y="0"/>
                </a:lnTo>
                <a:lnTo>
                  <a:pt x="3822701" y="0"/>
                </a:lnTo>
                <a:lnTo>
                  <a:pt x="3822701" y="30163"/>
                </a:lnTo>
                <a:lnTo>
                  <a:pt x="3795713" y="30163"/>
                </a:lnTo>
                <a:lnTo>
                  <a:pt x="3792538" y="30163"/>
                </a:lnTo>
                <a:close/>
                <a:moveTo>
                  <a:pt x="3679825" y="0"/>
                </a:moveTo>
                <a:lnTo>
                  <a:pt x="3702050" y="0"/>
                </a:lnTo>
                <a:lnTo>
                  <a:pt x="3705225" y="0"/>
                </a:lnTo>
                <a:lnTo>
                  <a:pt x="3705225" y="26988"/>
                </a:lnTo>
                <a:lnTo>
                  <a:pt x="3702050" y="26988"/>
                </a:lnTo>
                <a:lnTo>
                  <a:pt x="3679825" y="26988"/>
                </a:lnTo>
                <a:close/>
                <a:moveTo>
                  <a:pt x="3608388" y="0"/>
                </a:moveTo>
                <a:lnTo>
                  <a:pt x="3630613" y="0"/>
                </a:lnTo>
                <a:lnTo>
                  <a:pt x="3638551" y="0"/>
                </a:lnTo>
                <a:lnTo>
                  <a:pt x="3638551" y="26988"/>
                </a:lnTo>
                <a:lnTo>
                  <a:pt x="3630613" y="26988"/>
                </a:lnTo>
                <a:lnTo>
                  <a:pt x="3608388" y="26988"/>
                </a:lnTo>
                <a:close/>
                <a:moveTo>
                  <a:pt x="3514725" y="0"/>
                </a:moveTo>
                <a:lnTo>
                  <a:pt x="3522663" y="0"/>
                </a:lnTo>
                <a:lnTo>
                  <a:pt x="3522663" y="30163"/>
                </a:lnTo>
                <a:lnTo>
                  <a:pt x="3514725" y="30163"/>
                </a:lnTo>
                <a:lnTo>
                  <a:pt x="3495675" y="30163"/>
                </a:lnTo>
                <a:lnTo>
                  <a:pt x="3495675" y="3175"/>
                </a:lnTo>
                <a:close/>
              </a:path>
            </a:pathLst>
          </a:custGeom>
          <a:solidFill>
            <a:srgbClr val="0066CC"/>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103" name="Freeform 284"/>
          <p:cNvSpPr>
            <a:spLocks/>
          </p:cNvSpPr>
          <p:nvPr/>
        </p:nvSpPr>
        <p:spPr bwMode="auto">
          <a:xfrm>
            <a:off x="7262813" y="3040063"/>
            <a:ext cx="688975" cy="690563"/>
          </a:xfrm>
          <a:custGeom>
            <a:avLst/>
            <a:gdLst>
              <a:gd name="T0" fmla="*/ 57 w 184"/>
              <a:gd name="T1" fmla="*/ 20 h 184"/>
              <a:gd name="T2" fmla="*/ 164 w 184"/>
              <a:gd name="T3" fmla="*/ 57 h 184"/>
              <a:gd name="T4" fmla="*/ 127 w 184"/>
              <a:gd name="T5" fmla="*/ 165 h 184"/>
              <a:gd name="T6" fmla="*/ 19 w 184"/>
              <a:gd name="T7" fmla="*/ 128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4" y="57"/>
                </a:cubicBezTo>
                <a:cubicBezTo>
                  <a:pt x="184" y="97"/>
                  <a:pt x="167" y="146"/>
                  <a:pt x="127" y="165"/>
                </a:cubicBezTo>
                <a:cubicBezTo>
                  <a:pt x="87" y="184"/>
                  <a:pt x="39" y="168"/>
                  <a:pt x="19" y="128"/>
                </a:cubicBezTo>
                <a:cubicBezTo>
                  <a:pt x="0" y="87"/>
                  <a:pt x="17" y="39"/>
                  <a:pt x="57" y="20"/>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4665" name="组合 4664"/>
          <p:cNvGrpSpPr/>
          <p:nvPr/>
        </p:nvGrpSpPr>
        <p:grpSpPr>
          <a:xfrm>
            <a:off x="4221163" y="4776788"/>
            <a:ext cx="685800" cy="688975"/>
            <a:chOff x="4221163" y="4776788"/>
            <a:chExt cx="685800" cy="688975"/>
          </a:xfrm>
        </p:grpSpPr>
        <p:sp>
          <p:nvSpPr>
            <p:cNvPr id="4105" name="Freeform 286"/>
            <p:cNvSpPr>
              <a:spLocks/>
            </p:cNvSpPr>
            <p:nvPr/>
          </p:nvSpPr>
          <p:spPr bwMode="auto">
            <a:xfrm>
              <a:off x="4221163" y="4776788"/>
              <a:ext cx="685800" cy="688975"/>
            </a:xfrm>
            <a:custGeom>
              <a:avLst/>
              <a:gdLst>
                <a:gd name="T0" fmla="*/ 56 w 183"/>
                <a:gd name="T1" fmla="*/ 20 h 184"/>
                <a:gd name="T2" fmla="*/ 164 w 183"/>
                <a:gd name="T3" fmla="*/ 57 h 184"/>
                <a:gd name="T4" fmla="*/ 127 w 183"/>
                <a:gd name="T5" fmla="*/ 165 h 184"/>
                <a:gd name="T6" fmla="*/ 19 w 183"/>
                <a:gd name="T7" fmla="*/ 127 h 184"/>
                <a:gd name="T8" fmla="*/ 56 w 183"/>
                <a:gd name="T9" fmla="*/ 20 h 184"/>
              </a:gdLst>
              <a:ahLst/>
              <a:cxnLst>
                <a:cxn ang="0">
                  <a:pos x="T0" y="T1"/>
                </a:cxn>
                <a:cxn ang="0">
                  <a:pos x="T2" y="T3"/>
                </a:cxn>
                <a:cxn ang="0">
                  <a:pos x="T4" y="T5"/>
                </a:cxn>
                <a:cxn ang="0">
                  <a:pos x="T6" y="T7"/>
                </a:cxn>
                <a:cxn ang="0">
                  <a:pos x="T8" y="T9"/>
                </a:cxn>
              </a:cxnLst>
              <a:rect l="0" t="0" r="r" b="b"/>
              <a:pathLst>
                <a:path w="183" h="184">
                  <a:moveTo>
                    <a:pt x="56" y="20"/>
                  </a:moveTo>
                  <a:cubicBezTo>
                    <a:pt x="97" y="0"/>
                    <a:pt x="145" y="17"/>
                    <a:pt x="164" y="57"/>
                  </a:cubicBezTo>
                  <a:cubicBezTo>
                    <a:pt x="183" y="97"/>
                    <a:pt x="167" y="145"/>
                    <a:pt x="127" y="165"/>
                  </a:cubicBezTo>
                  <a:cubicBezTo>
                    <a:pt x="87" y="184"/>
                    <a:pt x="38" y="167"/>
                    <a:pt x="19" y="127"/>
                  </a:cubicBezTo>
                  <a:cubicBezTo>
                    <a:pt x="0" y="87"/>
                    <a:pt x="16" y="39"/>
                    <a:pt x="56"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06" name="Freeform 287"/>
            <p:cNvSpPr>
              <a:spLocks/>
            </p:cNvSpPr>
            <p:nvPr/>
          </p:nvSpPr>
          <p:spPr bwMode="auto">
            <a:xfrm>
              <a:off x="4402526" y="4954691"/>
              <a:ext cx="325049" cy="331685"/>
            </a:xfrm>
            <a:custGeom>
              <a:avLst/>
              <a:gdLst/>
              <a:ahLst/>
              <a:cxnLst/>
              <a:rect l="l" t="t" r="r" b="b"/>
              <a:pathLst>
                <a:path w="325049" h="331685">
                  <a:moveTo>
                    <a:pt x="305999" y="234847"/>
                  </a:moveTo>
                  <a:lnTo>
                    <a:pt x="325049" y="252310"/>
                  </a:lnTo>
                  <a:lnTo>
                    <a:pt x="242499" y="331685"/>
                  </a:lnTo>
                  <a:lnTo>
                    <a:pt x="226624" y="312635"/>
                  </a:lnTo>
                  <a:close/>
                  <a:moveTo>
                    <a:pt x="126116" y="141"/>
                  </a:moveTo>
                  <a:cubicBezTo>
                    <a:pt x="132679" y="1083"/>
                    <a:pt x="137367" y="6735"/>
                    <a:pt x="137367" y="16155"/>
                  </a:cubicBezTo>
                  <a:cubicBezTo>
                    <a:pt x="137367" y="34994"/>
                    <a:pt x="126116" y="50066"/>
                    <a:pt x="163621" y="72674"/>
                  </a:cubicBezTo>
                  <a:cubicBezTo>
                    <a:pt x="197359" y="95271"/>
                    <a:pt x="219857" y="140454"/>
                    <a:pt x="219878" y="140496"/>
                  </a:cubicBezTo>
                  <a:cubicBezTo>
                    <a:pt x="219878" y="144264"/>
                    <a:pt x="227379" y="148032"/>
                    <a:pt x="231129" y="151800"/>
                  </a:cubicBezTo>
                  <a:cubicBezTo>
                    <a:pt x="231129" y="151800"/>
                    <a:pt x="231129" y="151800"/>
                    <a:pt x="291137" y="212087"/>
                  </a:cubicBezTo>
                  <a:cubicBezTo>
                    <a:pt x="294887" y="215855"/>
                    <a:pt x="294887" y="227159"/>
                    <a:pt x="291137" y="230927"/>
                  </a:cubicBezTo>
                  <a:cubicBezTo>
                    <a:pt x="291137" y="230927"/>
                    <a:pt x="291137" y="230927"/>
                    <a:pt x="223628" y="298749"/>
                  </a:cubicBezTo>
                  <a:cubicBezTo>
                    <a:pt x="219878" y="306285"/>
                    <a:pt x="208626" y="306285"/>
                    <a:pt x="204876" y="298749"/>
                  </a:cubicBezTo>
                  <a:cubicBezTo>
                    <a:pt x="204876" y="298749"/>
                    <a:pt x="204876" y="298749"/>
                    <a:pt x="203938" y="298278"/>
                  </a:cubicBezTo>
                  <a:lnTo>
                    <a:pt x="197375" y="294981"/>
                  </a:lnTo>
                  <a:cubicBezTo>
                    <a:pt x="193624" y="287446"/>
                    <a:pt x="182373" y="283678"/>
                    <a:pt x="174872" y="283678"/>
                  </a:cubicBezTo>
                  <a:cubicBezTo>
                    <a:pt x="174872" y="283678"/>
                    <a:pt x="174872" y="283678"/>
                    <a:pt x="66108" y="283678"/>
                  </a:cubicBezTo>
                  <a:cubicBezTo>
                    <a:pt x="58607" y="283678"/>
                    <a:pt x="51106" y="279910"/>
                    <a:pt x="47356" y="272374"/>
                  </a:cubicBezTo>
                  <a:cubicBezTo>
                    <a:pt x="47356" y="272374"/>
                    <a:pt x="47356" y="272374"/>
                    <a:pt x="2350" y="144264"/>
                  </a:cubicBezTo>
                  <a:cubicBezTo>
                    <a:pt x="-5151" y="125425"/>
                    <a:pt x="6101" y="114121"/>
                    <a:pt x="24853" y="114121"/>
                  </a:cubicBezTo>
                  <a:cubicBezTo>
                    <a:pt x="24853" y="114121"/>
                    <a:pt x="24853" y="114121"/>
                    <a:pt x="114864" y="114121"/>
                  </a:cubicBezTo>
                  <a:cubicBezTo>
                    <a:pt x="118615" y="99049"/>
                    <a:pt x="114864" y="87745"/>
                    <a:pt x="111114" y="83978"/>
                  </a:cubicBezTo>
                  <a:cubicBezTo>
                    <a:pt x="107363" y="76442"/>
                    <a:pt x="92362" y="61370"/>
                    <a:pt x="92362" y="38762"/>
                  </a:cubicBezTo>
                  <a:cubicBezTo>
                    <a:pt x="96112" y="31227"/>
                    <a:pt x="99863" y="19923"/>
                    <a:pt x="103613" y="12387"/>
                  </a:cubicBezTo>
                  <a:cubicBezTo>
                    <a:pt x="111114" y="2967"/>
                    <a:pt x="119552" y="-801"/>
                    <a:pt x="126116" y="141"/>
                  </a:cubicBezTo>
                  <a:close/>
                </a:path>
              </a:pathLst>
            </a:custGeom>
            <a:solidFill>
              <a:srgbClr val="FFFFFF"/>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664" name="组合 4663"/>
          <p:cNvGrpSpPr/>
          <p:nvPr/>
        </p:nvGrpSpPr>
        <p:grpSpPr>
          <a:xfrm>
            <a:off x="8367713" y="3505200"/>
            <a:ext cx="690563" cy="690563"/>
            <a:chOff x="8367713" y="3505200"/>
            <a:chExt cx="690563" cy="690563"/>
          </a:xfrm>
        </p:grpSpPr>
        <p:sp>
          <p:nvSpPr>
            <p:cNvPr id="4108" name="Freeform 289"/>
            <p:cNvSpPr>
              <a:spLocks/>
            </p:cNvSpPr>
            <p:nvPr/>
          </p:nvSpPr>
          <p:spPr bwMode="auto">
            <a:xfrm>
              <a:off x="8367713" y="3505200"/>
              <a:ext cx="690563" cy="690563"/>
            </a:xfrm>
            <a:custGeom>
              <a:avLst/>
              <a:gdLst>
                <a:gd name="T0" fmla="*/ 57 w 184"/>
                <a:gd name="T1" fmla="*/ 19 h 184"/>
                <a:gd name="T2" fmla="*/ 165 w 184"/>
                <a:gd name="T3" fmla="*/ 57 h 184"/>
                <a:gd name="T4" fmla="*/ 127 w 184"/>
                <a:gd name="T5" fmla="*/ 164 h 184"/>
                <a:gd name="T6" fmla="*/ 20 w 184"/>
                <a:gd name="T7" fmla="*/ 127 h 184"/>
                <a:gd name="T8" fmla="*/ 57 w 184"/>
                <a:gd name="T9" fmla="*/ 19 h 184"/>
              </a:gdLst>
              <a:ahLst/>
              <a:cxnLst>
                <a:cxn ang="0">
                  <a:pos x="T0" y="T1"/>
                </a:cxn>
                <a:cxn ang="0">
                  <a:pos x="T2" y="T3"/>
                </a:cxn>
                <a:cxn ang="0">
                  <a:pos x="T4" y="T5"/>
                </a:cxn>
                <a:cxn ang="0">
                  <a:pos x="T6" y="T7"/>
                </a:cxn>
                <a:cxn ang="0">
                  <a:pos x="T8" y="T9"/>
                </a:cxn>
              </a:cxnLst>
              <a:rect l="0" t="0" r="r" b="b"/>
              <a:pathLst>
                <a:path w="184" h="184">
                  <a:moveTo>
                    <a:pt x="57" y="19"/>
                  </a:moveTo>
                  <a:cubicBezTo>
                    <a:pt x="97" y="0"/>
                    <a:pt x="146" y="17"/>
                    <a:pt x="165" y="57"/>
                  </a:cubicBezTo>
                  <a:cubicBezTo>
                    <a:pt x="184" y="97"/>
                    <a:pt x="168" y="145"/>
                    <a:pt x="127" y="164"/>
                  </a:cubicBezTo>
                  <a:cubicBezTo>
                    <a:pt x="87" y="184"/>
                    <a:pt x="39" y="167"/>
                    <a:pt x="20" y="127"/>
                  </a:cubicBezTo>
                  <a:cubicBezTo>
                    <a:pt x="0" y="87"/>
                    <a:pt x="17" y="39"/>
                    <a:pt x="57" y="19"/>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09" name="Freeform 290"/>
            <p:cNvSpPr>
              <a:spLocks/>
            </p:cNvSpPr>
            <p:nvPr/>
          </p:nvSpPr>
          <p:spPr bwMode="auto">
            <a:xfrm>
              <a:off x="8556624" y="3749675"/>
              <a:ext cx="319088" cy="203201"/>
            </a:xfrm>
            <a:custGeom>
              <a:avLst/>
              <a:gdLst/>
              <a:ahLst/>
              <a:cxnLst/>
              <a:rect l="l" t="t" r="r" b="b"/>
              <a:pathLst>
                <a:path w="319088" h="203201">
                  <a:moveTo>
                    <a:pt x="317500" y="201613"/>
                  </a:moveTo>
                  <a:lnTo>
                    <a:pt x="319088" y="201613"/>
                  </a:lnTo>
                  <a:lnTo>
                    <a:pt x="319088" y="203201"/>
                  </a:lnTo>
                  <a:lnTo>
                    <a:pt x="317500" y="203201"/>
                  </a:lnTo>
                  <a:close/>
                  <a:moveTo>
                    <a:pt x="0" y="201613"/>
                  </a:moveTo>
                  <a:lnTo>
                    <a:pt x="1588" y="201613"/>
                  </a:lnTo>
                  <a:lnTo>
                    <a:pt x="1588" y="203201"/>
                  </a:lnTo>
                  <a:lnTo>
                    <a:pt x="0" y="203201"/>
                  </a:lnTo>
                  <a:close/>
                  <a:moveTo>
                    <a:pt x="100013" y="85725"/>
                  </a:moveTo>
                  <a:lnTo>
                    <a:pt x="157163" y="134938"/>
                  </a:lnTo>
                  <a:lnTo>
                    <a:pt x="217487" y="85725"/>
                  </a:lnTo>
                  <a:lnTo>
                    <a:pt x="311150" y="201613"/>
                  </a:lnTo>
                  <a:lnTo>
                    <a:pt x="3175" y="201613"/>
                  </a:lnTo>
                  <a:close/>
                  <a:moveTo>
                    <a:pt x="317501" y="3175"/>
                  </a:moveTo>
                  <a:lnTo>
                    <a:pt x="317501" y="193675"/>
                  </a:lnTo>
                  <a:lnTo>
                    <a:pt x="223838" y="80963"/>
                  </a:lnTo>
                  <a:close/>
                  <a:moveTo>
                    <a:pt x="0" y="3175"/>
                  </a:moveTo>
                  <a:lnTo>
                    <a:pt x="93663" y="80963"/>
                  </a:lnTo>
                  <a:lnTo>
                    <a:pt x="0" y="193675"/>
                  </a:lnTo>
                  <a:close/>
                  <a:moveTo>
                    <a:pt x="6350" y="0"/>
                  </a:moveTo>
                  <a:lnTo>
                    <a:pt x="311150" y="0"/>
                  </a:lnTo>
                  <a:lnTo>
                    <a:pt x="217487" y="74613"/>
                  </a:lnTo>
                  <a:lnTo>
                    <a:pt x="212725" y="77788"/>
                  </a:lnTo>
                  <a:lnTo>
                    <a:pt x="157163" y="122238"/>
                  </a:lnTo>
                  <a:lnTo>
                    <a:pt x="104775" y="77788"/>
                  </a:lnTo>
                  <a:lnTo>
                    <a:pt x="100013" y="77788"/>
                  </a:lnTo>
                  <a:lnTo>
                    <a:pt x="96837" y="74613"/>
                  </a:lnTo>
                  <a:close/>
                </a:path>
              </a:pathLst>
            </a:custGeom>
            <a:solidFill>
              <a:srgbClr val="FFFFFF"/>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4115" name="Freeform 296"/>
          <p:cNvSpPr>
            <a:spLocks/>
          </p:cNvSpPr>
          <p:nvPr/>
        </p:nvSpPr>
        <p:spPr bwMode="auto">
          <a:xfrm>
            <a:off x="5834063" y="5013325"/>
            <a:ext cx="685800" cy="685800"/>
          </a:xfrm>
          <a:custGeom>
            <a:avLst/>
            <a:gdLst>
              <a:gd name="T0" fmla="*/ 56 w 183"/>
              <a:gd name="T1" fmla="*/ 19 h 183"/>
              <a:gd name="T2" fmla="*/ 164 w 183"/>
              <a:gd name="T3" fmla="*/ 56 h 183"/>
              <a:gd name="T4" fmla="*/ 127 w 183"/>
              <a:gd name="T5" fmla="*/ 164 h 183"/>
              <a:gd name="T6" fmla="*/ 19 w 183"/>
              <a:gd name="T7" fmla="*/ 127 h 183"/>
              <a:gd name="T8" fmla="*/ 56 w 183"/>
              <a:gd name="T9" fmla="*/ 19 h 183"/>
            </a:gdLst>
            <a:ahLst/>
            <a:cxnLst>
              <a:cxn ang="0">
                <a:pos x="T0" y="T1"/>
              </a:cxn>
              <a:cxn ang="0">
                <a:pos x="T2" y="T3"/>
              </a:cxn>
              <a:cxn ang="0">
                <a:pos x="T4" y="T5"/>
              </a:cxn>
              <a:cxn ang="0">
                <a:pos x="T6" y="T7"/>
              </a:cxn>
              <a:cxn ang="0">
                <a:pos x="T8" y="T9"/>
              </a:cxn>
            </a:cxnLst>
            <a:rect l="0" t="0" r="r" b="b"/>
            <a:pathLst>
              <a:path w="183" h="183">
                <a:moveTo>
                  <a:pt x="56" y="19"/>
                </a:moveTo>
                <a:cubicBezTo>
                  <a:pt x="97" y="0"/>
                  <a:pt x="145" y="16"/>
                  <a:pt x="164" y="56"/>
                </a:cubicBezTo>
                <a:cubicBezTo>
                  <a:pt x="183" y="96"/>
                  <a:pt x="167" y="145"/>
                  <a:pt x="127" y="164"/>
                </a:cubicBezTo>
                <a:cubicBezTo>
                  <a:pt x="87" y="183"/>
                  <a:pt x="38" y="167"/>
                  <a:pt x="19" y="127"/>
                </a:cubicBezTo>
                <a:cubicBezTo>
                  <a:pt x="0" y="87"/>
                  <a:pt x="16" y="38"/>
                  <a:pt x="56" y="19"/>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4660" name="组合 4659"/>
          <p:cNvGrpSpPr/>
          <p:nvPr/>
        </p:nvGrpSpPr>
        <p:grpSpPr>
          <a:xfrm>
            <a:off x="6673850" y="1831975"/>
            <a:ext cx="688975" cy="687388"/>
            <a:chOff x="6673850" y="1831975"/>
            <a:chExt cx="688975" cy="687388"/>
          </a:xfrm>
        </p:grpSpPr>
        <p:sp>
          <p:nvSpPr>
            <p:cNvPr id="4117" name="Freeform 298"/>
            <p:cNvSpPr>
              <a:spLocks/>
            </p:cNvSpPr>
            <p:nvPr/>
          </p:nvSpPr>
          <p:spPr bwMode="auto">
            <a:xfrm>
              <a:off x="6673850" y="1831975"/>
              <a:ext cx="688975" cy="687388"/>
            </a:xfrm>
            <a:custGeom>
              <a:avLst/>
              <a:gdLst>
                <a:gd name="T0" fmla="*/ 57 w 184"/>
                <a:gd name="T1" fmla="*/ 19 h 183"/>
                <a:gd name="T2" fmla="*/ 165 w 184"/>
                <a:gd name="T3" fmla="*/ 56 h 183"/>
                <a:gd name="T4" fmla="*/ 127 w 184"/>
                <a:gd name="T5" fmla="*/ 164 h 183"/>
                <a:gd name="T6" fmla="*/ 20 w 184"/>
                <a:gd name="T7" fmla="*/ 127 h 183"/>
                <a:gd name="T8" fmla="*/ 57 w 184"/>
                <a:gd name="T9" fmla="*/ 19 h 183"/>
              </a:gdLst>
              <a:ahLst/>
              <a:cxnLst>
                <a:cxn ang="0">
                  <a:pos x="T0" y="T1"/>
                </a:cxn>
                <a:cxn ang="0">
                  <a:pos x="T2" y="T3"/>
                </a:cxn>
                <a:cxn ang="0">
                  <a:pos x="T4" y="T5"/>
                </a:cxn>
                <a:cxn ang="0">
                  <a:pos x="T6" y="T7"/>
                </a:cxn>
                <a:cxn ang="0">
                  <a:pos x="T8" y="T9"/>
                </a:cxn>
              </a:cxnLst>
              <a:rect l="0" t="0" r="r" b="b"/>
              <a:pathLst>
                <a:path w="184" h="183">
                  <a:moveTo>
                    <a:pt x="57" y="19"/>
                  </a:moveTo>
                  <a:cubicBezTo>
                    <a:pt x="97" y="0"/>
                    <a:pt x="145" y="16"/>
                    <a:pt x="165" y="56"/>
                  </a:cubicBezTo>
                  <a:cubicBezTo>
                    <a:pt x="184" y="96"/>
                    <a:pt x="167" y="145"/>
                    <a:pt x="127" y="164"/>
                  </a:cubicBezTo>
                  <a:cubicBezTo>
                    <a:pt x="87" y="183"/>
                    <a:pt x="39" y="167"/>
                    <a:pt x="20" y="127"/>
                  </a:cubicBezTo>
                  <a:cubicBezTo>
                    <a:pt x="0" y="87"/>
                    <a:pt x="17" y="38"/>
                    <a:pt x="57" y="19"/>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18" name="Freeform 299"/>
            <p:cNvSpPr>
              <a:spLocks noEditPoints="1"/>
            </p:cNvSpPr>
            <p:nvPr/>
          </p:nvSpPr>
          <p:spPr bwMode="auto">
            <a:xfrm>
              <a:off x="6838950" y="2027238"/>
              <a:ext cx="358775" cy="296863"/>
            </a:xfrm>
            <a:custGeom>
              <a:avLst/>
              <a:gdLst>
                <a:gd name="T0" fmla="*/ 89 w 96"/>
                <a:gd name="T1" fmla="*/ 23 h 79"/>
                <a:gd name="T2" fmla="*/ 70 w 96"/>
                <a:gd name="T3" fmla="*/ 33 h 79"/>
                <a:gd name="T4" fmla="*/ 77 w 96"/>
                <a:gd name="T5" fmla="*/ 10 h 79"/>
                <a:gd name="T6" fmla="*/ 70 w 96"/>
                <a:gd name="T7" fmla="*/ 53 h 79"/>
                <a:gd name="T8" fmla="*/ 70 w 96"/>
                <a:gd name="T9" fmla="*/ 75 h 79"/>
                <a:gd name="T10" fmla="*/ 72 w 96"/>
                <a:gd name="T11" fmla="*/ 48 h 79"/>
                <a:gd name="T12" fmla="*/ 96 w 96"/>
                <a:gd name="T13" fmla="*/ 65 h 79"/>
                <a:gd name="T14" fmla="*/ 77 w 96"/>
                <a:gd name="T15" fmla="*/ 39 h 79"/>
                <a:gd name="T16" fmla="*/ 70 w 96"/>
                <a:gd name="T17" fmla="*/ 40 h 79"/>
                <a:gd name="T18" fmla="*/ 66 w 96"/>
                <a:gd name="T19" fmla="*/ 28 h 79"/>
                <a:gd name="T20" fmla="*/ 68 w 96"/>
                <a:gd name="T21" fmla="*/ 13 h 79"/>
                <a:gd name="T22" fmla="*/ 70 w 96"/>
                <a:gd name="T23" fmla="*/ 33 h 79"/>
                <a:gd name="T24" fmla="*/ 70 w 96"/>
                <a:gd name="T25" fmla="*/ 40 h 79"/>
                <a:gd name="T26" fmla="*/ 70 w 96"/>
                <a:gd name="T27" fmla="*/ 37 h 79"/>
                <a:gd name="T28" fmla="*/ 61 w 96"/>
                <a:gd name="T29" fmla="*/ 34 h 79"/>
                <a:gd name="T30" fmla="*/ 35 w 96"/>
                <a:gd name="T31" fmla="*/ 34 h 79"/>
                <a:gd name="T32" fmla="*/ 27 w 96"/>
                <a:gd name="T33" fmla="*/ 75 h 79"/>
                <a:gd name="T34" fmla="*/ 70 w 96"/>
                <a:gd name="T35" fmla="*/ 75 h 79"/>
                <a:gd name="T36" fmla="*/ 27 w 96"/>
                <a:gd name="T37" fmla="*/ 40 h 79"/>
                <a:gd name="T38" fmla="*/ 28 w 96"/>
                <a:gd name="T39" fmla="*/ 36 h 79"/>
                <a:gd name="T40" fmla="*/ 27 w 96"/>
                <a:gd name="T41" fmla="*/ 33 h 79"/>
                <a:gd name="T42" fmla="*/ 28 w 96"/>
                <a:gd name="T43" fmla="*/ 13 h 79"/>
                <a:gd name="T44" fmla="*/ 30 w 96"/>
                <a:gd name="T45" fmla="*/ 28 h 79"/>
                <a:gd name="T46" fmla="*/ 48 w 96"/>
                <a:gd name="T47" fmla="*/ 0 h 79"/>
                <a:gd name="T48" fmla="*/ 48 w 96"/>
                <a:gd name="T49" fmla="*/ 34 h 79"/>
                <a:gd name="T50" fmla="*/ 48 w 96"/>
                <a:gd name="T51" fmla="*/ 0 h 79"/>
                <a:gd name="T52" fmla="*/ 27 w 96"/>
                <a:gd name="T53" fmla="*/ 33 h 79"/>
                <a:gd name="T54" fmla="*/ 7 w 96"/>
                <a:gd name="T55" fmla="*/ 23 h 79"/>
                <a:gd name="T56" fmla="*/ 27 w 96"/>
                <a:gd name="T57" fmla="*/ 12 h 79"/>
                <a:gd name="T58" fmla="*/ 27 w 96"/>
                <a:gd name="T59" fmla="*/ 40 h 79"/>
                <a:gd name="T60" fmla="*/ 19 w 96"/>
                <a:gd name="T61" fmla="*/ 69 h 79"/>
                <a:gd name="T62" fmla="*/ 9 w 96"/>
                <a:gd name="T63" fmla="*/ 36 h 79"/>
                <a:gd name="T64" fmla="*/ 27 w 96"/>
                <a:gd name="T65" fmla="*/ 37 h 79"/>
                <a:gd name="T66" fmla="*/ 23 w 96"/>
                <a:gd name="T67" fmla="*/ 73 h 79"/>
                <a:gd name="T68" fmla="*/ 27 w 96"/>
                <a:gd name="T69" fmla="*/ 5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6" h="79">
                  <a:moveTo>
                    <a:pt x="77" y="10"/>
                  </a:moveTo>
                  <a:cubicBezTo>
                    <a:pt x="84" y="10"/>
                    <a:pt x="89" y="16"/>
                    <a:pt x="89" y="23"/>
                  </a:cubicBezTo>
                  <a:cubicBezTo>
                    <a:pt x="89" y="30"/>
                    <a:pt x="84" y="35"/>
                    <a:pt x="77" y="35"/>
                  </a:cubicBezTo>
                  <a:cubicBezTo>
                    <a:pt x="74" y="35"/>
                    <a:pt x="72" y="34"/>
                    <a:pt x="70" y="33"/>
                  </a:cubicBezTo>
                  <a:cubicBezTo>
                    <a:pt x="70" y="12"/>
                    <a:pt x="70" y="12"/>
                    <a:pt x="70" y="12"/>
                  </a:cubicBezTo>
                  <a:cubicBezTo>
                    <a:pt x="72" y="11"/>
                    <a:pt x="74" y="10"/>
                    <a:pt x="77" y="10"/>
                  </a:cubicBezTo>
                  <a:close/>
                  <a:moveTo>
                    <a:pt x="70" y="75"/>
                  </a:moveTo>
                  <a:cubicBezTo>
                    <a:pt x="70" y="53"/>
                    <a:pt x="70" y="53"/>
                    <a:pt x="70" y="53"/>
                  </a:cubicBezTo>
                  <a:cubicBezTo>
                    <a:pt x="71" y="59"/>
                    <a:pt x="72" y="66"/>
                    <a:pt x="74" y="73"/>
                  </a:cubicBezTo>
                  <a:cubicBezTo>
                    <a:pt x="72" y="74"/>
                    <a:pt x="71" y="74"/>
                    <a:pt x="70" y="75"/>
                  </a:cubicBezTo>
                  <a:close/>
                  <a:moveTo>
                    <a:pt x="70" y="40"/>
                  </a:moveTo>
                  <a:cubicBezTo>
                    <a:pt x="71" y="43"/>
                    <a:pt x="72" y="45"/>
                    <a:pt x="72" y="48"/>
                  </a:cubicBezTo>
                  <a:cubicBezTo>
                    <a:pt x="74" y="55"/>
                    <a:pt x="76" y="62"/>
                    <a:pt x="77" y="69"/>
                  </a:cubicBezTo>
                  <a:cubicBezTo>
                    <a:pt x="84" y="69"/>
                    <a:pt x="90" y="67"/>
                    <a:pt x="96" y="65"/>
                  </a:cubicBezTo>
                  <a:cubicBezTo>
                    <a:pt x="94" y="52"/>
                    <a:pt x="91" y="39"/>
                    <a:pt x="87" y="36"/>
                  </a:cubicBezTo>
                  <a:cubicBezTo>
                    <a:pt x="84" y="38"/>
                    <a:pt x="81" y="39"/>
                    <a:pt x="77" y="39"/>
                  </a:cubicBezTo>
                  <a:cubicBezTo>
                    <a:pt x="74" y="39"/>
                    <a:pt x="72" y="38"/>
                    <a:pt x="70" y="37"/>
                  </a:cubicBezTo>
                  <a:lnTo>
                    <a:pt x="70" y="40"/>
                  </a:lnTo>
                  <a:close/>
                  <a:moveTo>
                    <a:pt x="70" y="33"/>
                  </a:moveTo>
                  <a:cubicBezTo>
                    <a:pt x="68" y="32"/>
                    <a:pt x="66" y="30"/>
                    <a:pt x="66" y="28"/>
                  </a:cubicBezTo>
                  <a:cubicBezTo>
                    <a:pt x="68" y="25"/>
                    <a:pt x="69" y="21"/>
                    <a:pt x="69" y="17"/>
                  </a:cubicBezTo>
                  <a:cubicBezTo>
                    <a:pt x="69" y="16"/>
                    <a:pt x="69" y="14"/>
                    <a:pt x="68" y="13"/>
                  </a:cubicBezTo>
                  <a:cubicBezTo>
                    <a:pt x="69" y="13"/>
                    <a:pt x="69" y="13"/>
                    <a:pt x="70" y="12"/>
                  </a:cubicBezTo>
                  <a:cubicBezTo>
                    <a:pt x="70" y="33"/>
                    <a:pt x="70" y="33"/>
                    <a:pt x="70" y="33"/>
                  </a:cubicBezTo>
                  <a:close/>
                  <a:moveTo>
                    <a:pt x="70" y="37"/>
                  </a:moveTo>
                  <a:cubicBezTo>
                    <a:pt x="70" y="40"/>
                    <a:pt x="70" y="40"/>
                    <a:pt x="70" y="40"/>
                  </a:cubicBezTo>
                  <a:cubicBezTo>
                    <a:pt x="69" y="39"/>
                    <a:pt x="68" y="37"/>
                    <a:pt x="68" y="36"/>
                  </a:cubicBezTo>
                  <a:cubicBezTo>
                    <a:pt x="68" y="37"/>
                    <a:pt x="69" y="37"/>
                    <a:pt x="70" y="37"/>
                  </a:cubicBezTo>
                  <a:close/>
                  <a:moveTo>
                    <a:pt x="70" y="53"/>
                  </a:moveTo>
                  <a:cubicBezTo>
                    <a:pt x="67" y="44"/>
                    <a:pt x="65" y="37"/>
                    <a:pt x="61" y="34"/>
                  </a:cubicBezTo>
                  <a:cubicBezTo>
                    <a:pt x="58" y="37"/>
                    <a:pt x="53" y="39"/>
                    <a:pt x="48" y="39"/>
                  </a:cubicBezTo>
                  <a:cubicBezTo>
                    <a:pt x="43" y="39"/>
                    <a:pt x="38" y="37"/>
                    <a:pt x="35" y="34"/>
                  </a:cubicBezTo>
                  <a:cubicBezTo>
                    <a:pt x="31" y="37"/>
                    <a:pt x="29" y="44"/>
                    <a:pt x="27" y="53"/>
                  </a:cubicBezTo>
                  <a:cubicBezTo>
                    <a:pt x="27" y="75"/>
                    <a:pt x="27" y="75"/>
                    <a:pt x="27" y="75"/>
                  </a:cubicBezTo>
                  <a:cubicBezTo>
                    <a:pt x="33" y="77"/>
                    <a:pt x="40" y="79"/>
                    <a:pt x="48" y="79"/>
                  </a:cubicBezTo>
                  <a:cubicBezTo>
                    <a:pt x="56" y="79"/>
                    <a:pt x="63" y="77"/>
                    <a:pt x="70" y="75"/>
                  </a:cubicBezTo>
                  <a:cubicBezTo>
                    <a:pt x="70" y="53"/>
                    <a:pt x="70" y="53"/>
                    <a:pt x="70" y="53"/>
                  </a:cubicBezTo>
                  <a:close/>
                  <a:moveTo>
                    <a:pt x="27" y="40"/>
                  </a:moveTo>
                  <a:cubicBezTo>
                    <a:pt x="27" y="37"/>
                    <a:pt x="27" y="37"/>
                    <a:pt x="27" y="37"/>
                  </a:cubicBezTo>
                  <a:cubicBezTo>
                    <a:pt x="27" y="37"/>
                    <a:pt x="28" y="37"/>
                    <a:pt x="28" y="36"/>
                  </a:cubicBezTo>
                  <a:cubicBezTo>
                    <a:pt x="28" y="37"/>
                    <a:pt x="27" y="39"/>
                    <a:pt x="27" y="40"/>
                  </a:cubicBezTo>
                  <a:close/>
                  <a:moveTo>
                    <a:pt x="27" y="33"/>
                  </a:moveTo>
                  <a:cubicBezTo>
                    <a:pt x="27" y="12"/>
                    <a:pt x="27" y="12"/>
                    <a:pt x="27" y="12"/>
                  </a:cubicBezTo>
                  <a:cubicBezTo>
                    <a:pt x="27" y="13"/>
                    <a:pt x="27" y="13"/>
                    <a:pt x="28" y="13"/>
                  </a:cubicBezTo>
                  <a:cubicBezTo>
                    <a:pt x="27" y="14"/>
                    <a:pt x="27" y="16"/>
                    <a:pt x="27" y="17"/>
                  </a:cubicBezTo>
                  <a:cubicBezTo>
                    <a:pt x="27" y="21"/>
                    <a:pt x="28" y="25"/>
                    <a:pt x="30" y="28"/>
                  </a:cubicBezTo>
                  <a:cubicBezTo>
                    <a:pt x="30" y="30"/>
                    <a:pt x="28" y="32"/>
                    <a:pt x="27" y="33"/>
                  </a:cubicBezTo>
                  <a:close/>
                  <a:moveTo>
                    <a:pt x="48" y="0"/>
                  </a:moveTo>
                  <a:cubicBezTo>
                    <a:pt x="57" y="0"/>
                    <a:pt x="65" y="8"/>
                    <a:pt x="65" y="17"/>
                  </a:cubicBezTo>
                  <a:cubicBezTo>
                    <a:pt x="65" y="26"/>
                    <a:pt x="57" y="34"/>
                    <a:pt x="48" y="34"/>
                  </a:cubicBezTo>
                  <a:cubicBezTo>
                    <a:pt x="39" y="34"/>
                    <a:pt x="31" y="26"/>
                    <a:pt x="31" y="17"/>
                  </a:cubicBezTo>
                  <a:cubicBezTo>
                    <a:pt x="31" y="8"/>
                    <a:pt x="39" y="0"/>
                    <a:pt x="48" y="0"/>
                  </a:cubicBezTo>
                  <a:close/>
                  <a:moveTo>
                    <a:pt x="27" y="12"/>
                  </a:moveTo>
                  <a:cubicBezTo>
                    <a:pt x="27" y="33"/>
                    <a:pt x="27" y="33"/>
                    <a:pt x="27" y="33"/>
                  </a:cubicBezTo>
                  <a:cubicBezTo>
                    <a:pt x="24" y="34"/>
                    <a:pt x="22" y="35"/>
                    <a:pt x="19" y="35"/>
                  </a:cubicBezTo>
                  <a:cubicBezTo>
                    <a:pt x="12" y="35"/>
                    <a:pt x="7" y="30"/>
                    <a:pt x="7" y="23"/>
                  </a:cubicBezTo>
                  <a:cubicBezTo>
                    <a:pt x="7" y="16"/>
                    <a:pt x="12" y="10"/>
                    <a:pt x="19" y="10"/>
                  </a:cubicBezTo>
                  <a:cubicBezTo>
                    <a:pt x="22" y="10"/>
                    <a:pt x="24" y="11"/>
                    <a:pt x="27" y="12"/>
                  </a:cubicBezTo>
                  <a:close/>
                  <a:moveTo>
                    <a:pt x="27" y="37"/>
                  </a:moveTo>
                  <a:cubicBezTo>
                    <a:pt x="27" y="40"/>
                    <a:pt x="27" y="40"/>
                    <a:pt x="27" y="40"/>
                  </a:cubicBezTo>
                  <a:cubicBezTo>
                    <a:pt x="25" y="43"/>
                    <a:pt x="24" y="45"/>
                    <a:pt x="24" y="48"/>
                  </a:cubicBezTo>
                  <a:cubicBezTo>
                    <a:pt x="22" y="55"/>
                    <a:pt x="20" y="62"/>
                    <a:pt x="19" y="69"/>
                  </a:cubicBezTo>
                  <a:cubicBezTo>
                    <a:pt x="12" y="69"/>
                    <a:pt x="6" y="67"/>
                    <a:pt x="0" y="65"/>
                  </a:cubicBezTo>
                  <a:cubicBezTo>
                    <a:pt x="2" y="52"/>
                    <a:pt x="5" y="39"/>
                    <a:pt x="9" y="36"/>
                  </a:cubicBezTo>
                  <a:cubicBezTo>
                    <a:pt x="12" y="38"/>
                    <a:pt x="15" y="39"/>
                    <a:pt x="19" y="39"/>
                  </a:cubicBezTo>
                  <a:cubicBezTo>
                    <a:pt x="22" y="39"/>
                    <a:pt x="24" y="38"/>
                    <a:pt x="27" y="37"/>
                  </a:cubicBezTo>
                  <a:close/>
                  <a:moveTo>
                    <a:pt x="27" y="53"/>
                  </a:moveTo>
                  <a:cubicBezTo>
                    <a:pt x="25" y="59"/>
                    <a:pt x="24" y="66"/>
                    <a:pt x="23" y="73"/>
                  </a:cubicBezTo>
                  <a:cubicBezTo>
                    <a:pt x="24" y="74"/>
                    <a:pt x="25" y="74"/>
                    <a:pt x="27" y="75"/>
                  </a:cubicBezTo>
                  <a:lnTo>
                    <a:pt x="27" y="53"/>
                  </a:lnTo>
                  <a:close/>
                </a:path>
              </a:pathLst>
            </a:custGeom>
            <a:solidFill>
              <a:srgbClr val="FFFFFF"/>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662" name="组合 4661"/>
          <p:cNvGrpSpPr/>
          <p:nvPr/>
        </p:nvGrpSpPr>
        <p:grpSpPr>
          <a:xfrm>
            <a:off x="8931275" y="2690813"/>
            <a:ext cx="688975" cy="690563"/>
            <a:chOff x="8931275" y="2690813"/>
            <a:chExt cx="688975" cy="690563"/>
          </a:xfrm>
        </p:grpSpPr>
        <p:sp>
          <p:nvSpPr>
            <p:cNvPr id="4119" name="Freeform 300"/>
            <p:cNvSpPr>
              <a:spLocks/>
            </p:cNvSpPr>
            <p:nvPr/>
          </p:nvSpPr>
          <p:spPr bwMode="auto">
            <a:xfrm>
              <a:off x="8931275" y="2690813"/>
              <a:ext cx="688975" cy="690563"/>
            </a:xfrm>
            <a:custGeom>
              <a:avLst/>
              <a:gdLst>
                <a:gd name="T0" fmla="*/ 57 w 184"/>
                <a:gd name="T1" fmla="*/ 20 h 184"/>
                <a:gd name="T2" fmla="*/ 165 w 184"/>
                <a:gd name="T3" fmla="*/ 57 h 184"/>
                <a:gd name="T4" fmla="*/ 127 w 184"/>
                <a:gd name="T5" fmla="*/ 165 h 184"/>
                <a:gd name="T6" fmla="*/ 20 w 184"/>
                <a:gd name="T7" fmla="*/ 127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5" y="57"/>
                  </a:cubicBezTo>
                  <a:cubicBezTo>
                    <a:pt x="184" y="97"/>
                    <a:pt x="167" y="145"/>
                    <a:pt x="127" y="165"/>
                  </a:cubicBezTo>
                  <a:cubicBezTo>
                    <a:pt x="87" y="184"/>
                    <a:pt x="39" y="167"/>
                    <a:pt x="20" y="127"/>
                  </a:cubicBezTo>
                  <a:cubicBezTo>
                    <a:pt x="0" y="87"/>
                    <a:pt x="17" y="39"/>
                    <a:pt x="57"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20" name="Freeform 301"/>
            <p:cNvSpPr>
              <a:spLocks noEditPoints="1"/>
            </p:cNvSpPr>
            <p:nvPr/>
          </p:nvSpPr>
          <p:spPr bwMode="auto">
            <a:xfrm>
              <a:off x="9110663" y="2913063"/>
              <a:ext cx="330200" cy="247650"/>
            </a:xfrm>
            <a:custGeom>
              <a:avLst/>
              <a:gdLst>
                <a:gd name="T0" fmla="*/ 62 w 88"/>
                <a:gd name="T1" fmla="*/ 2 h 66"/>
                <a:gd name="T2" fmla="*/ 88 w 88"/>
                <a:gd name="T3" fmla="*/ 31 h 66"/>
                <a:gd name="T4" fmla="*/ 75 w 88"/>
                <a:gd name="T5" fmla="*/ 53 h 66"/>
                <a:gd name="T6" fmla="*/ 85 w 88"/>
                <a:gd name="T7" fmla="*/ 66 h 66"/>
                <a:gd name="T8" fmla="*/ 62 w 88"/>
                <a:gd name="T9" fmla="*/ 59 h 66"/>
                <a:gd name="T10" fmla="*/ 62 w 88"/>
                <a:gd name="T11" fmla="*/ 35 h 66"/>
                <a:gd name="T12" fmla="*/ 62 w 88"/>
                <a:gd name="T13" fmla="*/ 35 h 66"/>
                <a:gd name="T14" fmla="*/ 66 w 88"/>
                <a:gd name="T15" fmla="*/ 31 h 66"/>
                <a:gd name="T16" fmla="*/ 62 w 88"/>
                <a:gd name="T17" fmla="*/ 28 h 66"/>
                <a:gd name="T18" fmla="*/ 62 w 88"/>
                <a:gd name="T19" fmla="*/ 28 h 66"/>
                <a:gd name="T20" fmla="*/ 62 w 88"/>
                <a:gd name="T21" fmla="*/ 2 h 66"/>
                <a:gd name="T22" fmla="*/ 45 w 88"/>
                <a:gd name="T23" fmla="*/ 0 h 66"/>
                <a:gd name="T24" fmla="*/ 62 w 88"/>
                <a:gd name="T25" fmla="*/ 2 h 66"/>
                <a:gd name="T26" fmla="*/ 62 w 88"/>
                <a:gd name="T27" fmla="*/ 28 h 66"/>
                <a:gd name="T28" fmla="*/ 59 w 88"/>
                <a:gd name="T29" fmla="*/ 31 h 66"/>
                <a:gd name="T30" fmla="*/ 62 w 88"/>
                <a:gd name="T31" fmla="*/ 35 h 66"/>
                <a:gd name="T32" fmla="*/ 62 w 88"/>
                <a:gd name="T33" fmla="*/ 59 h 66"/>
                <a:gd name="T34" fmla="*/ 62 w 88"/>
                <a:gd name="T35" fmla="*/ 59 h 66"/>
                <a:gd name="T36" fmla="*/ 45 w 88"/>
                <a:gd name="T37" fmla="*/ 61 h 66"/>
                <a:gd name="T38" fmla="*/ 45 w 88"/>
                <a:gd name="T39" fmla="*/ 35 h 66"/>
                <a:gd name="T40" fmla="*/ 45 w 88"/>
                <a:gd name="T41" fmla="*/ 35 h 66"/>
                <a:gd name="T42" fmla="*/ 48 w 88"/>
                <a:gd name="T43" fmla="*/ 31 h 66"/>
                <a:gd name="T44" fmla="*/ 45 w 88"/>
                <a:gd name="T45" fmla="*/ 28 h 66"/>
                <a:gd name="T46" fmla="*/ 45 w 88"/>
                <a:gd name="T47" fmla="*/ 28 h 66"/>
                <a:gd name="T48" fmla="*/ 45 w 88"/>
                <a:gd name="T49" fmla="*/ 0 h 66"/>
                <a:gd name="T50" fmla="*/ 44 w 88"/>
                <a:gd name="T51" fmla="*/ 0 h 66"/>
                <a:gd name="T52" fmla="*/ 45 w 88"/>
                <a:gd name="T53" fmla="*/ 0 h 66"/>
                <a:gd name="T54" fmla="*/ 45 w 88"/>
                <a:gd name="T55" fmla="*/ 28 h 66"/>
                <a:gd name="T56" fmla="*/ 42 w 88"/>
                <a:gd name="T57" fmla="*/ 31 h 66"/>
                <a:gd name="T58" fmla="*/ 45 w 88"/>
                <a:gd name="T59" fmla="*/ 35 h 66"/>
                <a:gd name="T60" fmla="*/ 45 w 88"/>
                <a:gd name="T61" fmla="*/ 61 h 66"/>
                <a:gd name="T62" fmla="*/ 44 w 88"/>
                <a:gd name="T63" fmla="*/ 61 h 66"/>
                <a:gd name="T64" fmla="*/ 28 w 88"/>
                <a:gd name="T65" fmla="*/ 59 h 66"/>
                <a:gd name="T66" fmla="*/ 28 w 88"/>
                <a:gd name="T67" fmla="*/ 35 h 66"/>
                <a:gd name="T68" fmla="*/ 28 w 88"/>
                <a:gd name="T69" fmla="*/ 35 h 66"/>
                <a:gd name="T70" fmla="*/ 31 w 88"/>
                <a:gd name="T71" fmla="*/ 31 h 66"/>
                <a:gd name="T72" fmla="*/ 28 w 88"/>
                <a:gd name="T73" fmla="*/ 28 h 66"/>
                <a:gd name="T74" fmla="*/ 28 w 88"/>
                <a:gd name="T75" fmla="*/ 28 h 66"/>
                <a:gd name="T76" fmla="*/ 28 w 88"/>
                <a:gd name="T77" fmla="*/ 2 h 66"/>
                <a:gd name="T78" fmla="*/ 44 w 88"/>
                <a:gd name="T79" fmla="*/ 0 h 66"/>
                <a:gd name="T80" fmla="*/ 28 w 88"/>
                <a:gd name="T81" fmla="*/ 59 h 66"/>
                <a:gd name="T82" fmla="*/ 0 w 88"/>
                <a:gd name="T83" fmla="*/ 31 h 66"/>
                <a:gd name="T84" fmla="*/ 28 w 88"/>
                <a:gd name="T85" fmla="*/ 2 h 66"/>
                <a:gd name="T86" fmla="*/ 28 w 88"/>
                <a:gd name="T87" fmla="*/ 28 h 66"/>
                <a:gd name="T88" fmla="*/ 24 w 88"/>
                <a:gd name="T89" fmla="*/ 31 h 66"/>
                <a:gd name="T90" fmla="*/ 28 w 88"/>
                <a:gd name="T91" fmla="*/ 35 h 66"/>
                <a:gd name="T92" fmla="*/ 28 w 88"/>
                <a:gd name="T9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8" h="66">
                  <a:moveTo>
                    <a:pt x="62" y="2"/>
                  </a:moveTo>
                  <a:cubicBezTo>
                    <a:pt x="78" y="7"/>
                    <a:pt x="88" y="18"/>
                    <a:pt x="88" y="31"/>
                  </a:cubicBezTo>
                  <a:cubicBezTo>
                    <a:pt x="88" y="39"/>
                    <a:pt x="83" y="47"/>
                    <a:pt x="75" y="53"/>
                  </a:cubicBezTo>
                  <a:cubicBezTo>
                    <a:pt x="85" y="66"/>
                    <a:pt x="85" y="66"/>
                    <a:pt x="85" y="66"/>
                  </a:cubicBezTo>
                  <a:cubicBezTo>
                    <a:pt x="62" y="59"/>
                    <a:pt x="62" y="59"/>
                    <a:pt x="62" y="59"/>
                  </a:cubicBezTo>
                  <a:cubicBezTo>
                    <a:pt x="62" y="35"/>
                    <a:pt x="62" y="35"/>
                    <a:pt x="62" y="35"/>
                  </a:cubicBezTo>
                  <a:cubicBezTo>
                    <a:pt x="62" y="35"/>
                    <a:pt x="62" y="35"/>
                    <a:pt x="62" y="35"/>
                  </a:cubicBezTo>
                  <a:cubicBezTo>
                    <a:pt x="64" y="35"/>
                    <a:pt x="66" y="33"/>
                    <a:pt x="66" y="31"/>
                  </a:cubicBezTo>
                  <a:cubicBezTo>
                    <a:pt x="66" y="29"/>
                    <a:pt x="64" y="28"/>
                    <a:pt x="62" y="28"/>
                  </a:cubicBezTo>
                  <a:cubicBezTo>
                    <a:pt x="62" y="28"/>
                    <a:pt x="62" y="28"/>
                    <a:pt x="62" y="28"/>
                  </a:cubicBezTo>
                  <a:lnTo>
                    <a:pt x="62" y="2"/>
                  </a:lnTo>
                  <a:close/>
                  <a:moveTo>
                    <a:pt x="45" y="0"/>
                  </a:moveTo>
                  <a:cubicBezTo>
                    <a:pt x="51" y="0"/>
                    <a:pt x="57" y="1"/>
                    <a:pt x="62" y="2"/>
                  </a:cubicBezTo>
                  <a:cubicBezTo>
                    <a:pt x="62" y="28"/>
                    <a:pt x="62" y="28"/>
                    <a:pt x="62" y="28"/>
                  </a:cubicBezTo>
                  <a:cubicBezTo>
                    <a:pt x="60" y="28"/>
                    <a:pt x="59" y="29"/>
                    <a:pt x="59" y="31"/>
                  </a:cubicBezTo>
                  <a:cubicBezTo>
                    <a:pt x="59" y="33"/>
                    <a:pt x="60" y="35"/>
                    <a:pt x="62" y="35"/>
                  </a:cubicBezTo>
                  <a:cubicBezTo>
                    <a:pt x="62" y="59"/>
                    <a:pt x="62" y="59"/>
                    <a:pt x="62" y="59"/>
                  </a:cubicBezTo>
                  <a:cubicBezTo>
                    <a:pt x="62" y="59"/>
                    <a:pt x="62" y="59"/>
                    <a:pt x="62" y="59"/>
                  </a:cubicBezTo>
                  <a:cubicBezTo>
                    <a:pt x="56" y="60"/>
                    <a:pt x="51" y="61"/>
                    <a:pt x="45" y="61"/>
                  </a:cubicBezTo>
                  <a:cubicBezTo>
                    <a:pt x="45" y="35"/>
                    <a:pt x="45" y="35"/>
                    <a:pt x="45" y="35"/>
                  </a:cubicBezTo>
                  <a:cubicBezTo>
                    <a:pt x="45" y="35"/>
                    <a:pt x="45" y="35"/>
                    <a:pt x="45" y="35"/>
                  </a:cubicBezTo>
                  <a:cubicBezTo>
                    <a:pt x="47" y="35"/>
                    <a:pt x="48" y="33"/>
                    <a:pt x="48" y="31"/>
                  </a:cubicBezTo>
                  <a:cubicBezTo>
                    <a:pt x="48" y="29"/>
                    <a:pt x="47" y="28"/>
                    <a:pt x="45" y="28"/>
                  </a:cubicBezTo>
                  <a:cubicBezTo>
                    <a:pt x="45" y="28"/>
                    <a:pt x="45" y="28"/>
                    <a:pt x="45" y="28"/>
                  </a:cubicBezTo>
                  <a:lnTo>
                    <a:pt x="45" y="0"/>
                  </a:lnTo>
                  <a:close/>
                  <a:moveTo>
                    <a:pt x="44" y="0"/>
                  </a:moveTo>
                  <a:cubicBezTo>
                    <a:pt x="45" y="0"/>
                    <a:pt x="45" y="0"/>
                    <a:pt x="45" y="0"/>
                  </a:cubicBezTo>
                  <a:cubicBezTo>
                    <a:pt x="45" y="28"/>
                    <a:pt x="45" y="28"/>
                    <a:pt x="45" y="28"/>
                  </a:cubicBezTo>
                  <a:cubicBezTo>
                    <a:pt x="43" y="28"/>
                    <a:pt x="42" y="29"/>
                    <a:pt x="42" y="31"/>
                  </a:cubicBezTo>
                  <a:cubicBezTo>
                    <a:pt x="42" y="33"/>
                    <a:pt x="43" y="35"/>
                    <a:pt x="45" y="35"/>
                  </a:cubicBezTo>
                  <a:cubicBezTo>
                    <a:pt x="45" y="61"/>
                    <a:pt x="45" y="61"/>
                    <a:pt x="45" y="61"/>
                  </a:cubicBezTo>
                  <a:cubicBezTo>
                    <a:pt x="44" y="61"/>
                    <a:pt x="44" y="61"/>
                    <a:pt x="44" y="61"/>
                  </a:cubicBezTo>
                  <a:cubicBezTo>
                    <a:pt x="38" y="61"/>
                    <a:pt x="33" y="61"/>
                    <a:pt x="28" y="59"/>
                  </a:cubicBezTo>
                  <a:cubicBezTo>
                    <a:pt x="28" y="35"/>
                    <a:pt x="28" y="35"/>
                    <a:pt x="28" y="35"/>
                  </a:cubicBezTo>
                  <a:cubicBezTo>
                    <a:pt x="28" y="35"/>
                    <a:pt x="28" y="35"/>
                    <a:pt x="28" y="35"/>
                  </a:cubicBezTo>
                  <a:cubicBezTo>
                    <a:pt x="30" y="35"/>
                    <a:pt x="31" y="33"/>
                    <a:pt x="31" y="31"/>
                  </a:cubicBezTo>
                  <a:cubicBezTo>
                    <a:pt x="31" y="29"/>
                    <a:pt x="30" y="28"/>
                    <a:pt x="28" y="28"/>
                  </a:cubicBezTo>
                  <a:cubicBezTo>
                    <a:pt x="28" y="28"/>
                    <a:pt x="28" y="28"/>
                    <a:pt x="28" y="28"/>
                  </a:cubicBezTo>
                  <a:cubicBezTo>
                    <a:pt x="28" y="2"/>
                    <a:pt x="28" y="2"/>
                    <a:pt x="28" y="2"/>
                  </a:cubicBezTo>
                  <a:cubicBezTo>
                    <a:pt x="33" y="1"/>
                    <a:pt x="38" y="0"/>
                    <a:pt x="44" y="0"/>
                  </a:cubicBezTo>
                  <a:close/>
                  <a:moveTo>
                    <a:pt x="28" y="59"/>
                  </a:moveTo>
                  <a:cubicBezTo>
                    <a:pt x="11" y="55"/>
                    <a:pt x="0" y="44"/>
                    <a:pt x="0" y="31"/>
                  </a:cubicBezTo>
                  <a:cubicBezTo>
                    <a:pt x="0" y="18"/>
                    <a:pt x="11" y="6"/>
                    <a:pt x="28" y="2"/>
                  </a:cubicBezTo>
                  <a:cubicBezTo>
                    <a:pt x="28" y="28"/>
                    <a:pt x="28" y="28"/>
                    <a:pt x="28" y="28"/>
                  </a:cubicBezTo>
                  <a:cubicBezTo>
                    <a:pt x="26" y="28"/>
                    <a:pt x="24" y="29"/>
                    <a:pt x="24" y="31"/>
                  </a:cubicBezTo>
                  <a:cubicBezTo>
                    <a:pt x="24" y="33"/>
                    <a:pt x="26" y="35"/>
                    <a:pt x="28" y="35"/>
                  </a:cubicBezTo>
                  <a:lnTo>
                    <a:pt x="28" y="59"/>
                  </a:lnTo>
                  <a:close/>
                </a:path>
              </a:pathLst>
            </a:custGeom>
            <a:solidFill>
              <a:srgbClr val="FFFFFF"/>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670" name="组合 4669"/>
          <p:cNvGrpSpPr/>
          <p:nvPr/>
        </p:nvGrpSpPr>
        <p:grpSpPr>
          <a:xfrm>
            <a:off x="2990850" y="2335213"/>
            <a:ext cx="685800" cy="690563"/>
            <a:chOff x="2990850" y="2335213"/>
            <a:chExt cx="685800" cy="690563"/>
          </a:xfrm>
        </p:grpSpPr>
        <p:sp>
          <p:nvSpPr>
            <p:cNvPr id="4121" name="Freeform 302"/>
            <p:cNvSpPr>
              <a:spLocks/>
            </p:cNvSpPr>
            <p:nvPr/>
          </p:nvSpPr>
          <p:spPr bwMode="auto">
            <a:xfrm>
              <a:off x="2990850" y="2335213"/>
              <a:ext cx="685800" cy="690563"/>
            </a:xfrm>
            <a:custGeom>
              <a:avLst/>
              <a:gdLst>
                <a:gd name="T0" fmla="*/ 56 w 183"/>
                <a:gd name="T1" fmla="*/ 20 h 184"/>
                <a:gd name="T2" fmla="*/ 164 w 183"/>
                <a:gd name="T3" fmla="*/ 57 h 184"/>
                <a:gd name="T4" fmla="*/ 127 w 183"/>
                <a:gd name="T5" fmla="*/ 165 h 184"/>
                <a:gd name="T6" fmla="*/ 19 w 183"/>
                <a:gd name="T7" fmla="*/ 127 h 184"/>
                <a:gd name="T8" fmla="*/ 56 w 183"/>
                <a:gd name="T9" fmla="*/ 20 h 184"/>
              </a:gdLst>
              <a:ahLst/>
              <a:cxnLst>
                <a:cxn ang="0">
                  <a:pos x="T0" y="T1"/>
                </a:cxn>
                <a:cxn ang="0">
                  <a:pos x="T2" y="T3"/>
                </a:cxn>
                <a:cxn ang="0">
                  <a:pos x="T4" y="T5"/>
                </a:cxn>
                <a:cxn ang="0">
                  <a:pos x="T6" y="T7"/>
                </a:cxn>
                <a:cxn ang="0">
                  <a:pos x="T8" y="T9"/>
                </a:cxn>
              </a:cxnLst>
              <a:rect l="0" t="0" r="r" b="b"/>
              <a:pathLst>
                <a:path w="183" h="184">
                  <a:moveTo>
                    <a:pt x="56" y="20"/>
                  </a:moveTo>
                  <a:cubicBezTo>
                    <a:pt x="96" y="0"/>
                    <a:pt x="145" y="17"/>
                    <a:pt x="164" y="57"/>
                  </a:cubicBezTo>
                  <a:cubicBezTo>
                    <a:pt x="183" y="97"/>
                    <a:pt x="167" y="145"/>
                    <a:pt x="127" y="165"/>
                  </a:cubicBezTo>
                  <a:cubicBezTo>
                    <a:pt x="87" y="184"/>
                    <a:pt x="38" y="167"/>
                    <a:pt x="19" y="127"/>
                  </a:cubicBezTo>
                  <a:cubicBezTo>
                    <a:pt x="0" y="87"/>
                    <a:pt x="16" y="39"/>
                    <a:pt x="56"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22" name="Rectangle 303"/>
            <p:cNvSpPr>
              <a:spLocks noChangeArrowheads="1"/>
            </p:cNvSpPr>
            <p:nvPr/>
          </p:nvSpPr>
          <p:spPr bwMode="auto">
            <a:xfrm>
              <a:off x="3148013" y="2425700"/>
              <a:ext cx="349455" cy="430887"/>
            </a:xfrm>
            <a:prstGeom prst="rect">
              <a:avLst/>
            </a:prstGeom>
            <a:noFill/>
            <a:ln>
              <a:noFill/>
            </a:ln>
            <a:effectLst>
              <a:outerShdw blurRad="177800" dist="101600" dir="2700000" algn="tl" rotWithShape="0">
                <a:prstClr val="black">
                  <a:alpha val="32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2800" b="1" i="0" u="none" strike="noStrike" cap="none" normalizeH="0" baseline="0">
                  <a:ln>
                    <a:noFill/>
                  </a:ln>
                  <a:solidFill>
                    <a:srgbClr val="FFFFFF"/>
                  </a:solidFill>
                  <a:effectLst/>
                  <a:latin typeface="Arial" pitchFamily="34" charset="0"/>
                  <a:ea typeface="宋体" pitchFamily="2" charset="-122"/>
                  <a:cs typeface="宋体" pitchFamily="2" charset="-122"/>
                </a:rPr>
                <a:t>@</a:t>
              </a:r>
              <a:endParaRPr kumimoji="0" lang="zh-CN" altLang="zh-CN" sz="2800" b="0" i="0" u="none" strike="noStrike" cap="none" normalizeH="0" baseline="0">
                <a:ln>
                  <a:noFill/>
                </a:ln>
                <a:solidFill>
                  <a:schemeClr val="tx1"/>
                </a:solidFill>
                <a:effectLst/>
                <a:latin typeface="Arial" pitchFamily="34" charset="0"/>
                <a:ea typeface="宋体" pitchFamily="2" charset="-122"/>
                <a:cs typeface="宋体" pitchFamily="2" charset="-122"/>
              </a:endParaRPr>
            </a:p>
          </p:txBody>
        </p:sp>
      </p:grpSp>
      <p:grpSp>
        <p:nvGrpSpPr>
          <p:cNvPr id="4659" name="组合 4658"/>
          <p:cNvGrpSpPr/>
          <p:nvPr/>
        </p:nvGrpSpPr>
        <p:grpSpPr>
          <a:xfrm>
            <a:off x="5897563" y="1096963"/>
            <a:ext cx="700087" cy="690563"/>
            <a:chOff x="5897563" y="1096963"/>
            <a:chExt cx="700087" cy="690563"/>
          </a:xfrm>
        </p:grpSpPr>
        <p:sp>
          <p:nvSpPr>
            <p:cNvPr id="4123" name="Freeform 304"/>
            <p:cNvSpPr>
              <a:spLocks/>
            </p:cNvSpPr>
            <p:nvPr/>
          </p:nvSpPr>
          <p:spPr bwMode="auto">
            <a:xfrm>
              <a:off x="5897563" y="1096963"/>
              <a:ext cx="688975" cy="690563"/>
            </a:xfrm>
            <a:custGeom>
              <a:avLst/>
              <a:gdLst>
                <a:gd name="T0" fmla="*/ 57 w 184"/>
                <a:gd name="T1" fmla="*/ 20 h 184"/>
                <a:gd name="T2" fmla="*/ 164 w 184"/>
                <a:gd name="T3" fmla="*/ 57 h 184"/>
                <a:gd name="T4" fmla="*/ 127 w 184"/>
                <a:gd name="T5" fmla="*/ 165 h 184"/>
                <a:gd name="T6" fmla="*/ 19 w 184"/>
                <a:gd name="T7" fmla="*/ 127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4" y="57"/>
                  </a:cubicBezTo>
                  <a:cubicBezTo>
                    <a:pt x="184" y="97"/>
                    <a:pt x="167" y="145"/>
                    <a:pt x="127" y="165"/>
                  </a:cubicBezTo>
                  <a:cubicBezTo>
                    <a:pt x="87" y="184"/>
                    <a:pt x="39" y="167"/>
                    <a:pt x="19" y="127"/>
                  </a:cubicBezTo>
                  <a:cubicBezTo>
                    <a:pt x="0" y="87"/>
                    <a:pt x="17" y="39"/>
                    <a:pt x="57"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24" name="Rectangle 305"/>
            <p:cNvSpPr>
              <a:spLocks noChangeArrowheads="1"/>
            </p:cNvSpPr>
            <p:nvPr/>
          </p:nvSpPr>
          <p:spPr bwMode="auto">
            <a:xfrm>
              <a:off x="6016625" y="1289844"/>
              <a:ext cx="581025" cy="357188"/>
            </a:xfrm>
            <a:prstGeom prst="rect">
              <a:avLst/>
            </a:prstGeom>
            <a:noFill/>
            <a:ln>
              <a:noFill/>
            </a:ln>
            <a:effectLst>
              <a:outerShdw blurRad="177800" dist="101600" dir="2700000" algn="tl" rotWithShape="0">
                <a:prstClr val="black">
                  <a:alpha val="32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2000" b="1" i="0" u="none" strike="noStrike" cap="none" normalizeH="0" baseline="0">
                  <a:ln>
                    <a:noFill/>
                  </a:ln>
                  <a:solidFill>
                    <a:srgbClr val="FFFFFF"/>
                  </a:solidFill>
                  <a:effectLst/>
                  <a:latin typeface="Arial Narrow" pitchFamily="34" charset="0"/>
                  <a:ea typeface="宋体" pitchFamily="2" charset="-122"/>
                  <a:cs typeface="宋体" pitchFamily="2" charset="-122"/>
                </a:rPr>
                <a:t>SMS</a:t>
              </a:r>
              <a:endParaRPr kumimoji="0" lang="zh-CN" altLang="zh-CN" sz="1800" b="0" i="0" u="none" strike="noStrike" cap="none" normalizeH="0" baseline="0">
                <a:ln>
                  <a:noFill/>
                </a:ln>
                <a:solidFill>
                  <a:schemeClr val="tx1"/>
                </a:solidFill>
                <a:effectLst/>
                <a:latin typeface="Arial" pitchFamily="34" charset="0"/>
                <a:ea typeface="宋体" pitchFamily="2" charset="-122"/>
                <a:cs typeface="宋体" pitchFamily="2" charset="-122"/>
              </a:endParaRPr>
            </a:p>
          </p:txBody>
        </p:sp>
      </p:grpSp>
      <p:grpSp>
        <p:nvGrpSpPr>
          <p:cNvPr id="4668" name="组合 4667"/>
          <p:cNvGrpSpPr/>
          <p:nvPr/>
        </p:nvGrpSpPr>
        <p:grpSpPr>
          <a:xfrm>
            <a:off x="5083175" y="4314825"/>
            <a:ext cx="685800" cy="690563"/>
            <a:chOff x="5083175" y="4314825"/>
            <a:chExt cx="685800" cy="690563"/>
          </a:xfrm>
        </p:grpSpPr>
        <p:sp>
          <p:nvSpPr>
            <p:cNvPr id="4125" name="Freeform 306"/>
            <p:cNvSpPr>
              <a:spLocks/>
            </p:cNvSpPr>
            <p:nvPr/>
          </p:nvSpPr>
          <p:spPr bwMode="auto">
            <a:xfrm>
              <a:off x="5083175" y="4314825"/>
              <a:ext cx="685800" cy="690563"/>
            </a:xfrm>
            <a:custGeom>
              <a:avLst/>
              <a:gdLst>
                <a:gd name="T0" fmla="*/ 56 w 183"/>
                <a:gd name="T1" fmla="*/ 20 h 184"/>
                <a:gd name="T2" fmla="*/ 164 w 183"/>
                <a:gd name="T3" fmla="*/ 57 h 184"/>
                <a:gd name="T4" fmla="*/ 127 w 183"/>
                <a:gd name="T5" fmla="*/ 165 h 184"/>
                <a:gd name="T6" fmla="*/ 19 w 183"/>
                <a:gd name="T7" fmla="*/ 127 h 184"/>
                <a:gd name="T8" fmla="*/ 56 w 183"/>
                <a:gd name="T9" fmla="*/ 20 h 184"/>
              </a:gdLst>
              <a:ahLst/>
              <a:cxnLst>
                <a:cxn ang="0">
                  <a:pos x="T0" y="T1"/>
                </a:cxn>
                <a:cxn ang="0">
                  <a:pos x="T2" y="T3"/>
                </a:cxn>
                <a:cxn ang="0">
                  <a:pos x="T4" y="T5"/>
                </a:cxn>
                <a:cxn ang="0">
                  <a:pos x="T6" y="T7"/>
                </a:cxn>
                <a:cxn ang="0">
                  <a:pos x="T8" y="T9"/>
                </a:cxn>
              </a:cxnLst>
              <a:rect l="0" t="0" r="r" b="b"/>
              <a:pathLst>
                <a:path w="183" h="184">
                  <a:moveTo>
                    <a:pt x="56" y="20"/>
                  </a:moveTo>
                  <a:cubicBezTo>
                    <a:pt x="97" y="0"/>
                    <a:pt x="145" y="17"/>
                    <a:pt x="164" y="57"/>
                  </a:cubicBezTo>
                  <a:cubicBezTo>
                    <a:pt x="183" y="97"/>
                    <a:pt x="167" y="145"/>
                    <a:pt x="127" y="165"/>
                  </a:cubicBezTo>
                  <a:cubicBezTo>
                    <a:pt x="87" y="184"/>
                    <a:pt x="38" y="168"/>
                    <a:pt x="19" y="127"/>
                  </a:cubicBezTo>
                  <a:cubicBezTo>
                    <a:pt x="0" y="87"/>
                    <a:pt x="16" y="39"/>
                    <a:pt x="56" y="20"/>
                  </a:cubicBezTo>
                  <a:close/>
                </a:path>
              </a:pathLst>
            </a:cu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26" name="Freeform 307"/>
            <p:cNvSpPr>
              <a:spLocks noEditPoints="1"/>
            </p:cNvSpPr>
            <p:nvPr/>
          </p:nvSpPr>
          <p:spPr bwMode="auto">
            <a:xfrm>
              <a:off x="5251450" y="4484688"/>
              <a:ext cx="349250" cy="352425"/>
            </a:xfrm>
            <a:custGeom>
              <a:avLst/>
              <a:gdLst>
                <a:gd name="T0" fmla="*/ 76 w 93"/>
                <a:gd name="T1" fmla="*/ 94 h 94"/>
                <a:gd name="T2" fmla="*/ 66 w 93"/>
                <a:gd name="T3" fmla="*/ 28 h 94"/>
                <a:gd name="T4" fmla="*/ 31 w 93"/>
                <a:gd name="T5" fmla="*/ 25 h 94"/>
                <a:gd name="T6" fmla="*/ 31 w 93"/>
                <a:gd name="T7" fmla="*/ 41 h 94"/>
                <a:gd name="T8" fmla="*/ 62 w 93"/>
                <a:gd name="T9" fmla="*/ 94 h 94"/>
                <a:gd name="T10" fmla="*/ 44 w 93"/>
                <a:gd name="T11" fmla="*/ 94 h 94"/>
                <a:gd name="T12" fmla="*/ 31 w 93"/>
                <a:gd name="T13" fmla="*/ 63 h 94"/>
                <a:gd name="T14" fmla="*/ 31 w 93"/>
                <a:gd name="T15" fmla="*/ 25 h 94"/>
                <a:gd name="T16" fmla="*/ 21 w 93"/>
                <a:gd name="T17" fmla="*/ 3 h 94"/>
                <a:gd name="T18" fmla="*/ 31 w 93"/>
                <a:gd name="T19" fmla="*/ 41 h 94"/>
                <a:gd name="T20" fmla="*/ 21 w 93"/>
                <a:gd name="T21" fmla="*/ 56 h 94"/>
                <a:gd name="T22" fmla="*/ 31 w 93"/>
                <a:gd name="T23" fmla="*/ 41 h 94"/>
                <a:gd name="T24" fmla="*/ 21 w 93"/>
                <a:gd name="T25" fmla="*/ 73 h 94"/>
                <a:gd name="T26" fmla="*/ 21 w 93"/>
                <a:gd name="T27" fmla="*/ 90 h 94"/>
                <a:gd name="T28" fmla="*/ 21 w 93"/>
                <a:gd name="T29" fmla="*/ 73 h 94"/>
                <a:gd name="T30" fmla="*/ 21 w 93"/>
                <a:gd name="T31" fmla="*/ 73 h 94"/>
                <a:gd name="T32" fmla="*/ 21 w 93"/>
                <a:gd name="T33" fmla="*/ 21 h 94"/>
                <a:gd name="T34" fmla="*/ 3 w 93"/>
                <a:gd name="T35" fmla="*/ 1 h 94"/>
                <a:gd name="T36" fmla="*/ 21 w 93"/>
                <a:gd name="T37" fmla="*/ 36 h 94"/>
                <a:gd name="T38" fmla="*/ 3 w 93"/>
                <a:gd name="T39" fmla="*/ 50 h 94"/>
                <a:gd name="T40" fmla="*/ 21 w 93"/>
                <a:gd name="T41" fmla="*/ 36 h 94"/>
                <a:gd name="T42" fmla="*/ 21 w 93"/>
                <a:gd name="T43" fmla="*/ 73 h 94"/>
                <a:gd name="T44" fmla="*/ 21 w 93"/>
                <a:gd name="T45" fmla="*/ 73 h 94"/>
                <a:gd name="T46" fmla="*/ 21 w 93"/>
                <a:gd name="T47" fmla="*/ 73 h 94"/>
                <a:gd name="T48" fmla="*/ 12 w 93"/>
                <a:gd name="T49" fmla="*/ 69 h 94"/>
                <a:gd name="T50" fmla="*/ 3 w 93"/>
                <a:gd name="T51" fmla="*/ 73 h 94"/>
                <a:gd name="T52" fmla="*/ 3 w 93"/>
                <a:gd name="T53" fmla="*/ 90 h 94"/>
                <a:gd name="T54" fmla="*/ 12 w 93"/>
                <a:gd name="T55" fmla="*/ 94 h 94"/>
                <a:gd name="T56" fmla="*/ 21 w 93"/>
                <a:gd name="T57" fmla="*/ 91 h 94"/>
                <a:gd name="T58" fmla="*/ 3 w 93"/>
                <a:gd name="T59" fmla="*/ 91 h 94"/>
                <a:gd name="T60" fmla="*/ 3 w 93"/>
                <a:gd name="T61" fmla="*/ 90 h 94"/>
                <a:gd name="T62" fmla="*/ 0 w 93"/>
                <a:gd name="T63" fmla="*/ 0 h 94"/>
                <a:gd name="T64" fmla="*/ 3 w 93"/>
                <a:gd name="T65" fmla="*/ 18 h 94"/>
                <a:gd name="T66" fmla="*/ 0 w 93"/>
                <a:gd name="T67" fmla="*/ 0 h 94"/>
                <a:gd name="T68" fmla="*/ 3 w 93"/>
                <a:gd name="T69" fmla="*/ 32 h 94"/>
                <a:gd name="T70" fmla="*/ 0 w 93"/>
                <a:gd name="T71" fmla="*/ 50 h 94"/>
                <a:gd name="T72" fmla="*/ 0 w 93"/>
                <a:gd name="T73" fmla="*/ 32 h 94"/>
                <a:gd name="T74" fmla="*/ 3 w 93"/>
                <a:gd name="T75" fmla="*/ 73 h 94"/>
                <a:gd name="T76" fmla="*/ 0 w 93"/>
                <a:gd name="T77" fmla="*/ 82 h 94"/>
                <a:gd name="T78" fmla="*/ 3 w 93"/>
                <a:gd name="T79" fmla="*/ 90 h 94"/>
                <a:gd name="T80" fmla="*/ 3 w 93"/>
                <a:gd name="T81" fmla="*/ 9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 h="94">
                  <a:moveTo>
                    <a:pt x="31" y="25"/>
                  </a:moveTo>
                  <a:cubicBezTo>
                    <a:pt x="57" y="37"/>
                    <a:pt x="75" y="63"/>
                    <a:pt x="76" y="94"/>
                  </a:cubicBezTo>
                  <a:cubicBezTo>
                    <a:pt x="93" y="94"/>
                    <a:pt x="93" y="94"/>
                    <a:pt x="93" y="94"/>
                  </a:cubicBezTo>
                  <a:cubicBezTo>
                    <a:pt x="93" y="68"/>
                    <a:pt x="83" y="45"/>
                    <a:pt x="66" y="28"/>
                  </a:cubicBezTo>
                  <a:cubicBezTo>
                    <a:pt x="56" y="18"/>
                    <a:pt x="44" y="10"/>
                    <a:pt x="31" y="6"/>
                  </a:cubicBezTo>
                  <a:cubicBezTo>
                    <a:pt x="31" y="25"/>
                    <a:pt x="31" y="25"/>
                    <a:pt x="31" y="25"/>
                  </a:cubicBezTo>
                  <a:close/>
                  <a:moveTo>
                    <a:pt x="31" y="63"/>
                  </a:moveTo>
                  <a:cubicBezTo>
                    <a:pt x="31" y="41"/>
                    <a:pt x="31" y="41"/>
                    <a:pt x="31" y="41"/>
                  </a:cubicBezTo>
                  <a:cubicBezTo>
                    <a:pt x="35" y="43"/>
                    <a:pt x="40" y="47"/>
                    <a:pt x="43" y="51"/>
                  </a:cubicBezTo>
                  <a:cubicBezTo>
                    <a:pt x="55" y="62"/>
                    <a:pt x="62" y="77"/>
                    <a:pt x="62" y="94"/>
                  </a:cubicBezTo>
                  <a:cubicBezTo>
                    <a:pt x="44" y="94"/>
                    <a:pt x="44" y="94"/>
                    <a:pt x="44" y="94"/>
                  </a:cubicBezTo>
                  <a:cubicBezTo>
                    <a:pt x="44" y="94"/>
                    <a:pt x="44" y="94"/>
                    <a:pt x="44" y="94"/>
                  </a:cubicBezTo>
                  <a:cubicBezTo>
                    <a:pt x="44" y="94"/>
                    <a:pt x="44" y="94"/>
                    <a:pt x="44" y="94"/>
                  </a:cubicBezTo>
                  <a:cubicBezTo>
                    <a:pt x="44" y="82"/>
                    <a:pt x="39" y="71"/>
                    <a:pt x="31" y="63"/>
                  </a:cubicBezTo>
                  <a:close/>
                  <a:moveTo>
                    <a:pt x="21" y="21"/>
                  </a:moveTo>
                  <a:cubicBezTo>
                    <a:pt x="24" y="22"/>
                    <a:pt x="27" y="24"/>
                    <a:pt x="31" y="25"/>
                  </a:cubicBezTo>
                  <a:cubicBezTo>
                    <a:pt x="31" y="6"/>
                    <a:pt x="31" y="6"/>
                    <a:pt x="31" y="6"/>
                  </a:cubicBezTo>
                  <a:cubicBezTo>
                    <a:pt x="27" y="5"/>
                    <a:pt x="24" y="4"/>
                    <a:pt x="21" y="3"/>
                  </a:cubicBezTo>
                  <a:cubicBezTo>
                    <a:pt x="21" y="21"/>
                    <a:pt x="21" y="21"/>
                    <a:pt x="21" y="21"/>
                  </a:cubicBezTo>
                  <a:close/>
                  <a:moveTo>
                    <a:pt x="31" y="41"/>
                  </a:moveTo>
                  <a:cubicBezTo>
                    <a:pt x="31" y="63"/>
                    <a:pt x="31" y="63"/>
                    <a:pt x="31" y="63"/>
                  </a:cubicBezTo>
                  <a:cubicBezTo>
                    <a:pt x="28" y="60"/>
                    <a:pt x="24" y="58"/>
                    <a:pt x="21" y="56"/>
                  </a:cubicBezTo>
                  <a:cubicBezTo>
                    <a:pt x="21" y="36"/>
                    <a:pt x="21" y="36"/>
                    <a:pt x="21" y="36"/>
                  </a:cubicBezTo>
                  <a:cubicBezTo>
                    <a:pt x="24" y="37"/>
                    <a:pt x="28" y="39"/>
                    <a:pt x="31" y="41"/>
                  </a:cubicBezTo>
                  <a:close/>
                  <a:moveTo>
                    <a:pt x="21" y="91"/>
                  </a:moveTo>
                  <a:cubicBezTo>
                    <a:pt x="21" y="73"/>
                    <a:pt x="21" y="73"/>
                    <a:pt x="21" y="73"/>
                  </a:cubicBezTo>
                  <a:cubicBezTo>
                    <a:pt x="23" y="75"/>
                    <a:pt x="25" y="78"/>
                    <a:pt x="25" y="82"/>
                  </a:cubicBezTo>
                  <a:cubicBezTo>
                    <a:pt x="25" y="85"/>
                    <a:pt x="23" y="88"/>
                    <a:pt x="21" y="90"/>
                  </a:cubicBezTo>
                  <a:cubicBezTo>
                    <a:pt x="21" y="91"/>
                    <a:pt x="21" y="91"/>
                    <a:pt x="21" y="91"/>
                  </a:cubicBezTo>
                  <a:close/>
                  <a:moveTo>
                    <a:pt x="21" y="73"/>
                  </a:moveTo>
                  <a:cubicBezTo>
                    <a:pt x="21" y="73"/>
                    <a:pt x="21" y="73"/>
                    <a:pt x="21" y="73"/>
                  </a:cubicBezTo>
                  <a:cubicBezTo>
                    <a:pt x="21" y="73"/>
                    <a:pt x="21" y="73"/>
                    <a:pt x="21" y="73"/>
                  </a:cubicBezTo>
                  <a:close/>
                  <a:moveTo>
                    <a:pt x="3" y="18"/>
                  </a:moveTo>
                  <a:cubicBezTo>
                    <a:pt x="9" y="19"/>
                    <a:pt x="15" y="20"/>
                    <a:pt x="21" y="21"/>
                  </a:cubicBezTo>
                  <a:cubicBezTo>
                    <a:pt x="21" y="3"/>
                    <a:pt x="21" y="3"/>
                    <a:pt x="21" y="3"/>
                  </a:cubicBezTo>
                  <a:cubicBezTo>
                    <a:pt x="15" y="2"/>
                    <a:pt x="9" y="1"/>
                    <a:pt x="3" y="1"/>
                  </a:cubicBezTo>
                  <a:cubicBezTo>
                    <a:pt x="3" y="18"/>
                    <a:pt x="3" y="18"/>
                    <a:pt x="3" y="18"/>
                  </a:cubicBezTo>
                  <a:close/>
                  <a:moveTo>
                    <a:pt x="21" y="36"/>
                  </a:moveTo>
                  <a:cubicBezTo>
                    <a:pt x="21" y="56"/>
                    <a:pt x="21" y="56"/>
                    <a:pt x="21" y="56"/>
                  </a:cubicBezTo>
                  <a:cubicBezTo>
                    <a:pt x="16" y="53"/>
                    <a:pt x="10" y="51"/>
                    <a:pt x="3" y="50"/>
                  </a:cubicBezTo>
                  <a:cubicBezTo>
                    <a:pt x="3" y="32"/>
                    <a:pt x="3" y="32"/>
                    <a:pt x="3" y="32"/>
                  </a:cubicBezTo>
                  <a:cubicBezTo>
                    <a:pt x="9" y="33"/>
                    <a:pt x="15" y="34"/>
                    <a:pt x="21" y="36"/>
                  </a:cubicBezTo>
                  <a:close/>
                  <a:moveTo>
                    <a:pt x="21" y="73"/>
                  </a:moveTo>
                  <a:cubicBezTo>
                    <a:pt x="21" y="73"/>
                    <a:pt x="21" y="73"/>
                    <a:pt x="21" y="73"/>
                  </a:cubicBezTo>
                  <a:cubicBezTo>
                    <a:pt x="21" y="73"/>
                    <a:pt x="21" y="73"/>
                    <a:pt x="21" y="73"/>
                  </a:cubicBezTo>
                  <a:cubicBezTo>
                    <a:pt x="21" y="73"/>
                    <a:pt x="21" y="73"/>
                    <a:pt x="21" y="73"/>
                  </a:cubicBezTo>
                  <a:cubicBezTo>
                    <a:pt x="21" y="73"/>
                    <a:pt x="21" y="73"/>
                    <a:pt x="21" y="73"/>
                  </a:cubicBezTo>
                  <a:close/>
                  <a:moveTo>
                    <a:pt x="21" y="73"/>
                  </a:moveTo>
                  <a:cubicBezTo>
                    <a:pt x="21" y="73"/>
                    <a:pt x="21" y="73"/>
                    <a:pt x="21" y="73"/>
                  </a:cubicBezTo>
                  <a:cubicBezTo>
                    <a:pt x="19" y="71"/>
                    <a:pt x="16" y="69"/>
                    <a:pt x="12" y="69"/>
                  </a:cubicBezTo>
                  <a:cubicBezTo>
                    <a:pt x="9" y="69"/>
                    <a:pt x="6" y="71"/>
                    <a:pt x="3" y="73"/>
                  </a:cubicBezTo>
                  <a:cubicBezTo>
                    <a:pt x="3" y="73"/>
                    <a:pt x="3" y="73"/>
                    <a:pt x="3" y="73"/>
                  </a:cubicBezTo>
                  <a:cubicBezTo>
                    <a:pt x="3" y="73"/>
                    <a:pt x="3" y="73"/>
                    <a:pt x="3" y="73"/>
                  </a:cubicBezTo>
                  <a:cubicBezTo>
                    <a:pt x="3" y="90"/>
                    <a:pt x="3" y="90"/>
                    <a:pt x="3" y="90"/>
                  </a:cubicBezTo>
                  <a:cubicBezTo>
                    <a:pt x="3" y="90"/>
                    <a:pt x="3" y="90"/>
                    <a:pt x="3" y="90"/>
                  </a:cubicBezTo>
                  <a:cubicBezTo>
                    <a:pt x="6" y="93"/>
                    <a:pt x="9" y="94"/>
                    <a:pt x="12" y="94"/>
                  </a:cubicBezTo>
                  <a:cubicBezTo>
                    <a:pt x="16" y="94"/>
                    <a:pt x="19" y="93"/>
                    <a:pt x="21" y="91"/>
                  </a:cubicBezTo>
                  <a:cubicBezTo>
                    <a:pt x="21" y="91"/>
                    <a:pt x="21" y="91"/>
                    <a:pt x="21" y="91"/>
                  </a:cubicBezTo>
                  <a:cubicBezTo>
                    <a:pt x="21" y="73"/>
                    <a:pt x="21" y="73"/>
                    <a:pt x="21" y="73"/>
                  </a:cubicBezTo>
                  <a:close/>
                  <a:moveTo>
                    <a:pt x="3" y="91"/>
                  </a:moveTo>
                  <a:cubicBezTo>
                    <a:pt x="3" y="90"/>
                    <a:pt x="3" y="90"/>
                    <a:pt x="3" y="90"/>
                  </a:cubicBezTo>
                  <a:cubicBezTo>
                    <a:pt x="3" y="90"/>
                    <a:pt x="3" y="90"/>
                    <a:pt x="3" y="90"/>
                  </a:cubicBezTo>
                  <a:cubicBezTo>
                    <a:pt x="3" y="91"/>
                    <a:pt x="3" y="91"/>
                    <a:pt x="3" y="91"/>
                  </a:cubicBezTo>
                  <a:close/>
                  <a:moveTo>
                    <a:pt x="0" y="0"/>
                  </a:moveTo>
                  <a:cubicBezTo>
                    <a:pt x="0" y="18"/>
                    <a:pt x="0" y="18"/>
                    <a:pt x="0" y="18"/>
                  </a:cubicBezTo>
                  <a:cubicBezTo>
                    <a:pt x="1" y="18"/>
                    <a:pt x="2" y="18"/>
                    <a:pt x="3" y="18"/>
                  </a:cubicBezTo>
                  <a:cubicBezTo>
                    <a:pt x="3" y="1"/>
                    <a:pt x="3" y="1"/>
                    <a:pt x="3" y="1"/>
                  </a:cubicBezTo>
                  <a:cubicBezTo>
                    <a:pt x="2" y="0"/>
                    <a:pt x="1" y="0"/>
                    <a:pt x="0" y="0"/>
                  </a:cubicBezTo>
                  <a:cubicBezTo>
                    <a:pt x="0" y="0"/>
                    <a:pt x="0" y="0"/>
                    <a:pt x="0" y="0"/>
                  </a:cubicBezTo>
                  <a:close/>
                  <a:moveTo>
                    <a:pt x="3" y="32"/>
                  </a:moveTo>
                  <a:cubicBezTo>
                    <a:pt x="3" y="50"/>
                    <a:pt x="3" y="50"/>
                    <a:pt x="3" y="50"/>
                  </a:cubicBezTo>
                  <a:cubicBezTo>
                    <a:pt x="2" y="50"/>
                    <a:pt x="1" y="50"/>
                    <a:pt x="0" y="50"/>
                  </a:cubicBezTo>
                  <a:cubicBezTo>
                    <a:pt x="0" y="32"/>
                    <a:pt x="0" y="32"/>
                    <a:pt x="0" y="32"/>
                  </a:cubicBezTo>
                  <a:cubicBezTo>
                    <a:pt x="0" y="32"/>
                    <a:pt x="0" y="32"/>
                    <a:pt x="0" y="32"/>
                  </a:cubicBezTo>
                  <a:cubicBezTo>
                    <a:pt x="1" y="32"/>
                    <a:pt x="2" y="32"/>
                    <a:pt x="3" y="32"/>
                  </a:cubicBezTo>
                  <a:close/>
                  <a:moveTo>
                    <a:pt x="3" y="73"/>
                  </a:moveTo>
                  <a:cubicBezTo>
                    <a:pt x="3" y="90"/>
                    <a:pt x="3" y="90"/>
                    <a:pt x="3" y="90"/>
                  </a:cubicBezTo>
                  <a:cubicBezTo>
                    <a:pt x="1" y="88"/>
                    <a:pt x="0" y="85"/>
                    <a:pt x="0" y="82"/>
                  </a:cubicBezTo>
                  <a:cubicBezTo>
                    <a:pt x="0" y="78"/>
                    <a:pt x="1" y="75"/>
                    <a:pt x="3" y="73"/>
                  </a:cubicBezTo>
                  <a:close/>
                  <a:moveTo>
                    <a:pt x="3" y="90"/>
                  </a:moveTo>
                  <a:cubicBezTo>
                    <a:pt x="3" y="91"/>
                    <a:pt x="3" y="91"/>
                    <a:pt x="3" y="91"/>
                  </a:cubicBezTo>
                  <a:cubicBezTo>
                    <a:pt x="3" y="90"/>
                    <a:pt x="3" y="90"/>
                    <a:pt x="3" y="90"/>
                  </a:cubicBezTo>
                  <a:close/>
                </a:path>
              </a:pathLst>
            </a:custGeom>
            <a:solidFill>
              <a:srgbClr val="FEFEFE"/>
            </a:solid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4127" name="Freeform 308"/>
          <p:cNvSpPr>
            <a:spLocks/>
          </p:cNvSpPr>
          <p:nvPr/>
        </p:nvSpPr>
        <p:spPr bwMode="auto">
          <a:xfrm>
            <a:off x="4210050" y="3001963"/>
            <a:ext cx="685800" cy="687388"/>
          </a:xfrm>
          <a:custGeom>
            <a:avLst/>
            <a:gdLst>
              <a:gd name="T0" fmla="*/ 56 w 183"/>
              <a:gd name="T1" fmla="*/ 19 h 183"/>
              <a:gd name="T2" fmla="*/ 163 w 183"/>
              <a:gd name="T3" fmla="*/ 57 h 183"/>
              <a:gd name="T4" fmla="*/ 126 w 183"/>
              <a:gd name="T5" fmla="*/ 164 h 183"/>
              <a:gd name="T6" fmla="*/ 19 w 183"/>
              <a:gd name="T7" fmla="*/ 127 h 183"/>
              <a:gd name="T8" fmla="*/ 56 w 183"/>
              <a:gd name="T9" fmla="*/ 19 h 183"/>
            </a:gdLst>
            <a:ahLst/>
            <a:cxnLst>
              <a:cxn ang="0">
                <a:pos x="T0" y="T1"/>
              </a:cxn>
              <a:cxn ang="0">
                <a:pos x="T2" y="T3"/>
              </a:cxn>
              <a:cxn ang="0">
                <a:pos x="T4" y="T5"/>
              </a:cxn>
              <a:cxn ang="0">
                <a:pos x="T6" y="T7"/>
              </a:cxn>
              <a:cxn ang="0">
                <a:pos x="T8" y="T9"/>
              </a:cxn>
            </a:cxnLst>
            <a:rect l="0" t="0" r="r" b="b"/>
            <a:pathLst>
              <a:path w="183" h="183">
                <a:moveTo>
                  <a:pt x="56" y="19"/>
                </a:moveTo>
                <a:cubicBezTo>
                  <a:pt x="96" y="0"/>
                  <a:pt x="144" y="17"/>
                  <a:pt x="163" y="57"/>
                </a:cubicBezTo>
                <a:cubicBezTo>
                  <a:pt x="183" y="97"/>
                  <a:pt x="166" y="145"/>
                  <a:pt x="126" y="164"/>
                </a:cubicBezTo>
                <a:cubicBezTo>
                  <a:pt x="86" y="183"/>
                  <a:pt x="38" y="166"/>
                  <a:pt x="19" y="127"/>
                </a:cubicBezTo>
                <a:cubicBezTo>
                  <a:pt x="0" y="87"/>
                  <a:pt x="16" y="39"/>
                  <a:pt x="56" y="19"/>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309"/>
          <p:cNvSpPr>
            <a:spLocks/>
          </p:cNvSpPr>
          <p:nvPr/>
        </p:nvSpPr>
        <p:spPr bwMode="auto">
          <a:xfrm>
            <a:off x="5980113" y="815975"/>
            <a:ext cx="239713" cy="244475"/>
          </a:xfrm>
          <a:custGeom>
            <a:avLst/>
            <a:gdLst>
              <a:gd name="T0" fmla="*/ 20 w 64"/>
              <a:gd name="T1" fmla="*/ 7 h 65"/>
              <a:gd name="T2" fmla="*/ 57 w 64"/>
              <a:gd name="T3" fmla="*/ 20 h 65"/>
              <a:gd name="T4" fmla="*/ 44 w 64"/>
              <a:gd name="T5" fmla="*/ 58 h 65"/>
              <a:gd name="T6" fmla="*/ 6 w 64"/>
              <a:gd name="T7" fmla="*/ 45 h 65"/>
              <a:gd name="T8" fmla="*/ 20 w 64"/>
              <a:gd name="T9" fmla="*/ 7 h 65"/>
            </a:gdLst>
            <a:ahLst/>
            <a:cxnLst>
              <a:cxn ang="0">
                <a:pos x="T0" y="T1"/>
              </a:cxn>
              <a:cxn ang="0">
                <a:pos x="T2" y="T3"/>
              </a:cxn>
              <a:cxn ang="0">
                <a:pos x="T4" y="T5"/>
              </a:cxn>
              <a:cxn ang="0">
                <a:pos x="T6" y="T7"/>
              </a:cxn>
              <a:cxn ang="0">
                <a:pos x="T8" y="T9"/>
              </a:cxn>
            </a:cxnLst>
            <a:rect l="0" t="0" r="r" b="b"/>
            <a:pathLst>
              <a:path w="64" h="65">
                <a:moveTo>
                  <a:pt x="20" y="7"/>
                </a:moveTo>
                <a:cubicBezTo>
                  <a:pt x="34" y="0"/>
                  <a:pt x="50" y="6"/>
                  <a:pt x="57" y="20"/>
                </a:cubicBezTo>
                <a:cubicBezTo>
                  <a:pt x="64" y="34"/>
                  <a:pt x="58" y="51"/>
                  <a:pt x="44" y="58"/>
                </a:cubicBezTo>
                <a:cubicBezTo>
                  <a:pt x="30" y="65"/>
                  <a:pt x="13" y="59"/>
                  <a:pt x="6" y="45"/>
                </a:cubicBezTo>
                <a:cubicBezTo>
                  <a:pt x="0" y="31"/>
                  <a:pt x="5" y="14"/>
                  <a:pt x="20" y="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7" name="Freeform 310"/>
          <p:cNvSpPr>
            <a:spLocks/>
          </p:cNvSpPr>
          <p:nvPr/>
        </p:nvSpPr>
        <p:spPr bwMode="auto">
          <a:xfrm>
            <a:off x="7577138" y="1066800"/>
            <a:ext cx="239713" cy="241300"/>
          </a:xfrm>
          <a:custGeom>
            <a:avLst/>
            <a:gdLst>
              <a:gd name="T0" fmla="*/ 20 w 64"/>
              <a:gd name="T1" fmla="*/ 6 h 64"/>
              <a:gd name="T2" fmla="*/ 58 w 64"/>
              <a:gd name="T3" fmla="*/ 20 h 64"/>
              <a:gd name="T4" fmla="*/ 44 w 64"/>
              <a:gd name="T5" fmla="*/ 57 h 64"/>
              <a:gd name="T6" fmla="*/ 7 w 64"/>
              <a:gd name="T7" fmla="*/ 44 h 64"/>
              <a:gd name="T8" fmla="*/ 20 w 64"/>
              <a:gd name="T9" fmla="*/ 6 h 64"/>
            </a:gdLst>
            <a:ahLst/>
            <a:cxnLst>
              <a:cxn ang="0">
                <a:pos x="T0" y="T1"/>
              </a:cxn>
              <a:cxn ang="0">
                <a:pos x="T2" y="T3"/>
              </a:cxn>
              <a:cxn ang="0">
                <a:pos x="T4" y="T5"/>
              </a:cxn>
              <a:cxn ang="0">
                <a:pos x="T6" y="T7"/>
              </a:cxn>
              <a:cxn ang="0">
                <a:pos x="T8" y="T9"/>
              </a:cxn>
            </a:cxnLst>
            <a:rect l="0" t="0" r="r" b="b"/>
            <a:pathLst>
              <a:path w="64" h="64">
                <a:moveTo>
                  <a:pt x="20" y="6"/>
                </a:moveTo>
                <a:cubicBezTo>
                  <a:pt x="34" y="0"/>
                  <a:pt x="51" y="6"/>
                  <a:pt x="58" y="20"/>
                </a:cubicBezTo>
                <a:cubicBezTo>
                  <a:pt x="64" y="34"/>
                  <a:pt x="59" y="51"/>
                  <a:pt x="44" y="57"/>
                </a:cubicBezTo>
                <a:cubicBezTo>
                  <a:pt x="30" y="64"/>
                  <a:pt x="14" y="58"/>
                  <a:pt x="7" y="44"/>
                </a:cubicBezTo>
                <a:cubicBezTo>
                  <a:pt x="0" y="30"/>
                  <a:pt x="6" y="13"/>
                  <a:pt x="20" y="6"/>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9" name="Freeform 311"/>
          <p:cNvSpPr>
            <a:spLocks/>
          </p:cNvSpPr>
          <p:nvPr/>
        </p:nvSpPr>
        <p:spPr bwMode="auto">
          <a:xfrm>
            <a:off x="8972550" y="1870075"/>
            <a:ext cx="242888" cy="244475"/>
          </a:xfrm>
          <a:custGeom>
            <a:avLst/>
            <a:gdLst>
              <a:gd name="T0" fmla="*/ 20 w 65"/>
              <a:gd name="T1" fmla="*/ 7 h 65"/>
              <a:gd name="T2" fmla="*/ 58 w 65"/>
              <a:gd name="T3" fmla="*/ 20 h 65"/>
              <a:gd name="T4" fmla="*/ 45 w 65"/>
              <a:gd name="T5" fmla="*/ 58 h 65"/>
              <a:gd name="T6" fmla="*/ 7 w 65"/>
              <a:gd name="T7" fmla="*/ 45 h 65"/>
              <a:gd name="T8" fmla="*/ 20 w 65"/>
              <a:gd name="T9" fmla="*/ 7 h 65"/>
            </a:gdLst>
            <a:ahLst/>
            <a:cxnLst>
              <a:cxn ang="0">
                <a:pos x="T0" y="T1"/>
              </a:cxn>
              <a:cxn ang="0">
                <a:pos x="T2" y="T3"/>
              </a:cxn>
              <a:cxn ang="0">
                <a:pos x="T4" y="T5"/>
              </a:cxn>
              <a:cxn ang="0">
                <a:pos x="T6" y="T7"/>
              </a:cxn>
              <a:cxn ang="0">
                <a:pos x="T8" y="T9"/>
              </a:cxn>
            </a:cxnLst>
            <a:rect l="0" t="0" r="r" b="b"/>
            <a:pathLst>
              <a:path w="65" h="65">
                <a:moveTo>
                  <a:pt x="20" y="7"/>
                </a:moveTo>
                <a:cubicBezTo>
                  <a:pt x="34" y="0"/>
                  <a:pt x="51" y="6"/>
                  <a:pt x="58" y="20"/>
                </a:cubicBezTo>
                <a:cubicBezTo>
                  <a:pt x="65" y="34"/>
                  <a:pt x="59" y="51"/>
                  <a:pt x="45" y="58"/>
                </a:cubicBezTo>
                <a:cubicBezTo>
                  <a:pt x="31" y="65"/>
                  <a:pt x="14" y="59"/>
                  <a:pt x="7" y="45"/>
                </a:cubicBezTo>
                <a:cubicBezTo>
                  <a:pt x="0" y="31"/>
                  <a:pt x="6" y="14"/>
                  <a:pt x="20" y="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312"/>
          <p:cNvSpPr>
            <a:spLocks/>
          </p:cNvSpPr>
          <p:nvPr/>
        </p:nvSpPr>
        <p:spPr bwMode="auto">
          <a:xfrm>
            <a:off x="9644063" y="3302000"/>
            <a:ext cx="239713" cy="244475"/>
          </a:xfrm>
          <a:custGeom>
            <a:avLst/>
            <a:gdLst>
              <a:gd name="T0" fmla="*/ 19 w 64"/>
              <a:gd name="T1" fmla="*/ 7 h 65"/>
              <a:gd name="T2" fmla="*/ 57 w 64"/>
              <a:gd name="T3" fmla="*/ 20 h 65"/>
              <a:gd name="T4" fmla="*/ 44 w 64"/>
              <a:gd name="T5" fmla="*/ 58 h 65"/>
              <a:gd name="T6" fmla="*/ 6 w 64"/>
              <a:gd name="T7" fmla="*/ 45 h 65"/>
              <a:gd name="T8" fmla="*/ 19 w 64"/>
              <a:gd name="T9" fmla="*/ 7 h 65"/>
            </a:gdLst>
            <a:ahLst/>
            <a:cxnLst>
              <a:cxn ang="0">
                <a:pos x="T0" y="T1"/>
              </a:cxn>
              <a:cxn ang="0">
                <a:pos x="T2" y="T3"/>
              </a:cxn>
              <a:cxn ang="0">
                <a:pos x="T4" y="T5"/>
              </a:cxn>
              <a:cxn ang="0">
                <a:pos x="T6" y="T7"/>
              </a:cxn>
              <a:cxn ang="0">
                <a:pos x="T8" y="T9"/>
              </a:cxn>
            </a:cxnLst>
            <a:rect l="0" t="0" r="r" b="b"/>
            <a:pathLst>
              <a:path w="64" h="65">
                <a:moveTo>
                  <a:pt x="19" y="7"/>
                </a:moveTo>
                <a:cubicBezTo>
                  <a:pt x="34" y="0"/>
                  <a:pt x="50" y="6"/>
                  <a:pt x="57" y="20"/>
                </a:cubicBezTo>
                <a:cubicBezTo>
                  <a:pt x="64" y="34"/>
                  <a:pt x="58" y="51"/>
                  <a:pt x="44" y="58"/>
                </a:cubicBezTo>
                <a:cubicBezTo>
                  <a:pt x="30" y="65"/>
                  <a:pt x="13" y="59"/>
                  <a:pt x="6" y="45"/>
                </a:cubicBezTo>
                <a:cubicBezTo>
                  <a:pt x="0" y="31"/>
                  <a:pt x="5" y="14"/>
                  <a:pt x="19" y="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2" name="Freeform 313"/>
          <p:cNvSpPr>
            <a:spLocks/>
          </p:cNvSpPr>
          <p:nvPr/>
        </p:nvSpPr>
        <p:spPr bwMode="auto">
          <a:xfrm>
            <a:off x="5980113" y="5789613"/>
            <a:ext cx="239713" cy="242888"/>
          </a:xfrm>
          <a:custGeom>
            <a:avLst/>
            <a:gdLst>
              <a:gd name="T0" fmla="*/ 20 w 64"/>
              <a:gd name="T1" fmla="*/ 7 h 65"/>
              <a:gd name="T2" fmla="*/ 57 w 64"/>
              <a:gd name="T3" fmla="*/ 20 h 65"/>
              <a:gd name="T4" fmla="*/ 44 w 64"/>
              <a:gd name="T5" fmla="*/ 58 h 65"/>
              <a:gd name="T6" fmla="*/ 6 w 64"/>
              <a:gd name="T7" fmla="*/ 45 h 65"/>
              <a:gd name="T8" fmla="*/ 20 w 64"/>
              <a:gd name="T9" fmla="*/ 7 h 65"/>
            </a:gdLst>
            <a:ahLst/>
            <a:cxnLst>
              <a:cxn ang="0">
                <a:pos x="T0" y="T1"/>
              </a:cxn>
              <a:cxn ang="0">
                <a:pos x="T2" y="T3"/>
              </a:cxn>
              <a:cxn ang="0">
                <a:pos x="T4" y="T5"/>
              </a:cxn>
              <a:cxn ang="0">
                <a:pos x="T6" y="T7"/>
              </a:cxn>
              <a:cxn ang="0">
                <a:pos x="T8" y="T9"/>
              </a:cxn>
            </a:cxnLst>
            <a:rect l="0" t="0" r="r" b="b"/>
            <a:pathLst>
              <a:path w="64" h="65">
                <a:moveTo>
                  <a:pt x="20" y="7"/>
                </a:moveTo>
                <a:cubicBezTo>
                  <a:pt x="34" y="0"/>
                  <a:pt x="50" y="6"/>
                  <a:pt x="57" y="20"/>
                </a:cubicBezTo>
                <a:cubicBezTo>
                  <a:pt x="64" y="34"/>
                  <a:pt x="58" y="51"/>
                  <a:pt x="44" y="58"/>
                </a:cubicBezTo>
                <a:cubicBezTo>
                  <a:pt x="30" y="65"/>
                  <a:pt x="13" y="59"/>
                  <a:pt x="6" y="45"/>
                </a:cubicBezTo>
                <a:cubicBezTo>
                  <a:pt x="0" y="31"/>
                  <a:pt x="5" y="14"/>
                  <a:pt x="20" y="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3" name="Freeform 314"/>
          <p:cNvSpPr>
            <a:spLocks/>
          </p:cNvSpPr>
          <p:nvPr/>
        </p:nvSpPr>
        <p:spPr bwMode="auto">
          <a:xfrm>
            <a:off x="2316163" y="3302000"/>
            <a:ext cx="239713" cy="244475"/>
          </a:xfrm>
          <a:custGeom>
            <a:avLst/>
            <a:gdLst>
              <a:gd name="T0" fmla="*/ 20 w 64"/>
              <a:gd name="T1" fmla="*/ 7 h 65"/>
              <a:gd name="T2" fmla="*/ 57 w 64"/>
              <a:gd name="T3" fmla="*/ 20 h 65"/>
              <a:gd name="T4" fmla="*/ 44 w 64"/>
              <a:gd name="T5" fmla="*/ 58 h 65"/>
              <a:gd name="T6" fmla="*/ 6 w 64"/>
              <a:gd name="T7" fmla="*/ 45 h 65"/>
              <a:gd name="T8" fmla="*/ 20 w 64"/>
              <a:gd name="T9" fmla="*/ 7 h 65"/>
            </a:gdLst>
            <a:ahLst/>
            <a:cxnLst>
              <a:cxn ang="0">
                <a:pos x="T0" y="T1"/>
              </a:cxn>
              <a:cxn ang="0">
                <a:pos x="T2" y="T3"/>
              </a:cxn>
              <a:cxn ang="0">
                <a:pos x="T4" y="T5"/>
              </a:cxn>
              <a:cxn ang="0">
                <a:pos x="T6" y="T7"/>
              </a:cxn>
              <a:cxn ang="0">
                <a:pos x="T8" y="T9"/>
              </a:cxn>
            </a:cxnLst>
            <a:rect l="0" t="0" r="r" b="b"/>
            <a:pathLst>
              <a:path w="64" h="65">
                <a:moveTo>
                  <a:pt x="20" y="7"/>
                </a:moveTo>
                <a:cubicBezTo>
                  <a:pt x="34" y="0"/>
                  <a:pt x="51" y="6"/>
                  <a:pt x="57" y="20"/>
                </a:cubicBezTo>
                <a:cubicBezTo>
                  <a:pt x="64" y="34"/>
                  <a:pt x="58" y="51"/>
                  <a:pt x="44" y="58"/>
                </a:cubicBezTo>
                <a:cubicBezTo>
                  <a:pt x="30" y="65"/>
                  <a:pt x="13" y="59"/>
                  <a:pt x="6" y="45"/>
                </a:cubicBezTo>
                <a:cubicBezTo>
                  <a:pt x="0" y="31"/>
                  <a:pt x="6" y="14"/>
                  <a:pt x="20" y="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315"/>
          <p:cNvSpPr>
            <a:spLocks/>
          </p:cNvSpPr>
          <p:nvPr/>
        </p:nvSpPr>
        <p:spPr bwMode="auto">
          <a:xfrm>
            <a:off x="4378325" y="1066800"/>
            <a:ext cx="244475" cy="241300"/>
          </a:xfrm>
          <a:custGeom>
            <a:avLst/>
            <a:gdLst>
              <a:gd name="T0" fmla="*/ 45 w 65"/>
              <a:gd name="T1" fmla="*/ 6 h 64"/>
              <a:gd name="T2" fmla="*/ 7 w 65"/>
              <a:gd name="T3" fmla="*/ 20 h 64"/>
              <a:gd name="T4" fmla="*/ 20 w 65"/>
              <a:gd name="T5" fmla="*/ 57 h 64"/>
              <a:gd name="T6" fmla="*/ 58 w 65"/>
              <a:gd name="T7" fmla="*/ 44 h 64"/>
              <a:gd name="T8" fmla="*/ 45 w 65"/>
              <a:gd name="T9" fmla="*/ 6 h 64"/>
            </a:gdLst>
            <a:ahLst/>
            <a:cxnLst>
              <a:cxn ang="0">
                <a:pos x="T0" y="T1"/>
              </a:cxn>
              <a:cxn ang="0">
                <a:pos x="T2" y="T3"/>
              </a:cxn>
              <a:cxn ang="0">
                <a:pos x="T4" y="T5"/>
              </a:cxn>
              <a:cxn ang="0">
                <a:pos x="T6" y="T7"/>
              </a:cxn>
              <a:cxn ang="0">
                <a:pos x="T8" y="T9"/>
              </a:cxn>
            </a:cxnLst>
            <a:rect l="0" t="0" r="r" b="b"/>
            <a:pathLst>
              <a:path w="65" h="64">
                <a:moveTo>
                  <a:pt x="45" y="6"/>
                </a:moveTo>
                <a:cubicBezTo>
                  <a:pt x="31" y="0"/>
                  <a:pt x="14" y="6"/>
                  <a:pt x="7" y="20"/>
                </a:cubicBezTo>
                <a:cubicBezTo>
                  <a:pt x="0" y="34"/>
                  <a:pt x="6" y="51"/>
                  <a:pt x="20" y="57"/>
                </a:cubicBezTo>
                <a:cubicBezTo>
                  <a:pt x="34" y="64"/>
                  <a:pt x="51" y="58"/>
                  <a:pt x="58" y="44"/>
                </a:cubicBezTo>
                <a:cubicBezTo>
                  <a:pt x="65" y="30"/>
                  <a:pt x="59" y="13"/>
                  <a:pt x="45" y="6"/>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6" name="Freeform 316"/>
          <p:cNvSpPr>
            <a:spLocks/>
          </p:cNvSpPr>
          <p:nvPr/>
        </p:nvSpPr>
        <p:spPr bwMode="auto">
          <a:xfrm>
            <a:off x="2982913" y="1870075"/>
            <a:ext cx="244475" cy="244475"/>
          </a:xfrm>
          <a:custGeom>
            <a:avLst/>
            <a:gdLst>
              <a:gd name="T0" fmla="*/ 45 w 65"/>
              <a:gd name="T1" fmla="*/ 7 h 65"/>
              <a:gd name="T2" fmla="*/ 7 w 65"/>
              <a:gd name="T3" fmla="*/ 20 h 65"/>
              <a:gd name="T4" fmla="*/ 20 w 65"/>
              <a:gd name="T5" fmla="*/ 58 h 65"/>
              <a:gd name="T6" fmla="*/ 58 w 65"/>
              <a:gd name="T7" fmla="*/ 45 h 65"/>
              <a:gd name="T8" fmla="*/ 45 w 65"/>
              <a:gd name="T9" fmla="*/ 7 h 65"/>
            </a:gdLst>
            <a:ahLst/>
            <a:cxnLst>
              <a:cxn ang="0">
                <a:pos x="T0" y="T1"/>
              </a:cxn>
              <a:cxn ang="0">
                <a:pos x="T2" y="T3"/>
              </a:cxn>
              <a:cxn ang="0">
                <a:pos x="T4" y="T5"/>
              </a:cxn>
              <a:cxn ang="0">
                <a:pos x="T6" y="T7"/>
              </a:cxn>
              <a:cxn ang="0">
                <a:pos x="T8" y="T9"/>
              </a:cxn>
            </a:cxnLst>
            <a:rect l="0" t="0" r="r" b="b"/>
            <a:pathLst>
              <a:path w="65" h="65">
                <a:moveTo>
                  <a:pt x="45" y="7"/>
                </a:moveTo>
                <a:cubicBezTo>
                  <a:pt x="31" y="0"/>
                  <a:pt x="14" y="6"/>
                  <a:pt x="7" y="20"/>
                </a:cubicBezTo>
                <a:cubicBezTo>
                  <a:pt x="0" y="34"/>
                  <a:pt x="6" y="51"/>
                  <a:pt x="20" y="58"/>
                </a:cubicBezTo>
                <a:cubicBezTo>
                  <a:pt x="34" y="65"/>
                  <a:pt x="51" y="59"/>
                  <a:pt x="58" y="45"/>
                </a:cubicBezTo>
                <a:cubicBezTo>
                  <a:pt x="65" y="31"/>
                  <a:pt x="59" y="14"/>
                  <a:pt x="45" y="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7" name="Freeform 317"/>
          <p:cNvSpPr>
            <a:spLocks/>
          </p:cNvSpPr>
          <p:nvPr/>
        </p:nvSpPr>
        <p:spPr bwMode="auto">
          <a:xfrm>
            <a:off x="7577138" y="5541963"/>
            <a:ext cx="239713" cy="239713"/>
          </a:xfrm>
          <a:custGeom>
            <a:avLst/>
            <a:gdLst>
              <a:gd name="T0" fmla="*/ 20 w 64"/>
              <a:gd name="T1" fmla="*/ 57 h 64"/>
              <a:gd name="T2" fmla="*/ 58 w 64"/>
              <a:gd name="T3" fmla="*/ 44 h 64"/>
              <a:gd name="T4" fmla="*/ 44 w 64"/>
              <a:gd name="T5" fmla="*/ 7 h 64"/>
              <a:gd name="T6" fmla="*/ 7 w 64"/>
              <a:gd name="T7" fmla="*/ 20 h 64"/>
              <a:gd name="T8" fmla="*/ 20 w 64"/>
              <a:gd name="T9" fmla="*/ 57 h 64"/>
            </a:gdLst>
            <a:ahLst/>
            <a:cxnLst>
              <a:cxn ang="0">
                <a:pos x="T0" y="T1"/>
              </a:cxn>
              <a:cxn ang="0">
                <a:pos x="T2" y="T3"/>
              </a:cxn>
              <a:cxn ang="0">
                <a:pos x="T4" y="T5"/>
              </a:cxn>
              <a:cxn ang="0">
                <a:pos x="T6" y="T7"/>
              </a:cxn>
              <a:cxn ang="0">
                <a:pos x="T8" y="T9"/>
              </a:cxn>
            </a:cxnLst>
            <a:rect l="0" t="0" r="r" b="b"/>
            <a:pathLst>
              <a:path w="64" h="64">
                <a:moveTo>
                  <a:pt x="20" y="57"/>
                </a:moveTo>
                <a:cubicBezTo>
                  <a:pt x="34" y="64"/>
                  <a:pt x="51" y="58"/>
                  <a:pt x="58" y="44"/>
                </a:cubicBezTo>
                <a:cubicBezTo>
                  <a:pt x="64" y="30"/>
                  <a:pt x="59" y="13"/>
                  <a:pt x="44" y="7"/>
                </a:cubicBezTo>
                <a:cubicBezTo>
                  <a:pt x="30" y="0"/>
                  <a:pt x="14" y="6"/>
                  <a:pt x="7" y="20"/>
                </a:cubicBezTo>
                <a:cubicBezTo>
                  <a:pt x="0" y="34"/>
                  <a:pt x="6" y="51"/>
                  <a:pt x="20" y="5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8" name="Freeform 318"/>
          <p:cNvSpPr>
            <a:spLocks/>
          </p:cNvSpPr>
          <p:nvPr/>
        </p:nvSpPr>
        <p:spPr bwMode="auto">
          <a:xfrm>
            <a:off x="8972550" y="4735513"/>
            <a:ext cx="242888" cy="239713"/>
          </a:xfrm>
          <a:custGeom>
            <a:avLst/>
            <a:gdLst>
              <a:gd name="T0" fmla="*/ 20 w 65"/>
              <a:gd name="T1" fmla="*/ 58 h 64"/>
              <a:gd name="T2" fmla="*/ 58 w 65"/>
              <a:gd name="T3" fmla="*/ 44 h 64"/>
              <a:gd name="T4" fmla="*/ 45 w 65"/>
              <a:gd name="T5" fmla="*/ 7 h 64"/>
              <a:gd name="T6" fmla="*/ 7 w 65"/>
              <a:gd name="T7" fmla="*/ 20 h 64"/>
              <a:gd name="T8" fmla="*/ 20 w 65"/>
              <a:gd name="T9" fmla="*/ 58 h 64"/>
            </a:gdLst>
            <a:ahLst/>
            <a:cxnLst>
              <a:cxn ang="0">
                <a:pos x="T0" y="T1"/>
              </a:cxn>
              <a:cxn ang="0">
                <a:pos x="T2" y="T3"/>
              </a:cxn>
              <a:cxn ang="0">
                <a:pos x="T4" y="T5"/>
              </a:cxn>
              <a:cxn ang="0">
                <a:pos x="T6" y="T7"/>
              </a:cxn>
              <a:cxn ang="0">
                <a:pos x="T8" y="T9"/>
              </a:cxn>
            </a:cxnLst>
            <a:rect l="0" t="0" r="r" b="b"/>
            <a:pathLst>
              <a:path w="65" h="64">
                <a:moveTo>
                  <a:pt x="20" y="58"/>
                </a:moveTo>
                <a:cubicBezTo>
                  <a:pt x="34" y="64"/>
                  <a:pt x="51" y="59"/>
                  <a:pt x="58" y="44"/>
                </a:cubicBezTo>
                <a:cubicBezTo>
                  <a:pt x="65" y="30"/>
                  <a:pt x="59" y="14"/>
                  <a:pt x="45" y="7"/>
                </a:cubicBezTo>
                <a:cubicBezTo>
                  <a:pt x="31" y="0"/>
                  <a:pt x="14" y="6"/>
                  <a:pt x="7" y="20"/>
                </a:cubicBezTo>
                <a:cubicBezTo>
                  <a:pt x="0" y="34"/>
                  <a:pt x="6" y="51"/>
                  <a:pt x="20" y="58"/>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9" name="Freeform 319"/>
          <p:cNvSpPr>
            <a:spLocks/>
          </p:cNvSpPr>
          <p:nvPr/>
        </p:nvSpPr>
        <p:spPr bwMode="auto">
          <a:xfrm>
            <a:off x="4378325" y="5541963"/>
            <a:ext cx="244475" cy="239713"/>
          </a:xfrm>
          <a:custGeom>
            <a:avLst/>
            <a:gdLst>
              <a:gd name="T0" fmla="*/ 45 w 65"/>
              <a:gd name="T1" fmla="*/ 57 h 64"/>
              <a:gd name="T2" fmla="*/ 7 w 65"/>
              <a:gd name="T3" fmla="*/ 44 h 64"/>
              <a:gd name="T4" fmla="*/ 20 w 65"/>
              <a:gd name="T5" fmla="*/ 7 h 64"/>
              <a:gd name="T6" fmla="*/ 58 w 65"/>
              <a:gd name="T7" fmla="*/ 20 h 64"/>
              <a:gd name="T8" fmla="*/ 45 w 65"/>
              <a:gd name="T9" fmla="*/ 57 h 64"/>
            </a:gdLst>
            <a:ahLst/>
            <a:cxnLst>
              <a:cxn ang="0">
                <a:pos x="T0" y="T1"/>
              </a:cxn>
              <a:cxn ang="0">
                <a:pos x="T2" y="T3"/>
              </a:cxn>
              <a:cxn ang="0">
                <a:pos x="T4" y="T5"/>
              </a:cxn>
              <a:cxn ang="0">
                <a:pos x="T6" y="T7"/>
              </a:cxn>
              <a:cxn ang="0">
                <a:pos x="T8" y="T9"/>
              </a:cxn>
            </a:cxnLst>
            <a:rect l="0" t="0" r="r" b="b"/>
            <a:pathLst>
              <a:path w="65" h="64">
                <a:moveTo>
                  <a:pt x="45" y="57"/>
                </a:moveTo>
                <a:cubicBezTo>
                  <a:pt x="31" y="64"/>
                  <a:pt x="14" y="58"/>
                  <a:pt x="7" y="44"/>
                </a:cubicBezTo>
                <a:cubicBezTo>
                  <a:pt x="0" y="30"/>
                  <a:pt x="6" y="13"/>
                  <a:pt x="20" y="7"/>
                </a:cubicBezTo>
                <a:cubicBezTo>
                  <a:pt x="34" y="0"/>
                  <a:pt x="51" y="6"/>
                  <a:pt x="58" y="20"/>
                </a:cubicBezTo>
                <a:cubicBezTo>
                  <a:pt x="65" y="34"/>
                  <a:pt x="59" y="51"/>
                  <a:pt x="45" y="5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0" name="Freeform 320"/>
          <p:cNvSpPr>
            <a:spLocks/>
          </p:cNvSpPr>
          <p:nvPr/>
        </p:nvSpPr>
        <p:spPr bwMode="auto">
          <a:xfrm>
            <a:off x="2982913" y="4735513"/>
            <a:ext cx="244475" cy="239713"/>
          </a:xfrm>
          <a:custGeom>
            <a:avLst/>
            <a:gdLst>
              <a:gd name="T0" fmla="*/ 45 w 65"/>
              <a:gd name="T1" fmla="*/ 58 h 64"/>
              <a:gd name="T2" fmla="*/ 7 w 65"/>
              <a:gd name="T3" fmla="*/ 44 h 64"/>
              <a:gd name="T4" fmla="*/ 20 w 65"/>
              <a:gd name="T5" fmla="*/ 7 h 64"/>
              <a:gd name="T6" fmla="*/ 58 w 65"/>
              <a:gd name="T7" fmla="*/ 20 h 64"/>
              <a:gd name="T8" fmla="*/ 45 w 65"/>
              <a:gd name="T9" fmla="*/ 58 h 64"/>
            </a:gdLst>
            <a:ahLst/>
            <a:cxnLst>
              <a:cxn ang="0">
                <a:pos x="T0" y="T1"/>
              </a:cxn>
              <a:cxn ang="0">
                <a:pos x="T2" y="T3"/>
              </a:cxn>
              <a:cxn ang="0">
                <a:pos x="T4" y="T5"/>
              </a:cxn>
              <a:cxn ang="0">
                <a:pos x="T6" y="T7"/>
              </a:cxn>
              <a:cxn ang="0">
                <a:pos x="T8" y="T9"/>
              </a:cxn>
            </a:cxnLst>
            <a:rect l="0" t="0" r="r" b="b"/>
            <a:pathLst>
              <a:path w="65" h="64">
                <a:moveTo>
                  <a:pt x="45" y="58"/>
                </a:moveTo>
                <a:cubicBezTo>
                  <a:pt x="31" y="64"/>
                  <a:pt x="14" y="59"/>
                  <a:pt x="7" y="44"/>
                </a:cubicBezTo>
                <a:cubicBezTo>
                  <a:pt x="0" y="30"/>
                  <a:pt x="6" y="14"/>
                  <a:pt x="20" y="7"/>
                </a:cubicBezTo>
                <a:cubicBezTo>
                  <a:pt x="34" y="0"/>
                  <a:pt x="51" y="6"/>
                  <a:pt x="58" y="20"/>
                </a:cubicBezTo>
                <a:cubicBezTo>
                  <a:pt x="65" y="34"/>
                  <a:pt x="59" y="51"/>
                  <a:pt x="45" y="58"/>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1" name="Freeform 321"/>
          <p:cNvSpPr>
            <a:spLocks/>
          </p:cNvSpPr>
          <p:nvPr/>
        </p:nvSpPr>
        <p:spPr bwMode="auto">
          <a:xfrm>
            <a:off x="7262813" y="2747963"/>
            <a:ext cx="239713" cy="239713"/>
          </a:xfrm>
          <a:custGeom>
            <a:avLst/>
            <a:gdLst>
              <a:gd name="T0" fmla="*/ 20 w 64"/>
              <a:gd name="T1" fmla="*/ 7 h 64"/>
              <a:gd name="T2" fmla="*/ 57 w 64"/>
              <a:gd name="T3" fmla="*/ 20 h 64"/>
              <a:gd name="T4" fmla="*/ 44 w 64"/>
              <a:gd name="T5" fmla="*/ 58 h 64"/>
              <a:gd name="T6" fmla="*/ 7 w 64"/>
              <a:gd name="T7" fmla="*/ 44 h 64"/>
              <a:gd name="T8" fmla="*/ 20 w 64"/>
              <a:gd name="T9" fmla="*/ 7 h 64"/>
            </a:gdLst>
            <a:ahLst/>
            <a:cxnLst>
              <a:cxn ang="0">
                <a:pos x="T0" y="T1"/>
              </a:cxn>
              <a:cxn ang="0">
                <a:pos x="T2" y="T3"/>
              </a:cxn>
              <a:cxn ang="0">
                <a:pos x="T4" y="T5"/>
              </a:cxn>
              <a:cxn ang="0">
                <a:pos x="T6" y="T7"/>
              </a:cxn>
              <a:cxn ang="0">
                <a:pos x="T8" y="T9"/>
              </a:cxn>
            </a:cxnLst>
            <a:rect l="0" t="0" r="r" b="b"/>
            <a:pathLst>
              <a:path w="64" h="64">
                <a:moveTo>
                  <a:pt x="20" y="7"/>
                </a:moveTo>
                <a:cubicBezTo>
                  <a:pt x="34" y="0"/>
                  <a:pt x="51" y="6"/>
                  <a:pt x="57" y="20"/>
                </a:cubicBezTo>
                <a:cubicBezTo>
                  <a:pt x="64" y="34"/>
                  <a:pt x="58" y="51"/>
                  <a:pt x="44" y="58"/>
                </a:cubicBezTo>
                <a:cubicBezTo>
                  <a:pt x="30" y="64"/>
                  <a:pt x="13" y="59"/>
                  <a:pt x="7" y="44"/>
                </a:cubicBezTo>
                <a:cubicBezTo>
                  <a:pt x="0" y="30"/>
                  <a:pt x="6" y="13"/>
                  <a:pt x="20" y="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2" name="Freeform 322"/>
          <p:cNvSpPr>
            <a:spLocks/>
          </p:cNvSpPr>
          <p:nvPr/>
        </p:nvSpPr>
        <p:spPr bwMode="auto">
          <a:xfrm>
            <a:off x="6054725" y="4570413"/>
            <a:ext cx="242888" cy="239713"/>
          </a:xfrm>
          <a:custGeom>
            <a:avLst/>
            <a:gdLst>
              <a:gd name="T0" fmla="*/ 20 w 65"/>
              <a:gd name="T1" fmla="*/ 7 h 64"/>
              <a:gd name="T2" fmla="*/ 58 w 65"/>
              <a:gd name="T3" fmla="*/ 20 h 64"/>
              <a:gd name="T4" fmla="*/ 45 w 65"/>
              <a:gd name="T5" fmla="*/ 57 h 64"/>
              <a:gd name="T6" fmla="*/ 7 w 65"/>
              <a:gd name="T7" fmla="*/ 44 h 64"/>
              <a:gd name="T8" fmla="*/ 20 w 65"/>
              <a:gd name="T9" fmla="*/ 7 h 64"/>
            </a:gdLst>
            <a:ahLst/>
            <a:cxnLst>
              <a:cxn ang="0">
                <a:pos x="T0" y="T1"/>
              </a:cxn>
              <a:cxn ang="0">
                <a:pos x="T2" y="T3"/>
              </a:cxn>
              <a:cxn ang="0">
                <a:pos x="T4" y="T5"/>
              </a:cxn>
              <a:cxn ang="0">
                <a:pos x="T6" y="T7"/>
              </a:cxn>
              <a:cxn ang="0">
                <a:pos x="T8" y="T9"/>
              </a:cxn>
            </a:cxnLst>
            <a:rect l="0" t="0" r="r" b="b"/>
            <a:pathLst>
              <a:path w="65" h="64">
                <a:moveTo>
                  <a:pt x="20" y="7"/>
                </a:moveTo>
                <a:cubicBezTo>
                  <a:pt x="34" y="0"/>
                  <a:pt x="51" y="6"/>
                  <a:pt x="58" y="20"/>
                </a:cubicBezTo>
                <a:cubicBezTo>
                  <a:pt x="65" y="34"/>
                  <a:pt x="59" y="51"/>
                  <a:pt x="45" y="57"/>
                </a:cubicBezTo>
                <a:cubicBezTo>
                  <a:pt x="31" y="64"/>
                  <a:pt x="14" y="58"/>
                  <a:pt x="7" y="44"/>
                </a:cubicBezTo>
                <a:cubicBezTo>
                  <a:pt x="0" y="30"/>
                  <a:pt x="6" y="13"/>
                  <a:pt x="20" y="7"/>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3" name="Freeform 323"/>
          <p:cNvSpPr>
            <a:spLocks/>
          </p:cNvSpPr>
          <p:nvPr/>
        </p:nvSpPr>
        <p:spPr bwMode="auto">
          <a:xfrm>
            <a:off x="3387725" y="3246438"/>
            <a:ext cx="244475" cy="244475"/>
          </a:xfrm>
          <a:custGeom>
            <a:avLst/>
            <a:gdLst>
              <a:gd name="T0" fmla="*/ 20 w 65"/>
              <a:gd name="T1" fmla="*/ 58 h 65"/>
              <a:gd name="T2" fmla="*/ 58 w 65"/>
              <a:gd name="T3" fmla="*/ 45 h 65"/>
              <a:gd name="T4" fmla="*/ 45 w 65"/>
              <a:gd name="T5" fmla="*/ 7 h 65"/>
              <a:gd name="T6" fmla="*/ 7 w 65"/>
              <a:gd name="T7" fmla="*/ 20 h 65"/>
              <a:gd name="T8" fmla="*/ 20 w 65"/>
              <a:gd name="T9" fmla="*/ 58 h 65"/>
            </a:gdLst>
            <a:ahLst/>
            <a:cxnLst>
              <a:cxn ang="0">
                <a:pos x="T0" y="T1"/>
              </a:cxn>
              <a:cxn ang="0">
                <a:pos x="T2" y="T3"/>
              </a:cxn>
              <a:cxn ang="0">
                <a:pos x="T4" y="T5"/>
              </a:cxn>
              <a:cxn ang="0">
                <a:pos x="T6" y="T7"/>
              </a:cxn>
              <a:cxn ang="0">
                <a:pos x="T8" y="T9"/>
              </a:cxn>
            </a:cxnLst>
            <a:rect l="0" t="0" r="r" b="b"/>
            <a:pathLst>
              <a:path w="65" h="65">
                <a:moveTo>
                  <a:pt x="20" y="58"/>
                </a:moveTo>
                <a:cubicBezTo>
                  <a:pt x="34" y="65"/>
                  <a:pt x="51" y="59"/>
                  <a:pt x="58" y="45"/>
                </a:cubicBezTo>
                <a:cubicBezTo>
                  <a:pt x="65" y="31"/>
                  <a:pt x="59" y="14"/>
                  <a:pt x="45" y="7"/>
                </a:cubicBezTo>
                <a:cubicBezTo>
                  <a:pt x="31" y="0"/>
                  <a:pt x="14" y="6"/>
                  <a:pt x="7" y="20"/>
                </a:cubicBezTo>
                <a:cubicBezTo>
                  <a:pt x="0" y="34"/>
                  <a:pt x="6" y="51"/>
                  <a:pt x="20" y="58"/>
                </a:cubicBezTo>
                <a:close/>
              </a:path>
            </a:pathLst>
          </a:custGeom>
          <a:solidFill>
            <a:srgbClr val="53D2FF">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4657" name="组合 4656"/>
          <p:cNvGrpSpPr/>
          <p:nvPr/>
        </p:nvGrpSpPr>
        <p:grpSpPr>
          <a:xfrm>
            <a:off x="4152900" y="1397000"/>
            <a:ext cx="1192213" cy="1189038"/>
            <a:chOff x="4152900" y="1397000"/>
            <a:chExt cx="1192213" cy="1189038"/>
          </a:xfrm>
        </p:grpSpPr>
        <p:sp>
          <p:nvSpPr>
            <p:cNvPr id="4102" name="Oval 283"/>
            <p:cNvSpPr>
              <a:spLocks noChangeArrowheads="1"/>
            </p:cNvSpPr>
            <p:nvPr/>
          </p:nvSpPr>
          <p:spPr bwMode="auto">
            <a:xfrm>
              <a:off x="4152900" y="1397000"/>
              <a:ext cx="1192213" cy="1189038"/>
            </a:xfrm>
            <a:prstGeom prst="ellipse">
              <a:avLst/>
            </a:prstGeom>
            <a:solidFill>
              <a:srgbClr val="53D2FF">
                <a:alpha val="40000"/>
              </a:srgbClr>
            </a:solidFill>
            <a:ln>
              <a:noFill/>
            </a:ln>
            <a:effectLst>
              <a:outerShdw blurRad="254000" algn="ctr" rotWithShape="0">
                <a:srgbClr val="53D2FF">
                  <a:alpha val="80000"/>
                </a:srgbClr>
              </a:outerShdw>
            </a:effectLst>
          </p:spPr>
          <p:txBody>
            <a:bodyPr vert="horz" wrap="square" lIns="91440" tIns="45720" rIns="91440" bIns="45720" numCol="1" anchor="t" anchorCtr="0" compatLnSpc="1">
              <a:prstTxWarp prst="textNoShape">
                <a:avLst/>
              </a:prstTxWarp>
            </a:bodyPr>
            <a:lstStyle/>
            <a:p>
              <a:endParaRPr lang="zh-CN" altLang="en-US"/>
            </a:p>
          </p:txBody>
        </p:sp>
        <p:grpSp>
          <p:nvGrpSpPr>
            <p:cNvPr id="4638" name="组合 4637"/>
            <p:cNvGrpSpPr/>
            <p:nvPr/>
          </p:nvGrpSpPr>
          <p:grpSpPr>
            <a:xfrm>
              <a:off x="4338911" y="1656752"/>
              <a:ext cx="820192" cy="663186"/>
              <a:chOff x="10706100" y="2519363"/>
              <a:chExt cx="481013" cy="388937"/>
            </a:xfrm>
            <a:solidFill>
              <a:schemeClr val="bg1"/>
            </a:solidFill>
          </p:grpSpPr>
          <p:sp>
            <p:nvSpPr>
              <p:cNvPr id="4636" name="Freeform 552"/>
              <p:cNvSpPr>
                <a:spLocks noEditPoints="1"/>
              </p:cNvSpPr>
              <p:nvPr/>
            </p:nvSpPr>
            <p:spPr bwMode="auto">
              <a:xfrm>
                <a:off x="10706100" y="2519363"/>
                <a:ext cx="342900" cy="311150"/>
              </a:xfrm>
              <a:custGeom>
                <a:avLst/>
                <a:gdLst>
                  <a:gd name="T0" fmla="*/ 87 w 91"/>
                  <a:gd name="T1" fmla="*/ 32 h 83"/>
                  <a:gd name="T2" fmla="*/ 91 w 91"/>
                  <a:gd name="T3" fmla="*/ 32 h 83"/>
                  <a:gd name="T4" fmla="*/ 45 w 91"/>
                  <a:gd name="T5" fmla="*/ 0 h 83"/>
                  <a:gd name="T6" fmla="*/ 0 w 91"/>
                  <a:gd name="T7" fmla="*/ 39 h 83"/>
                  <a:gd name="T8" fmla="*/ 18 w 91"/>
                  <a:gd name="T9" fmla="*/ 69 h 83"/>
                  <a:gd name="T10" fmla="*/ 14 w 91"/>
                  <a:gd name="T11" fmla="*/ 83 h 83"/>
                  <a:gd name="T12" fmla="*/ 30 w 91"/>
                  <a:gd name="T13" fmla="*/ 75 h 83"/>
                  <a:gd name="T14" fmla="*/ 45 w 91"/>
                  <a:gd name="T15" fmla="*/ 77 h 83"/>
                  <a:gd name="T16" fmla="*/ 50 w 91"/>
                  <a:gd name="T17" fmla="*/ 77 h 83"/>
                  <a:gd name="T18" fmla="*/ 48 w 91"/>
                  <a:gd name="T19" fmla="*/ 67 h 83"/>
                  <a:gd name="T20" fmla="*/ 87 w 91"/>
                  <a:gd name="T21" fmla="*/ 32 h 83"/>
                  <a:gd name="T22" fmla="*/ 62 w 91"/>
                  <a:gd name="T23" fmla="*/ 19 h 83"/>
                  <a:gd name="T24" fmla="*/ 68 w 91"/>
                  <a:gd name="T25" fmla="*/ 25 h 83"/>
                  <a:gd name="T26" fmla="*/ 62 w 91"/>
                  <a:gd name="T27" fmla="*/ 31 h 83"/>
                  <a:gd name="T28" fmla="*/ 56 w 91"/>
                  <a:gd name="T29" fmla="*/ 25 h 83"/>
                  <a:gd name="T30" fmla="*/ 62 w 91"/>
                  <a:gd name="T31" fmla="*/ 19 h 83"/>
                  <a:gd name="T32" fmla="*/ 31 w 91"/>
                  <a:gd name="T33" fmla="*/ 31 h 83"/>
                  <a:gd name="T34" fmla="*/ 24 w 91"/>
                  <a:gd name="T35" fmla="*/ 25 h 83"/>
                  <a:gd name="T36" fmla="*/ 31 w 91"/>
                  <a:gd name="T37" fmla="*/ 19 h 83"/>
                  <a:gd name="T38" fmla="*/ 36 w 91"/>
                  <a:gd name="T39" fmla="*/ 25 h 83"/>
                  <a:gd name="T40" fmla="*/ 31 w 91"/>
                  <a:gd name="T41" fmla="*/ 3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83">
                    <a:moveTo>
                      <a:pt x="87" y="32"/>
                    </a:moveTo>
                    <a:cubicBezTo>
                      <a:pt x="88" y="32"/>
                      <a:pt x="89" y="32"/>
                      <a:pt x="91" y="32"/>
                    </a:cubicBezTo>
                    <a:cubicBezTo>
                      <a:pt x="87" y="14"/>
                      <a:pt x="68" y="0"/>
                      <a:pt x="45" y="0"/>
                    </a:cubicBezTo>
                    <a:cubicBezTo>
                      <a:pt x="21" y="0"/>
                      <a:pt x="0" y="17"/>
                      <a:pt x="0" y="39"/>
                    </a:cubicBezTo>
                    <a:cubicBezTo>
                      <a:pt x="0" y="51"/>
                      <a:pt x="7" y="61"/>
                      <a:pt x="18" y="69"/>
                    </a:cubicBezTo>
                    <a:cubicBezTo>
                      <a:pt x="14" y="83"/>
                      <a:pt x="14" y="83"/>
                      <a:pt x="14" y="83"/>
                    </a:cubicBezTo>
                    <a:cubicBezTo>
                      <a:pt x="30" y="75"/>
                      <a:pt x="30" y="75"/>
                      <a:pt x="30" y="75"/>
                    </a:cubicBezTo>
                    <a:cubicBezTo>
                      <a:pt x="35" y="76"/>
                      <a:pt x="40" y="77"/>
                      <a:pt x="45" y="77"/>
                    </a:cubicBezTo>
                    <a:cubicBezTo>
                      <a:pt x="47" y="77"/>
                      <a:pt x="48" y="77"/>
                      <a:pt x="50" y="77"/>
                    </a:cubicBezTo>
                    <a:cubicBezTo>
                      <a:pt x="49" y="74"/>
                      <a:pt x="48" y="71"/>
                      <a:pt x="48" y="67"/>
                    </a:cubicBezTo>
                    <a:cubicBezTo>
                      <a:pt x="48" y="48"/>
                      <a:pt x="65" y="32"/>
                      <a:pt x="87" y="32"/>
                    </a:cubicBezTo>
                    <a:close/>
                    <a:moveTo>
                      <a:pt x="62" y="19"/>
                    </a:moveTo>
                    <a:cubicBezTo>
                      <a:pt x="66" y="19"/>
                      <a:pt x="68" y="22"/>
                      <a:pt x="68" y="25"/>
                    </a:cubicBezTo>
                    <a:cubicBezTo>
                      <a:pt x="68" y="29"/>
                      <a:pt x="66" y="31"/>
                      <a:pt x="62" y="31"/>
                    </a:cubicBezTo>
                    <a:cubicBezTo>
                      <a:pt x="59" y="31"/>
                      <a:pt x="56" y="29"/>
                      <a:pt x="56" y="25"/>
                    </a:cubicBezTo>
                    <a:cubicBezTo>
                      <a:pt x="56" y="22"/>
                      <a:pt x="59" y="19"/>
                      <a:pt x="62" y="19"/>
                    </a:cubicBezTo>
                    <a:close/>
                    <a:moveTo>
                      <a:pt x="31" y="31"/>
                    </a:moveTo>
                    <a:cubicBezTo>
                      <a:pt x="27" y="31"/>
                      <a:pt x="24" y="29"/>
                      <a:pt x="24" y="25"/>
                    </a:cubicBezTo>
                    <a:cubicBezTo>
                      <a:pt x="24" y="22"/>
                      <a:pt x="27" y="19"/>
                      <a:pt x="31" y="19"/>
                    </a:cubicBezTo>
                    <a:cubicBezTo>
                      <a:pt x="34" y="19"/>
                      <a:pt x="36" y="22"/>
                      <a:pt x="36" y="25"/>
                    </a:cubicBezTo>
                    <a:cubicBezTo>
                      <a:pt x="36" y="29"/>
                      <a:pt x="34" y="31"/>
                      <a:pt x="31" y="31"/>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37" name="Freeform 553"/>
              <p:cNvSpPr>
                <a:spLocks noEditPoints="1"/>
              </p:cNvSpPr>
              <p:nvPr/>
            </p:nvSpPr>
            <p:spPr bwMode="auto">
              <a:xfrm>
                <a:off x="10898188" y="2646363"/>
                <a:ext cx="288925" cy="261937"/>
              </a:xfrm>
              <a:custGeom>
                <a:avLst/>
                <a:gdLst>
                  <a:gd name="T0" fmla="*/ 77 w 77"/>
                  <a:gd name="T1" fmla="*/ 33 h 70"/>
                  <a:gd name="T2" fmla="*/ 38 w 77"/>
                  <a:gd name="T3" fmla="*/ 0 h 70"/>
                  <a:gd name="T4" fmla="*/ 0 w 77"/>
                  <a:gd name="T5" fmla="*/ 33 h 70"/>
                  <a:gd name="T6" fmla="*/ 38 w 77"/>
                  <a:gd name="T7" fmla="*/ 66 h 70"/>
                  <a:gd name="T8" fmla="*/ 52 w 77"/>
                  <a:gd name="T9" fmla="*/ 63 h 70"/>
                  <a:gd name="T10" fmla="*/ 64 w 77"/>
                  <a:gd name="T11" fmla="*/ 70 h 70"/>
                  <a:gd name="T12" fmla="*/ 61 w 77"/>
                  <a:gd name="T13" fmla="*/ 59 h 70"/>
                  <a:gd name="T14" fmla="*/ 77 w 77"/>
                  <a:gd name="T15" fmla="*/ 33 h 70"/>
                  <a:gd name="T16" fmla="*/ 26 w 77"/>
                  <a:gd name="T17" fmla="*/ 27 h 70"/>
                  <a:gd name="T18" fmla="*/ 21 w 77"/>
                  <a:gd name="T19" fmla="*/ 23 h 70"/>
                  <a:gd name="T20" fmla="*/ 26 w 77"/>
                  <a:gd name="T21" fmla="*/ 18 h 70"/>
                  <a:gd name="T22" fmla="*/ 32 w 77"/>
                  <a:gd name="T23" fmla="*/ 23 h 70"/>
                  <a:gd name="T24" fmla="*/ 26 w 77"/>
                  <a:gd name="T25" fmla="*/ 27 h 70"/>
                  <a:gd name="T26" fmla="*/ 51 w 77"/>
                  <a:gd name="T27" fmla="*/ 27 h 70"/>
                  <a:gd name="T28" fmla="*/ 46 w 77"/>
                  <a:gd name="T29" fmla="*/ 23 h 70"/>
                  <a:gd name="T30" fmla="*/ 51 w 77"/>
                  <a:gd name="T31" fmla="*/ 18 h 70"/>
                  <a:gd name="T32" fmla="*/ 56 w 77"/>
                  <a:gd name="T33" fmla="*/ 23 h 70"/>
                  <a:gd name="T34" fmla="*/ 51 w 77"/>
                  <a:gd name="T35"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70">
                    <a:moveTo>
                      <a:pt x="77" y="33"/>
                    </a:moveTo>
                    <a:cubicBezTo>
                      <a:pt x="77" y="15"/>
                      <a:pt x="59" y="0"/>
                      <a:pt x="38" y="0"/>
                    </a:cubicBezTo>
                    <a:cubicBezTo>
                      <a:pt x="17" y="0"/>
                      <a:pt x="0" y="15"/>
                      <a:pt x="0" y="33"/>
                    </a:cubicBezTo>
                    <a:cubicBezTo>
                      <a:pt x="0" y="51"/>
                      <a:pt x="17" y="66"/>
                      <a:pt x="38" y="66"/>
                    </a:cubicBezTo>
                    <a:cubicBezTo>
                      <a:pt x="43" y="66"/>
                      <a:pt x="47" y="65"/>
                      <a:pt x="52" y="63"/>
                    </a:cubicBezTo>
                    <a:cubicBezTo>
                      <a:pt x="64" y="70"/>
                      <a:pt x="64" y="70"/>
                      <a:pt x="64" y="70"/>
                    </a:cubicBezTo>
                    <a:cubicBezTo>
                      <a:pt x="61" y="59"/>
                      <a:pt x="61" y="59"/>
                      <a:pt x="61" y="59"/>
                    </a:cubicBezTo>
                    <a:cubicBezTo>
                      <a:pt x="70" y="52"/>
                      <a:pt x="77" y="43"/>
                      <a:pt x="77" y="33"/>
                    </a:cubicBezTo>
                    <a:close/>
                    <a:moveTo>
                      <a:pt x="26" y="27"/>
                    </a:moveTo>
                    <a:cubicBezTo>
                      <a:pt x="24" y="27"/>
                      <a:pt x="21" y="25"/>
                      <a:pt x="21" y="23"/>
                    </a:cubicBezTo>
                    <a:cubicBezTo>
                      <a:pt x="21" y="21"/>
                      <a:pt x="24" y="18"/>
                      <a:pt x="26" y="18"/>
                    </a:cubicBezTo>
                    <a:cubicBezTo>
                      <a:pt x="29" y="18"/>
                      <a:pt x="32" y="21"/>
                      <a:pt x="32" y="23"/>
                    </a:cubicBezTo>
                    <a:cubicBezTo>
                      <a:pt x="32" y="25"/>
                      <a:pt x="29" y="27"/>
                      <a:pt x="26" y="27"/>
                    </a:cubicBezTo>
                    <a:close/>
                    <a:moveTo>
                      <a:pt x="51" y="27"/>
                    </a:moveTo>
                    <a:cubicBezTo>
                      <a:pt x="49" y="27"/>
                      <a:pt x="46" y="25"/>
                      <a:pt x="46" y="23"/>
                    </a:cubicBezTo>
                    <a:cubicBezTo>
                      <a:pt x="46" y="21"/>
                      <a:pt x="49" y="18"/>
                      <a:pt x="51" y="18"/>
                    </a:cubicBezTo>
                    <a:cubicBezTo>
                      <a:pt x="54" y="18"/>
                      <a:pt x="56" y="21"/>
                      <a:pt x="56" y="23"/>
                    </a:cubicBezTo>
                    <a:cubicBezTo>
                      <a:pt x="56" y="25"/>
                      <a:pt x="54" y="27"/>
                      <a:pt x="51" y="27"/>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4661" name="组合 4660"/>
          <p:cNvGrpSpPr/>
          <p:nvPr/>
        </p:nvGrpSpPr>
        <p:grpSpPr>
          <a:xfrm>
            <a:off x="7896225" y="1873250"/>
            <a:ext cx="1035050" cy="1039813"/>
            <a:chOff x="7896225" y="1873250"/>
            <a:chExt cx="1035050" cy="1039813"/>
          </a:xfrm>
        </p:grpSpPr>
        <p:sp>
          <p:nvSpPr>
            <p:cNvPr id="26" name="Oval 224"/>
            <p:cNvSpPr>
              <a:spLocks noChangeArrowheads="1"/>
            </p:cNvSpPr>
            <p:nvPr/>
          </p:nvSpPr>
          <p:spPr bwMode="auto">
            <a:xfrm>
              <a:off x="7896225" y="1873250"/>
              <a:ext cx="1035050" cy="1039813"/>
            </a:xfrm>
            <a:prstGeom prst="ellipse">
              <a:avLst/>
            </a:pr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4646" name="组合 4645"/>
            <p:cNvGrpSpPr/>
            <p:nvPr/>
          </p:nvGrpSpPr>
          <p:grpSpPr>
            <a:xfrm>
              <a:off x="8057559" y="2096620"/>
              <a:ext cx="749210" cy="575610"/>
              <a:chOff x="10775726" y="2119313"/>
              <a:chExt cx="520702" cy="400050"/>
            </a:xfrm>
            <a:solidFill>
              <a:schemeClr val="bg1"/>
            </a:solidFill>
          </p:grpSpPr>
          <p:sp>
            <p:nvSpPr>
              <p:cNvPr id="4641" name="Freeform 558"/>
              <p:cNvSpPr>
                <a:spLocks noEditPoints="1"/>
              </p:cNvSpPr>
              <p:nvPr/>
            </p:nvSpPr>
            <p:spPr bwMode="auto">
              <a:xfrm>
                <a:off x="10775726" y="2163763"/>
                <a:ext cx="449264" cy="355600"/>
              </a:xfrm>
              <a:custGeom>
                <a:avLst/>
                <a:gdLst>
                  <a:gd name="T0" fmla="*/ 99 w 120"/>
                  <a:gd name="T1" fmla="*/ 40 h 95"/>
                  <a:gd name="T2" fmla="*/ 96 w 120"/>
                  <a:gd name="T3" fmla="*/ 36 h 95"/>
                  <a:gd name="T4" fmla="*/ 95 w 120"/>
                  <a:gd name="T5" fmla="*/ 22 h 95"/>
                  <a:gd name="T6" fmla="*/ 70 w 120"/>
                  <a:gd name="T7" fmla="*/ 23 h 95"/>
                  <a:gd name="T8" fmla="*/ 66 w 120"/>
                  <a:gd name="T9" fmla="*/ 16 h 95"/>
                  <a:gd name="T10" fmla="*/ 45 w 120"/>
                  <a:gd name="T11" fmla="*/ 6 h 95"/>
                  <a:gd name="T12" fmla="*/ 11 w 120"/>
                  <a:gd name="T13" fmla="*/ 34 h 95"/>
                  <a:gd name="T14" fmla="*/ 2 w 120"/>
                  <a:gd name="T15" fmla="*/ 60 h 95"/>
                  <a:gd name="T16" fmla="*/ 51 w 120"/>
                  <a:gd name="T17" fmla="*/ 93 h 95"/>
                  <a:gd name="T18" fmla="*/ 111 w 120"/>
                  <a:gd name="T19" fmla="*/ 67 h 95"/>
                  <a:gd name="T20" fmla="*/ 99 w 120"/>
                  <a:gd name="T21" fmla="*/ 40 h 95"/>
                  <a:gd name="T22" fmla="*/ 53 w 120"/>
                  <a:gd name="T23" fmla="*/ 86 h 95"/>
                  <a:gd name="T24" fmla="*/ 14 w 120"/>
                  <a:gd name="T25" fmla="*/ 62 h 95"/>
                  <a:gd name="T26" fmla="*/ 53 w 120"/>
                  <a:gd name="T27" fmla="*/ 35 h 95"/>
                  <a:gd name="T28" fmla="*/ 92 w 120"/>
                  <a:gd name="T29" fmla="*/ 57 h 95"/>
                  <a:gd name="T30" fmla="*/ 53 w 120"/>
                  <a:gd name="T31" fmla="*/ 8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0" h="95">
                    <a:moveTo>
                      <a:pt x="99" y="40"/>
                    </a:moveTo>
                    <a:cubicBezTo>
                      <a:pt x="94" y="39"/>
                      <a:pt x="96" y="36"/>
                      <a:pt x="96" y="36"/>
                    </a:cubicBezTo>
                    <a:cubicBezTo>
                      <a:pt x="96" y="36"/>
                      <a:pt x="101" y="28"/>
                      <a:pt x="95" y="22"/>
                    </a:cubicBezTo>
                    <a:cubicBezTo>
                      <a:pt x="88" y="14"/>
                      <a:pt x="70" y="23"/>
                      <a:pt x="70" y="23"/>
                    </a:cubicBezTo>
                    <a:cubicBezTo>
                      <a:pt x="63" y="25"/>
                      <a:pt x="65" y="22"/>
                      <a:pt x="66" y="16"/>
                    </a:cubicBezTo>
                    <a:cubicBezTo>
                      <a:pt x="66" y="10"/>
                      <a:pt x="64" y="0"/>
                      <a:pt x="45" y="6"/>
                    </a:cubicBezTo>
                    <a:cubicBezTo>
                      <a:pt x="27" y="12"/>
                      <a:pt x="11" y="34"/>
                      <a:pt x="11" y="34"/>
                    </a:cubicBezTo>
                    <a:cubicBezTo>
                      <a:pt x="0" y="49"/>
                      <a:pt x="2" y="60"/>
                      <a:pt x="2" y="60"/>
                    </a:cubicBezTo>
                    <a:cubicBezTo>
                      <a:pt x="5" y="85"/>
                      <a:pt x="31" y="91"/>
                      <a:pt x="51" y="93"/>
                    </a:cubicBezTo>
                    <a:cubicBezTo>
                      <a:pt x="73" y="95"/>
                      <a:pt x="102" y="86"/>
                      <a:pt x="111" y="67"/>
                    </a:cubicBezTo>
                    <a:cubicBezTo>
                      <a:pt x="120" y="48"/>
                      <a:pt x="104" y="41"/>
                      <a:pt x="99" y="40"/>
                    </a:cubicBezTo>
                    <a:close/>
                    <a:moveTo>
                      <a:pt x="53" y="86"/>
                    </a:moveTo>
                    <a:cubicBezTo>
                      <a:pt x="32" y="87"/>
                      <a:pt x="14" y="76"/>
                      <a:pt x="14" y="62"/>
                    </a:cubicBezTo>
                    <a:cubicBezTo>
                      <a:pt x="14" y="48"/>
                      <a:pt x="32" y="36"/>
                      <a:pt x="53" y="35"/>
                    </a:cubicBezTo>
                    <a:cubicBezTo>
                      <a:pt x="74" y="34"/>
                      <a:pt x="92" y="43"/>
                      <a:pt x="92" y="57"/>
                    </a:cubicBezTo>
                    <a:cubicBezTo>
                      <a:pt x="92" y="72"/>
                      <a:pt x="74" y="85"/>
                      <a:pt x="53" y="86"/>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42" name="Freeform 559"/>
              <p:cNvSpPr>
                <a:spLocks noEditPoints="1"/>
              </p:cNvSpPr>
              <p:nvPr/>
            </p:nvSpPr>
            <p:spPr bwMode="auto">
              <a:xfrm>
                <a:off x="10875739" y="2320926"/>
                <a:ext cx="177801" cy="157163"/>
              </a:xfrm>
              <a:custGeom>
                <a:avLst/>
                <a:gdLst>
                  <a:gd name="T0" fmla="*/ 22 w 47"/>
                  <a:gd name="T1" fmla="*/ 3 h 42"/>
                  <a:gd name="T2" fmla="*/ 3 w 47"/>
                  <a:gd name="T3" fmla="*/ 25 h 42"/>
                  <a:gd name="T4" fmla="*/ 9 w 47"/>
                  <a:gd name="T5" fmla="*/ 35 h 42"/>
                  <a:gd name="T6" fmla="*/ 41 w 47"/>
                  <a:gd name="T7" fmla="*/ 29 h 42"/>
                  <a:gd name="T8" fmla="*/ 22 w 47"/>
                  <a:gd name="T9" fmla="*/ 3 h 42"/>
                  <a:gd name="T10" fmla="*/ 16 w 47"/>
                  <a:gd name="T11" fmla="*/ 31 h 42"/>
                  <a:gd name="T12" fmla="*/ 9 w 47"/>
                  <a:gd name="T13" fmla="*/ 26 h 42"/>
                  <a:gd name="T14" fmla="*/ 16 w 47"/>
                  <a:gd name="T15" fmla="*/ 19 h 42"/>
                  <a:gd name="T16" fmla="*/ 24 w 47"/>
                  <a:gd name="T17" fmla="*/ 24 h 42"/>
                  <a:gd name="T18" fmla="*/ 16 w 47"/>
                  <a:gd name="T19" fmla="*/ 31 h 42"/>
                  <a:gd name="T20" fmla="*/ 29 w 47"/>
                  <a:gd name="T21" fmla="*/ 20 h 42"/>
                  <a:gd name="T22" fmla="*/ 25 w 47"/>
                  <a:gd name="T23" fmla="*/ 20 h 42"/>
                  <a:gd name="T24" fmla="*/ 26 w 47"/>
                  <a:gd name="T25" fmla="*/ 16 h 42"/>
                  <a:gd name="T26" fmla="*/ 30 w 47"/>
                  <a:gd name="T27" fmla="*/ 16 h 42"/>
                  <a:gd name="T28" fmla="*/ 29 w 47"/>
                  <a:gd name="T29"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42">
                    <a:moveTo>
                      <a:pt x="22" y="3"/>
                    </a:moveTo>
                    <a:cubicBezTo>
                      <a:pt x="0" y="5"/>
                      <a:pt x="3" y="25"/>
                      <a:pt x="3" y="25"/>
                    </a:cubicBezTo>
                    <a:cubicBezTo>
                      <a:pt x="3" y="25"/>
                      <a:pt x="3" y="32"/>
                      <a:pt x="9" y="35"/>
                    </a:cubicBezTo>
                    <a:cubicBezTo>
                      <a:pt x="21" y="42"/>
                      <a:pt x="34" y="38"/>
                      <a:pt x="41" y="29"/>
                    </a:cubicBezTo>
                    <a:cubicBezTo>
                      <a:pt x="47" y="21"/>
                      <a:pt x="43" y="0"/>
                      <a:pt x="22" y="3"/>
                    </a:cubicBezTo>
                    <a:close/>
                    <a:moveTo>
                      <a:pt x="16" y="31"/>
                    </a:moveTo>
                    <a:cubicBezTo>
                      <a:pt x="12" y="31"/>
                      <a:pt x="9" y="29"/>
                      <a:pt x="9" y="26"/>
                    </a:cubicBezTo>
                    <a:cubicBezTo>
                      <a:pt x="9" y="22"/>
                      <a:pt x="12" y="19"/>
                      <a:pt x="16" y="19"/>
                    </a:cubicBezTo>
                    <a:cubicBezTo>
                      <a:pt x="21" y="18"/>
                      <a:pt x="24" y="21"/>
                      <a:pt x="24" y="24"/>
                    </a:cubicBezTo>
                    <a:cubicBezTo>
                      <a:pt x="24" y="27"/>
                      <a:pt x="20" y="31"/>
                      <a:pt x="16" y="31"/>
                    </a:cubicBezTo>
                    <a:close/>
                    <a:moveTo>
                      <a:pt x="29" y="20"/>
                    </a:moveTo>
                    <a:cubicBezTo>
                      <a:pt x="28" y="21"/>
                      <a:pt x="26" y="21"/>
                      <a:pt x="25" y="20"/>
                    </a:cubicBezTo>
                    <a:cubicBezTo>
                      <a:pt x="25" y="19"/>
                      <a:pt x="25" y="17"/>
                      <a:pt x="26" y="16"/>
                    </a:cubicBezTo>
                    <a:cubicBezTo>
                      <a:pt x="28" y="15"/>
                      <a:pt x="29" y="15"/>
                      <a:pt x="30" y="16"/>
                    </a:cubicBezTo>
                    <a:cubicBezTo>
                      <a:pt x="31" y="17"/>
                      <a:pt x="30" y="19"/>
                      <a:pt x="29" y="20"/>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43" name="Freeform 560"/>
              <p:cNvSpPr>
                <a:spLocks/>
              </p:cNvSpPr>
              <p:nvPr/>
            </p:nvSpPr>
            <p:spPr bwMode="auto">
              <a:xfrm>
                <a:off x="11112277" y="2179638"/>
                <a:ext cx="93663" cy="100013"/>
              </a:xfrm>
              <a:custGeom>
                <a:avLst/>
                <a:gdLst>
                  <a:gd name="T0" fmla="*/ 19 w 25"/>
                  <a:gd name="T1" fmla="*/ 27 h 27"/>
                  <a:gd name="T2" fmla="*/ 23 w 25"/>
                  <a:gd name="T3" fmla="*/ 24 h 27"/>
                  <a:gd name="T4" fmla="*/ 23 w 25"/>
                  <a:gd name="T5" fmla="*/ 24 h 27"/>
                  <a:gd name="T6" fmla="*/ 3 w 25"/>
                  <a:gd name="T7" fmla="*/ 4 h 27"/>
                  <a:gd name="T8" fmla="*/ 0 w 25"/>
                  <a:gd name="T9" fmla="*/ 8 h 27"/>
                  <a:gd name="T10" fmla="*/ 3 w 25"/>
                  <a:gd name="T11" fmla="*/ 11 h 27"/>
                  <a:gd name="T12" fmla="*/ 16 w 25"/>
                  <a:gd name="T13" fmla="*/ 23 h 27"/>
                  <a:gd name="T14" fmla="*/ 19 w 25"/>
                  <a:gd name="T15" fmla="*/ 27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7">
                    <a:moveTo>
                      <a:pt x="19" y="27"/>
                    </a:moveTo>
                    <a:cubicBezTo>
                      <a:pt x="21" y="27"/>
                      <a:pt x="22" y="26"/>
                      <a:pt x="23" y="24"/>
                    </a:cubicBezTo>
                    <a:cubicBezTo>
                      <a:pt x="23" y="24"/>
                      <a:pt x="23" y="24"/>
                      <a:pt x="23" y="24"/>
                    </a:cubicBezTo>
                    <a:cubicBezTo>
                      <a:pt x="25" y="0"/>
                      <a:pt x="3" y="4"/>
                      <a:pt x="3" y="4"/>
                    </a:cubicBezTo>
                    <a:cubicBezTo>
                      <a:pt x="1" y="4"/>
                      <a:pt x="0" y="6"/>
                      <a:pt x="0" y="8"/>
                    </a:cubicBezTo>
                    <a:cubicBezTo>
                      <a:pt x="0" y="10"/>
                      <a:pt x="1" y="11"/>
                      <a:pt x="3" y="11"/>
                    </a:cubicBezTo>
                    <a:cubicBezTo>
                      <a:pt x="19" y="8"/>
                      <a:pt x="16" y="23"/>
                      <a:pt x="16" y="23"/>
                    </a:cubicBezTo>
                    <a:cubicBezTo>
                      <a:pt x="16" y="25"/>
                      <a:pt x="17" y="27"/>
                      <a:pt x="19" y="27"/>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45" name="Freeform 561"/>
              <p:cNvSpPr>
                <a:spLocks/>
              </p:cNvSpPr>
              <p:nvPr/>
            </p:nvSpPr>
            <p:spPr bwMode="auto">
              <a:xfrm>
                <a:off x="11094815" y="2119313"/>
                <a:ext cx="201613" cy="187325"/>
              </a:xfrm>
              <a:custGeom>
                <a:avLst/>
                <a:gdLst>
                  <a:gd name="T0" fmla="*/ 22 w 54"/>
                  <a:gd name="T1" fmla="*/ 2 h 50"/>
                  <a:gd name="T2" fmla="*/ 4 w 54"/>
                  <a:gd name="T3" fmla="*/ 2 h 50"/>
                  <a:gd name="T4" fmla="*/ 3 w 54"/>
                  <a:gd name="T5" fmla="*/ 2 h 50"/>
                  <a:gd name="T6" fmla="*/ 3 w 54"/>
                  <a:gd name="T7" fmla="*/ 2 h 50"/>
                  <a:gd name="T8" fmla="*/ 0 w 54"/>
                  <a:gd name="T9" fmla="*/ 7 h 50"/>
                  <a:gd name="T10" fmla="*/ 5 w 54"/>
                  <a:gd name="T11" fmla="*/ 12 h 50"/>
                  <a:gd name="T12" fmla="*/ 9 w 54"/>
                  <a:gd name="T13" fmla="*/ 11 h 50"/>
                  <a:gd name="T14" fmla="*/ 35 w 54"/>
                  <a:gd name="T15" fmla="*/ 24 h 50"/>
                  <a:gd name="T16" fmla="*/ 36 w 54"/>
                  <a:gd name="T17" fmla="*/ 41 h 50"/>
                  <a:gd name="T18" fmla="*/ 35 w 54"/>
                  <a:gd name="T19" fmla="*/ 46 h 50"/>
                  <a:gd name="T20" fmla="*/ 40 w 54"/>
                  <a:gd name="T21" fmla="*/ 50 h 50"/>
                  <a:gd name="T22" fmla="*/ 45 w 54"/>
                  <a:gd name="T23" fmla="*/ 46 h 50"/>
                  <a:gd name="T24" fmla="*/ 45 w 54"/>
                  <a:gd name="T25" fmla="*/ 46 h 50"/>
                  <a:gd name="T26" fmla="*/ 22 w 54"/>
                  <a:gd name="T27"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50">
                    <a:moveTo>
                      <a:pt x="22" y="2"/>
                    </a:moveTo>
                    <a:cubicBezTo>
                      <a:pt x="14" y="0"/>
                      <a:pt x="6" y="1"/>
                      <a:pt x="4" y="2"/>
                    </a:cubicBezTo>
                    <a:cubicBezTo>
                      <a:pt x="4" y="2"/>
                      <a:pt x="4" y="2"/>
                      <a:pt x="3" y="2"/>
                    </a:cubicBezTo>
                    <a:cubicBezTo>
                      <a:pt x="3" y="2"/>
                      <a:pt x="3" y="2"/>
                      <a:pt x="3" y="2"/>
                    </a:cubicBezTo>
                    <a:cubicBezTo>
                      <a:pt x="1" y="3"/>
                      <a:pt x="0" y="5"/>
                      <a:pt x="0" y="7"/>
                    </a:cubicBezTo>
                    <a:cubicBezTo>
                      <a:pt x="0" y="10"/>
                      <a:pt x="2" y="12"/>
                      <a:pt x="5" y="12"/>
                    </a:cubicBezTo>
                    <a:cubicBezTo>
                      <a:pt x="5" y="12"/>
                      <a:pt x="7" y="12"/>
                      <a:pt x="9" y="11"/>
                    </a:cubicBezTo>
                    <a:cubicBezTo>
                      <a:pt x="11" y="10"/>
                      <a:pt x="27" y="11"/>
                      <a:pt x="35" y="24"/>
                    </a:cubicBezTo>
                    <a:cubicBezTo>
                      <a:pt x="39" y="33"/>
                      <a:pt x="37" y="40"/>
                      <a:pt x="36" y="41"/>
                    </a:cubicBezTo>
                    <a:cubicBezTo>
                      <a:pt x="36" y="41"/>
                      <a:pt x="35" y="43"/>
                      <a:pt x="35" y="46"/>
                    </a:cubicBezTo>
                    <a:cubicBezTo>
                      <a:pt x="35" y="49"/>
                      <a:pt x="38" y="50"/>
                      <a:pt x="40" y="50"/>
                    </a:cubicBezTo>
                    <a:cubicBezTo>
                      <a:pt x="43" y="50"/>
                      <a:pt x="45" y="50"/>
                      <a:pt x="45" y="46"/>
                    </a:cubicBezTo>
                    <a:cubicBezTo>
                      <a:pt x="45" y="46"/>
                      <a:pt x="45" y="46"/>
                      <a:pt x="45" y="46"/>
                    </a:cubicBezTo>
                    <a:cubicBezTo>
                      <a:pt x="54" y="18"/>
                      <a:pt x="35" y="5"/>
                      <a:pt x="22" y="2"/>
                    </a:cubicBezTo>
                    <a:close/>
                  </a:path>
                </a:pathLst>
              </a:custGeom>
              <a:grpFill/>
              <a:ln>
                <a:noFill/>
              </a:ln>
              <a:effectLst>
                <a:outerShdw blurRad="177800" dist="101600" dir="2700000" algn="tl" rotWithShape="0">
                  <a:prstClr val="black">
                    <a:alpha val="32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4669" name="组合 4668"/>
          <p:cNvGrpSpPr/>
          <p:nvPr/>
        </p:nvGrpSpPr>
        <p:grpSpPr>
          <a:xfrm>
            <a:off x="3208338" y="3568700"/>
            <a:ext cx="1031875" cy="1031875"/>
            <a:chOff x="3208338" y="3568700"/>
            <a:chExt cx="1031875" cy="1031875"/>
          </a:xfrm>
        </p:grpSpPr>
        <p:sp>
          <p:nvSpPr>
            <p:cNvPr id="83" name="Oval 270"/>
            <p:cNvSpPr>
              <a:spLocks noChangeArrowheads="1"/>
            </p:cNvSpPr>
            <p:nvPr/>
          </p:nvSpPr>
          <p:spPr bwMode="auto">
            <a:xfrm>
              <a:off x="3208338" y="3568700"/>
              <a:ext cx="1031875" cy="1031875"/>
            </a:xfrm>
            <a:prstGeom prst="ellipse">
              <a:avLst/>
            </a:prstGeom>
            <a:solidFill>
              <a:srgbClr val="53D2FF">
                <a:alpha val="40000"/>
              </a:srgbClr>
            </a:solidFill>
            <a:ln>
              <a:noFill/>
            </a:ln>
            <a:effectLst>
              <a:outerShdw blurRad="254000" algn="ctr" rotWithShape="0">
                <a:srgbClr val="53D2FF">
                  <a:alpha val="80000"/>
                </a:srgb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4649" name="Freeform 566"/>
            <p:cNvSpPr>
              <a:spLocks noEditPoints="1"/>
            </p:cNvSpPr>
            <p:nvPr/>
          </p:nvSpPr>
          <p:spPr bwMode="auto">
            <a:xfrm>
              <a:off x="3438087" y="3757536"/>
              <a:ext cx="572377" cy="641756"/>
            </a:xfrm>
            <a:custGeom>
              <a:avLst/>
              <a:gdLst>
                <a:gd name="T0" fmla="*/ 15 w 98"/>
                <a:gd name="T1" fmla="*/ 55 h 110"/>
                <a:gd name="T2" fmla="*/ 25 w 98"/>
                <a:gd name="T3" fmla="*/ 36 h 110"/>
                <a:gd name="T4" fmla="*/ 11 w 98"/>
                <a:gd name="T5" fmla="*/ 24 h 110"/>
                <a:gd name="T6" fmla="*/ 1 w 98"/>
                <a:gd name="T7" fmla="*/ 38 h 110"/>
                <a:gd name="T8" fmla="*/ 15 w 98"/>
                <a:gd name="T9" fmla="*/ 55 h 110"/>
                <a:gd name="T10" fmla="*/ 27 w 98"/>
                <a:gd name="T11" fmla="*/ 79 h 110"/>
                <a:gd name="T12" fmla="*/ 27 w 98"/>
                <a:gd name="T13" fmla="*/ 84 h 110"/>
                <a:gd name="T14" fmla="*/ 32 w 98"/>
                <a:gd name="T15" fmla="*/ 89 h 110"/>
                <a:gd name="T16" fmla="*/ 38 w 98"/>
                <a:gd name="T17" fmla="*/ 89 h 110"/>
                <a:gd name="T18" fmla="*/ 38 w 98"/>
                <a:gd name="T19" fmla="*/ 75 h 110"/>
                <a:gd name="T20" fmla="*/ 32 w 98"/>
                <a:gd name="T21" fmla="*/ 75 h 110"/>
                <a:gd name="T22" fmla="*/ 27 w 98"/>
                <a:gd name="T23" fmla="*/ 79 h 110"/>
                <a:gd name="T24" fmla="*/ 36 w 98"/>
                <a:gd name="T25" fmla="*/ 33 h 110"/>
                <a:gd name="T26" fmla="*/ 48 w 98"/>
                <a:gd name="T27" fmla="*/ 16 h 110"/>
                <a:gd name="T28" fmla="*/ 36 w 98"/>
                <a:gd name="T29" fmla="*/ 0 h 110"/>
                <a:gd name="T30" fmla="*/ 25 w 98"/>
                <a:gd name="T31" fmla="*/ 16 h 110"/>
                <a:gd name="T32" fmla="*/ 36 w 98"/>
                <a:gd name="T33" fmla="*/ 33 h 110"/>
                <a:gd name="T34" fmla="*/ 63 w 98"/>
                <a:gd name="T35" fmla="*/ 34 h 110"/>
                <a:gd name="T36" fmla="*/ 78 w 98"/>
                <a:gd name="T37" fmla="*/ 19 h 110"/>
                <a:gd name="T38" fmla="*/ 68 w 98"/>
                <a:gd name="T39" fmla="*/ 3 h 110"/>
                <a:gd name="T40" fmla="*/ 54 w 98"/>
                <a:gd name="T41" fmla="*/ 17 h 110"/>
                <a:gd name="T42" fmla="*/ 63 w 98"/>
                <a:gd name="T43" fmla="*/ 34 h 110"/>
                <a:gd name="T44" fmla="*/ 84 w 98"/>
                <a:gd name="T45" fmla="*/ 73 h 110"/>
                <a:gd name="T46" fmla="*/ 63 w 98"/>
                <a:gd name="T47" fmla="*/ 52 h 110"/>
                <a:gd name="T48" fmla="*/ 34 w 98"/>
                <a:gd name="T49" fmla="*/ 51 h 110"/>
                <a:gd name="T50" fmla="*/ 20 w 98"/>
                <a:gd name="T51" fmla="*/ 66 h 110"/>
                <a:gd name="T52" fmla="*/ 8 w 98"/>
                <a:gd name="T53" fmla="*/ 89 h 110"/>
                <a:gd name="T54" fmla="*/ 22 w 98"/>
                <a:gd name="T55" fmla="*/ 103 h 110"/>
                <a:gd name="T56" fmla="*/ 40 w 98"/>
                <a:gd name="T57" fmla="*/ 102 h 110"/>
                <a:gd name="T58" fmla="*/ 58 w 98"/>
                <a:gd name="T59" fmla="*/ 102 h 110"/>
                <a:gd name="T60" fmla="*/ 87 w 98"/>
                <a:gd name="T61" fmla="*/ 95 h 110"/>
                <a:gd name="T62" fmla="*/ 84 w 98"/>
                <a:gd name="T63" fmla="*/ 73 h 110"/>
                <a:gd name="T64" fmla="*/ 45 w 98"/>
                <a:gd name="T65" fmla="*/ 95 h 110"/>
                <a:gd name="T66" fmla="*/ 30 w 98"/>
                <a:gd name="T67" fmla="*/ 95 h 110"/>
                <a:gd name="T68" fmla="*/ 21 w 98"/>
                <a:gd name="T69" fmla="*/ 89 h 110"/>
                <a:gd name="T70" fmla="*/ 20 w 98"/>
                <a:gd name="T71" fmla="*/ 78 h 110"/>
                <a:gd name="T72" fmla="*/ 30 w 98"/>
                <a:gd name="T73" fmla="*/ 69 h 110"/>
                <a:gd name="T74" fmla="*/ 38 w 98"/>
                <a:gd name="T75" fmla="*/ 69 h 110"/>
                <a:gd name="T76" fmla="*/ 38 w 98"/>
                <a:gd name="T77" fmla="*/ 59 h 110"/>
                <a:gd name="T78" fmla="*/ 45 w 98"/>
                <a:gd name="T79" fmla="*/ 59 h 110"/>
                <a:gd name="T80" fmla="*/ 45 w 98"/>
                <a:gd name="T81" fmla="*/ 95 h 110"/>
                <a:gd name="T82" fmla="*/ 72 w 98"/>
                <a:gd name="T83" fmla="*/ 95 h 110"/>
                <a:gd name="T84" fmla="*/ 55 w 98"/>
                <a:gd name="T85" fmla="*/ 95 h 110"/>
                <a:gd name="T86" fmla="*/ 48 w 98"/>
                <a:gd name="T87" fmla="*/ 89 h 110"/>
                <a:gd name="T88" fmla="*/ 48 w 98"/>
                <a:gd name="T89" fmla="*/ 70 h 110"/>
                <a:gd name="T90" fmla="*/ 55 w 98"/>
                <a:gd name="T91" fmla="*/ 70 h 110"/>
                <a:gd name="T92" fmla="*/ 55 w 98"/>
                <a:gd name="T93" fmla="*/ 86 h 110"/>
                <a:gd name="T94" fmla="*/ 58 w 98"/>
                <a:gd name="T95" fmla="*/ 89 h 110"/>
                <a:gd name="T96" fmla="*/ 65 w 98"/>
                <a:gd name="T97" fmla="*/ 89 h 110"/>
                <a:gd name="T98" fmla="*/ 65 w 98"/>
                <a:gd name="T99" fmla="*/ 70 h 110"/>
                <a:gd name="T100" fmla="*/ 72 w 98"/>
                <a:gd name="T101" fmla="*/ 70 h 110"/>
                <a:gd name="T102" fmla="*/ 72 w 98"/>
                <a:gd name="T103" fmla="*/ 95 h 110"/>
                <a:gd name="T104" fmla="*/ 96 w 98"/>
                <a:gd name="T105" fmla="*/ 45 h 110"/>
                <a:gd name="T106" fmla="*/ 84 w 98"/>
                <a:gd name="T107" fmla="*/ 32 h 110"/>
                <a:gd name="T108" fmla="*/ 72 w 98"/>
                <a:gd name="T109" fmla="*/ 48 h 110"/>
                <a:gd name="T110" fmla="*/ 85 w 98"/>
                <a:gd name="T111" fmla="*/ 62 h 110"/>
                <a:gd name="T112" fmla="*/ 96 w 98"/>
                <a:gd name="T113" fmla="*/ 4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8" h="110">
                  <a:moveTo>
                    <a:pt x="15" y="55"/>
                  </a:moveTo>
                  <a:cubicBezTo>
                    <a:pt x="27" y="53"/>
                    <a:pt x="25" y="39"/>
                    <a:pt x="25" y="36"/>
                  </a:cubicBezTo>
                  <a:cubicBezTo>
                    <a:pt x="24" y="32"/>
                    <a:pt x="19" y="24"/>
                    <a:pt x="11" y="24"/>
                  </a:cubicBezTo>
                  <a:cubicBezTo>
                    <a:pt x="2" y="25"/>
                    <a:pt x="1" y="38"/>
                    <a:pt x="1" y="38"/>
                  </a:cubicBezTo>
                  <a:cubicBezTo>
                    <a:pt x="0" y="45"/>
                    <a:pt x="4" y="58"/>
                    <a:pt x="15" y="55"/>
                  </a:cubicBezTo>
                  <a:close/>
                  <a:moveTo>
                    <a:pt x="27" y="79"/>
                  </a:moveTo>
                  <a:cubicBezTo>
                    <a:pt x="27" y="80"/>
                    <a:pt x="26" y="82"/>
                    <a:pt x="27" y="84"/>
                  </a:cubicBezTo>
                  <a:cubicBezTo>
                    <a:pt x="28" y="89"/>
                    <a:pt x="32" y="89"/>
                    <a:pt x="32" y="89"/>
                  </a:cubicBezTo>
                  <a:cubicBezTo>
                    <a:pt x="38" y="89"/>
                    <a:pt x="38" y="89"/>
                    <a:pt x="38" y="89"/>
                  </a:cubicBezTo>
                  <a:cubicBezTo>
                    <a:pt x="38" y="75"/>
                    <a:pt x="38" y="75"/>
                    <a:pt x="38" y="75"/>
                  </a:cubicBezTo>
                  <a:cubicBezTo>
                    <a:pt x="32" y="75"/>
                    <a:pt x="32" y="75"/>
                    <a:pt x="32" y="75"/>
                  </a:cubicBezTo>
                  <a:cubicBezTo>
                    <a:pt x="29" y="76"/>
                    <a:pt x="28" y="78"/>
                    <a:pt x="27" y="79"/>
                  </a:cubicBezTo>
                  <a:close/>
                  <a:moveTo>
                    <a:pt x="36" y="33"/>
                  </a:moveTo>
                  <a:cubicBezTo>
                    <a:pt x="42" y="33"/>
                    <a:pt x="48" y="25"/>
                    <a:pt x="48" y="16"/>
                  </a:cubicBezTo>
                  <a:cubicBezTo>
                    <a:pt x="48" y="8"/>
                    <a:pt x="42" y="0"/>
                    <a:pt x="36" y="0"/>
                  </a:cubicBezTo>
                  <a:cubicBezTo>
                    <a:pt x="30" y="0"/>
                    <a:pt x="25" y="8"/>
                    <a:pt x="25" y="16"/>
                  </a:cubicBezTo>
                  <a:cubicBezTo>
                    <a:pt x="25" y="25"/>
                    <a:pt x="30" y="33"/>
                    <a:pt x="36" y="33"/>
                  </a:cubicBezTo>
                  <a:close/>
                  <a:moveTo>
                    <a:pt x="63" y="34"/>
                  </a:moveTo>
                  <a:cubicBezTo>
                    <a:pt x="71" y="35"/>
                    <a:pt x="77" y="26"/>
                    <a:pt x="78" y="19"/>
                  </a:cubicBezTo>
                  <a:cubicBezTo>
                    <a:pt x="79" y="12"/>
                    <a:pt x="74" y="4"/>
                    <a:pt x="68" y="3"/>
                  </a:cubicBezTo>
                  <a:cubicBezTo>
                    <a:pt x="62" y="2"/>
                    <a:pt x="54" y="11"/>
                    <a:pt x="54" y="17"/>
                  </a:cubicBezTo>
                  <a:cubicBezTo>
                    <a:pt x="53" y="25"/>
                    <a:pt x="55" y="32"/>
                    <a:pt x="63" y="34"/>
                  </a:cubicBezTo>
                  <a:close/>
                  <a:moveTo>
                    <a:pt x="84" y="73"/>
                  </a:moveTo>
                  <a:cubicBezTo>
                    <a:pt x="84" y="73"/>
                    <a:pt x="71" y="63"/>
                    <a:pt x="63" y="52"/>
                  </a:cubicBezTo>
                  <a:cubicBezTo>
                    <a:pt x="53" y="37"/>
                    <a:pt x="38" y="43"/>
                    <a:pt x="34" y="51"/>
                  </a:cubicBezTo>
                  <a:cubicBezTo>
                    <a:pt x="29" y="59"/>
                    <a:pt x="21" y="64"/>
                    <a:pt x="20" y="66"/>
                  </a:cubicBezTo>
                  <a:cubicBezTo>
                    <a:pt x="19" y="67"/>
                    <a:pt x="4" y="75"/>
                    <a:pt x="8" y="89"/>
                  </a:cubicBezTo>
                  <a:cubicBezTo>
                    <a:pt x="11" y="103"/>
                    <a:pt x="22" y="103"/>
                    <a:pt x="22" y="103"/>
                  </a:cubicBezTo>
                  <a:cubicBezTo>
                    <a:pt x="22" y="103"/>
                    <a:pt x="31" y="104"/>
                    <a:pt x="40" y="102"/>
                  </a:cubicBezTo>
                  <a:cubicBezTo>
                    <a:pt x="50" y="100"/>
                    <a:pt x="58" y="102"/>
                    <a:pt x="58" y="102"/>
                  </a:cubicBezTo>
                  <a:cubicBezTo>
                    <a:pt x="58" y="102"/>
                    <a:pt x="81" y="110"/>
                    <a:pt x="87" y="95"/>
                  </a:cubicBezTo>
                  <a:cubicBezTo>
                    <a:pt x="93" y="81"/>
                    <a:pt x="84" y="73"/>
                    <a:pt x="84" y="73"/>
                  </a:cubicBezTo>
                  <a:close/>
                  <a:moveTo>
                    <a:pt x="45" y="95"/>
                  </a:moveTo>
                  <a:cubicBezTo>
                    <a:pt x="30" y="95"/>
                    <a:pt x="30" y="95"/>
                    <a:pt x="30" y="95"/>
                  </a:cubicBezTo>
                  <a:cubicBezTo>
                    <a:pt x="24" y="94"/>
                    <a:pt x="21" y="89"/>
                    <a:pt x="21" y="89"/>
                  </a:cubicBezTo>
                  <a:cubicBezTo>
                    <a:pt x="21" y="88"/>
                    <a:pt x="19" y="84"/>
                    <a:pt x="20" y="78"/>
                  </a:cubicBezTo>
                  <a:cubicBezTo>
                    <a:pt x="23" y="70"/>
                    <a:pt x="30" y="69"/>
                    <a:pt x="30" y="69"/>
                  </a:cubicBezTo>
                  <a:cubicBezTo>
                    <a:pt x="38" y="69"/>
                    <a:pt x="38" y="69"/>
                    <a:pt x="38" y="69"/>
                  </a:cubicBezTo>
                  <a:cubicBezTo>
                    <a:pt x="38" y="59"/>
                    <a:pt x="38" y="59"/>
                    <a:pt x="38" y="59"/>
                  </a:cubicBezTo>
                  <a:cubicBezTo>
                    <a:pt x="45" y="59"/>
                    <a:pt x="45" y="59"/>
                    <a:pt x="45" y="59"/>
                  </a:cubicBezTo>
                  <a:lnTo>
                    <a:pt x="45" y="95"/>
                  </a:lnTo>
                  <a:close/>
                  <a:moveTo>
                    <a:pt x="72" y="95"/>
                  </a:moveTo>
                  <a:cubicBezTo>
                    <a:pt x="55" y="95"/>
                    <a:pt x="55" y="95"/>
                    <a:pt x="55" y="95"/>
                  </a:cubicBezTo>
                  <a:cubicBezTo>
                    <a:pt x="49" y="93"/>
                    <a:pt x="48" y="89"/>
                    <a:pt x="48" y="89"/>
                  </a:cubicBezTo>
                  <a:cubicBezTo>
                    <a:pt x="48" y="70"/>
                    <a:pt x="48" y="70"/>
                    <a:pt x="48" y="70"/>
                  </a:cubicBezTo>
                  <a:cubicBezTo>
                    <a:pt x="55" y="70"/>
                    <a:pt x="55" y="70"/>
                    <a:pt x="55" y="70"/>
                  </a:cubicBezTo>
                  <a:cubicBezTo>
                    <a:pt x="55" y="86"/>
                    <a:pt x="55" y="86"/>
                    <a:pt x="55" y="86"/>
                  </a:cubicBezTo>
                  <a:cubicBezTo>
                    <a:pt x="56" y="88"/>
                    <a:pt x="58" y="89"/>
                    <a:pt x="58" y="89"/>
                  </a:cubicBezTo>
                  <a:cubicBezTo>
                    <a:pt x="65" y="89"/>
                    <a:pt x="65" y="89"/>
                    <a:pt x="65" y="89"/>
                  </a:cubicBezTo>
                  <a:cubicBezTo>
                    <a:pt x="65" y="70"/>
                    <a:pt x="65" y="70"/>
                    <a:pt x="65" y="70"/>
                  </a:cubicBezTo>
                  <a:cubicBezTo>
                    <a:pt x="72" y="70"/>
                    <a:pt x="72" y="70"/>
                    <a:pt x="72" y="70"/>
                  </a:cubicBezTo>
                  <a:lnTo>
                    <a:pt x="72" y="95"/>
                  </a:lnTo>
                  <a:close/>
                  <a:moveTo>
                    <a:pt x="96" y="45"/>
                  </a:moveTo>
                  <a:cubicBezTo>
                    <a:pt x="96" y="42"/>
                    <a:pt x="94" y="32"/>
                    <a:pt x="84" y="32"/>
                  </a:cubicBezTo>
                  <a:cubicBezTo>
                    <a:pt x="74" y="32"/>
                    <a:pt x="72" y="41"/>
                    <a:pt x="72" y="48"/>
                  </a:cubicBezTo>
                  <a:cubicBezTo>
                    <a:pt x="72" y="54"/>
                    <a:pt x="73" y="62"/>
                    <a:pt x="85" y="62"/>
                  </a:cubicBezTo>
                  <a:cubicBezTo>
                    <a:pt x="98" y="62"/>
                    <a:pt x="96" y="48"/>
                    <a:pt x="96" y="45"/>
                  </a:cubicBezTo>
                  <a:close/>
                </a:path>
              </a:pathLst>
            </a:custGeom>
            <a:solidFill>
              <a:schemeClr val="bg1"/>
            </a:solidFill>
            <a:ln>
              <a:noFill/>
            </a:ln>
            <a:effectLst>
              <a:outerShdw blurRad="177800" dist="101600" dir="2700000" algn="tl" rotWithShape="0">
                <a:prstClr val="black">
                  <a:alpha val="32000"/>
                </a:prstClr>
              </a:outerShdw>
            </a:effectLst>
          </p:spPr>
          <p:txBody>
            <a:bodyPr vert="horz" wrap="square" lIns="91440" tIns="45720" rIns="91440" bIns="45720" numCol="1" anchor="t" anchorCtr="0" compatLnSpc="1">
              <a:prstTxWarp prst="textNoShape">
                <a:avLst/>
              </a:prstTxWarp>
            </a:bodyPr>
            <a:lstStyle/>
            <a:p>
              <a:endParaRPr lang="zh-CN" altLang="en-US"/>
            </a:p>
          </p:txBody>
        </p:sp>
      </p:grpSp>
      <p:grpSp>
        <p:nvGrpSpPr>
          <p:cNvPr id="4671" name="组合 4670"/>
          <p:cNvGrpSpPr/>
          <p:nvPr/>
        </p:nvGrpSpPr>
        <p:grpSpPr>
          <a:xfrm>
            <a:off x="6935788" y="4149725"/>
            <a:ext cx="1189038" cy="1189038"/>
            <a:chOff x="6935788" y="4149725"/>
            <a:chExt cx="1189038" cy="1189038"/>
          </a:xfrm>
        </p:grpSpPr>
        <p:sp>
          <p:nvSpPr>
            <p:cNvPr id="85" name="Oval 271"/>
            <p:cNvSpPr>
              <a:spLocks noChangeArrowheads="1"/>
            </p:cNvSpPr>
            <p:nvPr/>
          </p:nvSpPr>
          <p:spPr bwMode="auto">
            <a:xfrm>
              <a:off x="6935788" y="4149725"/>
              <a:ext cx="1189038" cy="1189038"/>
            </a:xfrm>
            <a:prstGeom prst="ellipse">
              <a:avLst/>
            </a:prstGeom>
            <a:solidFill>
              <a:srgbClr val="53D2FF">
                <a:alpha val="40000"/>
              </a:srgbClr>
            </a:solidFill>
            <a:ln>
              <a:noFill/>
            </a:ln>
            <a:effectLst>
              <a:outerShdw blurRad="254000" algn="ctr"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53" name="Oval 571"/>
            <p:cNvSpPr>
              <a:spLocks noChangeArrowheads="1"/>
            </p:cNvSpPr>
            <p:nvPr/>
          </p:nvSpPr>
          <p:spPr bwMode="auto">
            <a:xfrm>
              <a:off x="7192221" y="4484688"/>
              <a:ext cx="676172" cy="519112"/>
            </a:xfrm>
            <a:custGeom>
              <a:avLst/>
              <a:gdLst/>
              <a:ahLst/>
              <a:cxnLst/>
              <a:rect l="l" t="t" r="r" b="b"/>
              <a:pathLst>
                <a:path w="510461" h="391892">
                  <a:moveTo>
                    <a:pt x="52638" y="109249"/>
                  </a:moveTo>
                  <a:cubicBezTo>
                    <a:pt x="93997" y="135584"/>
                    <a:pt x="93997" y="139346"/>
                    <a:pt x="124076" y="165682"/>
                  </a:cubicBezTo>
                  <a:cubicBezTo>
                    <a:pt x="142875" y="188255"/>
                    <a:pt x="139115" y="218352"/>
                    <a:pt x="127836" y="255974"/>
                  </a:cubicBezTo>
                  <a:cubicBezTo>
                    <a:pt x="116556" y="293595"/>
                    <a:pt x="120316" y="278547"/>
                    <a:pt x="71438" y="383887"/>
                  </a:cubicBezTo>
                  <a:cubicBezTo>
                    <a:pt x="71430" y="383882"/>
                    <a:pt x="70684" y="383411"/>
                    <a:pt x="0" y="338741"/>
                  </a:cubicBezTo>
                  <a:cubicBezTo>
                    <a:pt x="43" y="338704"/>
                    <a:pt x="78961" y="271013"/>
                    <a:pt x="93997" y="237163"/>
                  </a:cubicBezTo>
                  <a:cubicBezTo>
                    <a:pt x="112788" y="203318"/>
                    <a:pt x="75230" y="184509"/>
                    <a:pt x="75197" y="184492"/>
                  </a:cubicBezTo>
                  <a:cubicBezTo>
                    <a:pt x="75187" y="184486"/>
                    <a:pt x="74455" y="184015"/>
                    <a:pt x="22559" y="150633"/>
                  </a:cubicBezTo>
                  <a:cubicBezTo>
                    <a:pt x="22565" y="150625"/>
                    <a:pt x="22981" y="150052"/>
                    <a:pt x="52638" y="109249"/>
                  </a:cubicBezTo>
                  <a:close/>
                  <a:moveTo>
                    <a:pt x="89694" y="7649"/>
                  </a:moveTo>
                  <a:cubicBezTo>
                    <a:pt x="114682" y="7649"/>
                    <a:pt x="134938" y="26128"/>
                    <a:pt x="134938" y="48924"/>
                  </a:cubicBezTo>
                  <a:cubicBezTo>
                    <a:pt x="134938" y="71720"/>
                    <a:pt x="114682" y="90199"/>
                    <a:pt x="89694" y="90199"/>
                  </a:cubicBezTo>
                  <a:cubicBezTo>
                    <a:pt x="64706" y="90199"/>
                    <a:pt x="44450" y="71720"/>
                    <a:pt x="44450" y="48924"/>
                  </a:cubicBezTo>
                  <a:cubicBezTo>
                    <a:pt x="44450" y="26128"/>
                    <a:pt x="64706" y="7649"/>
                    <a:pt x="89694" y="7649"/>
                  </a:cubicBezTo>
                  <a:close/>
                  <a:moveTo>
                    <a:pt x="183929" y="0"/>
                  </a:moveTo>
                  <a:cubicBezTo>
                    <a:pt x="183929" y="0"/>
                    <a:pt x="183929" y="0"/>
                    <a:pt x="247649" y="18761"/>
                  </a:cubicBezTo>
                  <a:cubicBezTo>
                    <a:pt x="247649" y="18761"/>
                    <a:pt x="240153" y="30018"/>
                    <a:pt x="228908" y="52532"/>
                  </a:cubicBezTo>
                  <a:cubicBezTo>
                    <a:pt x="487474" y="-22496"/>
                    <a:pt x="502524" y="93750"/>
                    <a:pt x="502531" y="93807"/>
                  </a:cubicBezTo>
                  <a:cubicBezTo>
                    <a:pt x="502531" y="93807"/>
                    <a:pt x="517524" y="176357"/>
                    <a:pt x="506279" y="303935"/>
                  </a:cubicBezTo>
                  <a:cubicBezTo>
                    <a:pt x="491290" y="431480"/>
                    <a:pt x="326445" y="382757"/>
                    <a:pt x="326363" y="382732"/>
                  </a:cubicBezTo>
                  <a:cubicBezTo>
                    <a:pt x="326363" y="382732"/>
                    <a:pt x="326363" y="382732"/>
                    <a:pt x="333859" y="345210"/>
                  </a:cubicBezTo>
                  <a:cubicBezTo>
                    <a:pt x="333859" y="345210"/>
                    <a:pt x="333859" y="345210"/>
                    <a:pt x="375090" y="356467"/>
                  </a:cubicBezTo>
                  <a:cubicBezTo>
                    <a:pt x="446276" y="360217"/>
                    <a:pt x="438817" y="296485"/>
                    <a:pt x="438811" y="296430"/>
                  </a:cubicBezTo>
                  <a:cubicBezTo>
                    <a:pt x="438811" y="296430"/>
                    <a:pt x="438811" y="296430"/>
                    <a:pt x="438811" y="116321"/>
                  </a:cubicBezTo>
                  <a:cubicBezTo>
                    <a:pt x="438811" y="48779"/>
                    <a:pt x="375090" y="41275"/>
                    <a:pt x="258894" y="82550"/>
                  </a:cubicBezTo>
                  <a:cubicBezTo>
                    <a:pt x="258894" y="82550"/>
                    <a:pt x="258894" y="82550"/>
                    <a:pt x="285132" y="90055"/>
                  </a:cubicBezTo>
                  <a:cubicBezTo>
                    <a:pt x="281384" y="101311"/>
                    <a:pt x="273887" y="112568"/>
                    <a:pt x="262642" y="123825"/>
                  </a:cubicBezTo>
                  <a:cubicBezTo>
                    <a:pt x="262642" y="123825"/>
                    <a:pt x="262642" y="123825"/>
                    <a:pt x="416321" y="123825"/>
                  </a:cubicBezTo>
                  <a:cubicBezTo>
                    <a:pt x="416321" y="123825"/>
                    <a:pt x="416321" y="123825"/>
                    <a:pt x="416321" y="157596"/>
                  </a:cubicBezTo>
                  <a:cubicBezTo>
                    <a:pt x="416321" y="157596"/>
                    <a:pt x="416321" y="157596"/>
                    <a:pt x="330111" y="157596"/>
                  </a:cubicBezTo>
                  <a:cubicBezTo>
                    <a:pt x="330111" y="157596"/>
                    <a:pt x="330111" y="157596"/>
                    <a:pt x="330111" y="195118"/>
                  </a:cubicBezTo>
                  <a:cubicBezTo>
                    <a:pt x="330111" y="195118"/>
                    <a:pt x="330111" y="195118"/>
                    <a:pt x="416321" y="195118"/>
                  </a:cubicBezTo>
                  <a:cubicBezTo>
                    <a:pt x="416321" y="195118"/>
                    <a:pt x="416321" y="195118"/>
                    <a:pt x="416321" y="228889"/>
                  </a:cubicBezTo>
                  <a:cubicBezTo>
                    <a:pt x="416321" y="228889"/>
                    <a:pt x="416321" y="228889"/>
                    <a:pt x="330111" y="228889"/>
                  </a:cubicBezTo>
                  <a:cubicBezTo>
                    <a:pt x="330111" y="228889"/>
                    <a:pt x="330111" y="228889"/>
                    <a:pt x="330111" y="292678"/>
                  </a:cubicBezTo>
                  <a:cubicBezTo>
                    <a:pt x="341356" y="288925"/>
                    <a:pt x="356349" y="285173"/>
                    <a:pt x="367594" y="273916"/>
                  </a:cubicBezTo>
                  <a:cubicBezTo>
                    <a:pt x="367594" y="273916"/>
                    <a:pt x="367594" y="273916"/>
                    <a:pt x="356349" y="247650"/>
                  </a:cubicBezTo>
                  <a:cubicBezTo>
                    <a:pt x="356349" y="247650"/>
                    <a:pt x="356349" y="247650"/>
                    <a:pt x="397580" y="232641"/>
                  </a:cubicBezTo>
                  <a:cubicBezTo>
                    <a:pt x="397580" y="232641"/>
                    <a:pt x="397580" y="232641"/>
                    <a:pt x="435062" y="318944"/>
                  </a:cubicBezTo>
                  <a:cubicBezTo>
                    <a:pt x="435062" y="318944"/>
                    <a:pt x="435062" y="318944"/>
                    <a:pt x="382587" y="337705"/>
                  </a:cubicBezTo>
                  <a:cubicBezTo>
                    <a:pt x="382587" y="337705"/>
                    <a:pt x="382587" y="337705"/>
                    <a:pt x="375090" y="303935"/>
                  </a:cubicBezTo>
                  <a:cubicBezTo>
                    <a:pt x="352601" y="322696"/>
                    <a:pt x="303873" y="348962"/>
                    <a:pt x="221412" y="345210"/>
                  </a:cubicBezTo>
                  <a:cubicBezTo>
                    <a:pt x="135223" y="348961"/>
                    <a:pt x="157680" y="247699"/>
                    <a:pt x="157691" y="247650"/>
                  </a:cubicBezTo>
                  <a:cubicBezTo>
                    <a:pt x="157691" y="243898"/>
                    <a:pt x="157691" y="243898"/>
                    <a:pt x="221412" y="243898"/>
                  </a:cubicBezTo>
                  <a:cubicBezTo>
                    <a:pt x="221412" y="258907"/>
                    <a:pt x="213915" y="281421"/>
                    <a:pt x="221412" y="292678"/>
                  </a:cubicBezTo>
                  <a:cubicBezTo>
                    <a:pt x="228908" y="300182"/>
                    <a:pt x="243901" y="303935"/>
                    <a:pt x="255146" y="303935"/>
                  </a:cubicBezTo>
                  <a:cubicBezTo>
                    <a:pt x="258894" y="303935"/>
                    <a:pt x="258894" y="303935"/>
                    <a:pt x="258894" y="228889"/>
                  </a:cubicBezTo>
                  <a:cubicBezTo>
                    <a:pt x="258894" y="228889"/>
                    <a:pt x="258894" y="228889"/>
                    <a:pt x="168936" y="228889"/>
                  </a:cubicBezTo>
                  <a:cubicBezTo>
                    <a:pt x="168936" y="228889"/>
                    <a:pt x="168936" y="228889"/>
                    <a:pt x="168936" y="195118"/>
                  </a:cubicBezTo>
                  <a:cubicBezTo>
                    <a:pt x="168936" y="195118"/>
                    <a:pt x="168936" y="195118"/>
                    <a:pt x="195174" y="195118"/>
                  </a:cubicBezTo>
                  <a:cubicBezTo>
                    <a:pt x="208500" y="195118"/>
                    <a:pt x="228594" y="195118"/>
                    <a:pt x="258894" y="195118"/>
                  </a:cubicBezTo>
                  <a:cubicBezTo>
                    <a:pt x="258894" y="195118"/>
                    <a:pt x="258894" y="195118"/>
                    <a:pt x="258894" y="157596"/>
                  </a:cubicBezTo>
                  <a:cubicBezTo>
                    <a:pt x="258894" y="157596"/>
                    <a:pt x="258894" y="157596"/>
                    <a:pt x="232656" y="157596"/>
                  </a:cubicBezTo>
                  <a:cubicBezTo>
                    <a:pt x="213932" y="180088"/>
                    <a:pt x="195209" y="195091"/>
                    <a:pt x="195174" y="195118"/>
                  </a:cubicBezTo>
                  <a:cubicBezTo>
                    <a:pt x="195174" y="195118"/>
                    <a:pt x="195174" y="195118"/>
                    <a:pt x="168936" y="172605"/>
                  </a:cubicBezTo>
                  <a:cubicBezTo>
                    <a:pt x="187677" y="153843"/>
                    <a:pt x="206418" y="120073"/>
                    <a:pt x="217663" y="97559"/>
                  </a:cubicBezTo>
                  <a:cubicBezTo>
                    <a:pt x="210167" y="101311"/>
                    <a:pt x="198922" y="108816"/>
                    <a:pt x="187677" y="112568"/>
                  </a:cubicBezTo>
                  <a:cubicBezTo>
                    <a:pt x="180181" y="123825"/>
                    <a:pt x="168936" y="138834"/>
                    <a:pt x="153943" y="150091"/>
                  </a:cubicBezTo>
                  <a:cubicBezTo>
                    <a:pt x="153943" y="150091"/>
                    <a:pt x="112749" y="123848"/>
                    <a:pt x="112712" y="123825"/>
                  </a:cubicBezTo>
                  <a:cubicBezTo>
                    <a:pt x="157680" y="86312"/>
                    <a:pt x="183916" y="43"/>
                    <a:pt x="183929" y="0"/>
                  </a:cubicBezTo>
                  <a:close/>
                </a:path>
              </a:pathLst>
            </a:custGeom>
            <a:solidFill>
              <a:schemeClr val="bg1"/>
            </a:solidFill>
            <a:ln>
              <a:noFill/>
            </a:ln>
            <a:effectLst>
              <a:outerShdw blurRad="177800" dist="101600" dir="2700000" algn="tl" rotWithShape="0">
                <a:prstClr val="black">
                  <a:alpha val="32000"/>
                </a:prstClr>
              </a:outerShdw>
            </a:effectLst>
          </p:spPr>
          <p:txBody>
            <a:bodyPr vert="horz" wrap="square" lIns="91440" tIns="45720" rIns="91440" bIns="45720" numCol="1" anchor="t" anchorCtr="0" compatLnSpc="1">
              <a:prstTxWarp prst="textNoShape">
                <a:avLst/>
              </a:prstTxWarp>
            </a:bodyPr>
            <a:lstStyle/>
            <a:p>
              <a:endParaRPr lang="zh-CN" altLang="en-US"/>
            </a:p>
          </p:txBody>
        </p:sp>
      </p:grpSp>
      <p:pic>
        <p:nvPicPr>
          <p:cNvPr id="639"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grpSp>
        <p:nvGrpSpPr>
          <p:cNvPr id="2" name="组合 1"/>
          <p:cNvGrpSpPr/>
          <p:nvPr/>
        </p:nvGrpSpPr>
        <p:grpSpPr>
          <a:xfrm>
            <a:off x="5351462" y="2682875"/>
            <a:ext cx="1500188" cy="1503363"/>
            <a:chOff x="10199662" y="2673350"/>
            <a:chExt cx="1500188" cy="1503363"/>
          </a:xfrm>
        </p:grpSpPr>
        <p:sp>
          <p:nvSpPr>
            <p:cNvPr id="122" name="Oval 272"/>
            <p:cNvSpPr>
              <a:spLocks noChangeArrowheads="1"/>
            </p:cNvSpPr>
            <p:nvPr/>
          </p:nvSpPr>
          <p:spPr bwMode="auto">
            <a:xfrm>
              <a:off x="10199662" y="2673350"/>
              <a:ext cx="1500188" cy="1503363"/>
            </a:xfrm>
            <a:prstGeom prst="ellipse">
              <a:avLst/>
            </a:prstGeom>
            <a:solidFill>
              <a:srgbClr val="53D2FF">
                <a:alpha val="60000"/>
              </a:srgbClr>
            </a:solidFill>
            <a:ln>
              <a:noFill/>
            </a:ln>
            <a:effectLst>
              <a:outerShdw blurRad="254000" algn="ctr" rotWithShape="0">
                <a:srgbClr val="53D2FF">
                  <a:alpha val="80000"/>
                </a:srgb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273"/>
            <p:cNvSpPr>
              <a:spLocks/>
            </p:cNvSpPr>
            <p:nvPr/>
          </p:nvSpPr>
          <p:spPr bwMode="auto">
            <a:xfrm>
              <a:off x="10521925" y="2886075"/>
              <a:ext cx="855663" cy="1290638"/>
            </a:xfrm>
            <a:custGeom>
              <a:avLst/>
              <a:gdLst/>
              <a:ahLst/>
              <a:cxnLst/>
              <a:rect l="l" t="t" r="r" b="b"/>
              <a:pathLst>
                <a:path w="855663" h="1290638">
                  <a:moveTo>
                    <a:pt x="434826" y="0"/>
                  </a:moveTo>
                  <a:cubicBezTo>
                    <a:pt x="627732" y="0"/>
                    <a:pt x="714811" y="206642"/>
                    <a:pt x="720634" y="315721"/>
                  </a:cubicBezTo>
                  <a:cubicBezTo>
                    <a:pt x="732473" y="324657"/>
                    <a:pt x="737178" y="354237"/>
                    <a:pt x="730727" y="386617"/>
                  </a:cubicBezTo>
                  <a:cubicBezTo>
                    <a:pt x="719535" y="424066"/>
                    <a:pt x="700881" y="454025"/>
                    <a:pt x="685959" y="450280"/>
                  </a:cubicBezTo>
                  <a:lnTo>
                    <a:pt x="683822" y="448757"/>
                  </a:lnTo>
                  <a:cubicBezTo>
                    <a:pt x="661814" y="540743"/>
                    <a:pt x="604561" y="626224"/>
                    <a:pt x="531812" y="670006"/>
                  </a:cubicBezTo>
                  <a:cubicBezTo>
                    <a:pt x="531812" y="692082"/>
                    <a:pt x="531812" y="709754"/>
                    <a:pt x="531812" y="723900"/>
                  </a:cubicBezTo>
                  <a:lnTo>
                    <a:pt x="600075" y="792163"/>
                  </a:lnTo>
                  <a:lnTo>
                    <a:pt x="602863" y="824829"/>
                  </a:lnTo>
                  <a:cubicBezTo>
                    <a:pt x="634604" y="837965"/>
                    <a:pt x="669347" y="857145"/>
                    <a:pt x="709300" y="882218"/>
                  </a:cubicBezTo>
                  <a:cubicBezTo>
                    <a:pt x="784358" y="927182"/>
                    <a:pt x="814381" y="1032097"/>
                    <a:pt x="855663" y="1155747"/>
                  </a:cubicBezTo>
                  <a:cubicBezTo>
                    <a:pt x="735570" y="1238181"/>
                    <a:pt x="585454" y="1290638"/>
                    <a:pt x="427831" y="1290638"/>
                  </a:cubicBezTo>
                  <a:cubicBezTo>
                    <a:pt x="266456" y="1290638"/>
                    <a:pt x="120093" y="1238181"/>
                    <a:pt x="0" y="1155747"/>
                  </a:cubicBezTo>
                  <a:cubicBezTo>
                    <a:pt x="41282" y="1032097"/>
                    <a:pt x="71305" y="930929"/>
                    <a:pt x="146363" y="882218"/>
                  </a:cubicBezTo>
                  <a:cubicBezTo>
                    <a:pt x="185694" y="856809"/>
                    <a:pt x="220034" y="837451"/>
                    <a:pt x="251670" y="824283"/>
                  </a:cubicBezTo>
                  <a:lnTo>
                    <a:pt x="255587" y="792163"/>
                  </a:lnTo>
                  <a:lnTo>
                    <a:pt x="319087" y="723900"/>
                  </a:lnTo>
                  <a:lnTo>
                    <a:pt x="322262" y="725824"/>
                  </a:lnTo>
                  <a:lnTo>
                    <a:pt x="322262" y="668916"/>
                  </a:lnTo>
                  <a:cubicBezTo>
                    <a:pt x="250231" y="624845"/>
                    <a:pt x="193615" y="539912"/>
                    <a:pt x="169597" y="449053"/>
                  </a:cubicBezTo>
                  <a:lnTo>
                    <a:pt x="168116" y="450280"/>
                  </a:lnTo>
                  <a:cubicBezTo>
                    <a:pt x="153193" y="454025"/>
                    <a:pt x="130810" y="424066"/>
                    <a:pt x="123348" y="386617"/>
                  </a:cubicBezTo>
                  <a:cubicBezTo>
                    <a:pt x="116900" y="354255"/>
                    <a:pt x="121596" y="324690"/>
                    <a:pt x="133424" y="315735"/>
                  </a:cubicBezTo>
                  <a:cubicBezTo>
                    <a:pt x="125519" y="185658"/>
                    <a:pt x="225429" y="0"/>
                    <a:pt x="434826" y="0"/>
                  </a:cubicBezTo>
                  <a:close/>
                </a:path>
              </a:pathLst>
            </a:custGeom>
            <a:solidFill>
              <a:schemeClr val="bg1"/>
            </a:solidFill>
            <a:ln>
              <a:noFill/>
            </a:ln>
            <a:effectLst>
              <a:outerShdw blurRad="177800" dist="101600" dir="2700000" algn="tl" rotWithShape="0">
                <a:prstClr val="black">
                  <a:alpha val="32000"/>
                </a:prstClr>
              </a:outerShdw>
            </a:effec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405633933"/>
      </p:ext>
    </p:extLst>
  </p:cSld>
  <p:clrMapOvr>
    <a:masterClrMapping/>
  </p:clrMapOvr>
  <mc:AlternateContent xmlns:mc="http://schemas.openxmlformats.org/markup-compatibility/2006" xmlns:p14="http://schemas.microsoft.com/office/powerpoint/2010/main">
    <mc:Choice Requires="p14">
      <p:transition spd="slow" p14:dur="1300">
        <p14:pan di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13"/>
                                        </p:tgtEl>
                                        <p:attrNameLst>
                                          <p:attrName>style.visibility</p:attrName>
                                        </p:attrNameLst>
                                      </p:cBhvr>
                                      <p:to>
                                        <p:strVal val="visible"/>
                                      </p:to>
                                    </p:set>
                                    <p:animEffect transition="in" filter="fade">
                                      <p:cBhvr>
                                        <p:cTn id="12" dur="500"/>
                                        <p:tgtEl>
                                          <p:spTgt spid="113"/>
                                        </p:tgtEl>
                                      </p:cBhvr>
                                    </p:animEffect>
                                  </p:childTnLst>
                                </p:cTn>
                              </p:par>
                              <p:par>
                                <p:cTn id="13" presetID="10" presetClass="entr" presetSubtype="0" fill="hold" nodeType="withEffect">
                                  <p:stCondLst>
                                    <p:cond delay="0"/>
                                  </p:stCondLst>
                                  <p:childTnLst>
                                    <p:set>
                                      <p:cBhvr>
                                        <p:cTn id="14" dur="1" fill="hold">
                                          <p:stCondLst>
                                            <p:cond delay="0"/>
                                          </p:stCondLst>
                                        </p:cTn>
                                        <p:tgtEl>
                                          <p:spTgt spid="4669"/>
                                        </p:tgtEl>
                                        <p:attrNameLst>
                                          <p:attrName>style.visibility</p:attrName>
                                        </p:attrNameLst>
                                      </p:cBhvr>
                                      <p:to>
                                        <p:strVal val="visible"/>
                                      </p:to>
                                    </p:set>
                                    <p:animEffect transition="in" filter="fade">
                                      <p:cBhvr>
                                        <p:cTn id="15" dur="500"/>
                                        <p:tgtEl>
                                          <p:spTgt spid="466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127"/>
                                        </p:tgtEl>
                                        <p:attrNameLst>
                                          <p:attrName>style.visibility</p:attrName>
                                        </p:attrNameLst>
                                      </p:cBhvr>
                                      <p:to>
                                        <p:strVal val="visible"/>
                                      </p:to>
                                    </p:set>
                                    <p:animEffect transition="in" filter="fade">
                                      <p:cBhvr>
                                        <p:cTn id="18" dur="500"/>
                                        <p:tgtEl>
                                          <p:spTgt spid="4127"/>
                                        </p:tgtEl>
                                      </p:cBhvr>
                                    </p:animEffect>
                                  </p:childTnLst>
                                </p:cTn>
                              </p:par>
                              <p:par>
                                <p:cTn id="19" presetID="10" presetClass="entr" presetSubtype="0" fill="hold" nodeType="withEffect">
                                  <p:stCondLst>
                                    <p:cond delay="100"/>
                                  </p:stCondLst>
                                  <p:childTnLst>
                                    <p:set>
                                      <p:cBhvr>
                                        <p:cTn id="20" dur="1" fill="hold">
                                          <p:stCondLst>
                                            <p:cond delay="0"/>
                                          </p:stCondLst>
                                        </p:cTn>
                                        <p:tgtEl>
                                          <p:spTgt spid="4670"/>
                                        </p:tgtEl>
                                        <p:attrNameLst>
                                          <p:attrName>style.visibility</p:attrName>
                                        </p:attrNameLst>
                                      </p:cBhvr>
                                      <p:to>
                                        <p:strVal val="visible"/>
                                      </p:to>
                                    </p:set>
                                    <p:animEffect transition="in" filter="fade">
                                      <p:cBhvr>
                                        <p:cTn id="21" dur="500"/>
                                        <p:tgtEl>
                                          <p:spTgt spid="4670"/>
                                        </p:tgtEl>
                                      </p:cBhvr>
                                    </p:animEffect>
                                  </p:childTnLst>
                                </p:cTn>
                              </p:par>
                              <p:par>
                                <p:cTn id="22" presetID="10" presetClass="entr" presetSubtype="0" fill="hold" nodeType="withEffect">
                                  <p:stCondLst>
                                    <p:cond delay="100"/>
                                  </p:stCondLst>
                                  <p:childTnLst>
                                    <p:set>
                                      <p:cBhvr>
                                        <p:cTn id="23" dur="1" fill="hold">
                                          <p:stCondLst>
                                            <p:cond delay="0"/>
                                          </p:stCondLst>
                                        </p:cTn>
                                        <p:tgtEl>
                                          <p:spTgt spid="4657"/>
                                        </p:tgtEl>
                                        <p:attrNameLst>
                                          <p:attrName>style.visibility</p:attrName>
                                        </p:attrNameLst>
                                      </p:cBhvr>
                                      <p:to>
                                        <p:strVal val="visible"/>
                                      </p:to>
                                    </p:set>
                                    <p:animEffect transition="in" filter="fade">
                                      <p:cBhvr>
                                        <p:cTn id="24" dur="500"/>
                                        <p:tgtEl>
                                          <p:spTgt spid="4657"/>
                                        </p:tgtEl>
                                      </p:cBhvr>
                                    </p:animEffect>
                                  </p:childTnLst>
                                </p:cTn>
                              </p:par>
                              <p:par>
                                <p:cTn id="25" presetID="10" presetClass="entr" presetSubtype="0" fill="hold" nodeType="withEffect">
                                  <p:stCondLst>
                                    <p:cond delay="400"/>
                                  </p:stCondLst>
                                  <p:childTnLst>
                                    <p:set>
                                      <p:cBhvr>
                                        <p:cTn id="26" dur="1" fill="hold">
                                          <p:stCondLst>
                                            <p:cond delay="0"/>
                                          </p:stCondLst>
                                        </p:cTn>
                                        <p:tgtEl>
                                          <p:spTgt spid="4659"/>
                                        </p:tgtEl>
                                        <p:attrNameLst>
                                          <p:attrName>style.visibility</p:attrName>
                                        </p:attrNameLst>
                                      </p:cBhvr>
                                      <p:to>
                                        <p:strVal val="visible"/>
                                      </p:to>
                                    </p:set>
                                    <p:animEffect transition="in" filter="fade">
                                      <p:cBhvr>
                                        <p:cTn id="27" dur="500"/>
                                        <p:tgtEl>
                                          <p:spTgt spid="4659"/>
                                        </p:tgtEl>
                                      </p:cBhvr>
                                    </p:animEffect>
                                  </p:childTnLst>
                                </p:cTn>
                              </p:par>
                              <p:par>
                                <p:cTn id="28" presetID="10" presetClass="entr" presetSubtype="0" fill="hold" nodeType="withEffect">
                                  <p:stCondLst>
                                    <p:cond delay="300"/>
                                  </p:stCondLst>
                                  <p:childTnLst>
                                    <p:set>
                                      <p:cBhvr>
                                        <p:cTn id="29" dur="1" fill="hold">
                                          <p:stCondLst>
                                            <p:cond delay="0"/>
                                          </p:stCondLst>
                                        </p:cTn>
                                        <p:tgtEl>
                                          <p:spTgt spid="4660"/>
                                        </p:tgtEl>
                                        <p:attrNameLst>
                                          <p:attrName>style.visibility</p:attrName>
                                        </p:attrNameLst>
                                      </p:cBhvr>
                                      <p:to>
                                        <p:strVal val="visible"/>
                                      </p:to>
                                    </p:set>
                                    <p:animEffect transition="in" filter="fade">
                                      <p:cBhvr>
                                        <p:cTn id="30" dur="500"/>
                                        <p:tgtEl>
                                          <p:spTgt spid="4660"/>
                                        </p:tgtEl>
                                      </p:cBhvr>
                                    </p:animEffect>
                                  </p:childTnLst>
                                </p:cTn>
                              </p:par>
                              <p:par>
                                <p:cTn id="31" presetID="10" presetClass="entr" presetSubtype="0" fill="hold" nodeType="withEffect">
                                  <p:stCondLst>
                                    <p:cond delay="0"/>
                                  </p:stCondLst>
                                  <p:childTnLst>
                                    <p:set>
                                      <p:cBhvr>
                                        <p:cTn id="32" dur="1" fill="hold">
                                          <p:stCondLst>
                                            <p:cond delay="0"/>
                                          </p:stCondLst>
                                        </p:cTn>
                                        <p:tgtEl>
                                          <p:spTgt spid="4661"/>
                                        </p:tgtEl>
                                        <p:attrNameLst>
                                          <p:attrName>style.visibility</p:attrName>
                                        </p:attrNameLst>
                                      </p:cBhvr>
                                      <p:to>
                                        <p:strVal val="visible"/>
                                      </p:to>
                                    </p:set>
                                    <p:animEffect transition="in" filter="fade">
                                      <p:cBhvr>
                                        <p:cTn id="33" dur="500"/>
                                        <p:tgtEl>
                                          <p:spTgt spid="4661"/>
                                        </p:tgtEl>
                                      </p:cBhvr>
                                    </p:animEffect>
                                  </p:childTnLst>
                                </p:cTn>
                              </p:par>
                              <p:par>
                                <p:cTn id="34" presetID="10" presetClass="entr" presetSubtype="0" fill="hold" grpId="0" nodeType="withEffect">
                                  <p:stCondLst>
                                    <p:cond delay="200"/>
                                  </p:stCondLst>
                                  <p:childTnLst>
                                    <p:set>
                                      <p:cBhvr>
                                        <p:cTn id="35" dur="1" fill="hold">
                                          <p:stCondLst>
                                            <p:cond delay="0"/>
                                          </p:stCondLst>
                                        </p:cTn>
                                        <p:tgtEl>
                                          <p:spTgt spid="111"/>
                                        </p:tgtEl>
                                        <p:attrNameLst>
                                          <p:attrName>style.visibility</p:attrName>
                                        </p:attrNameLst>
                                      </p:cBhvr>
                                      <p:to>
                                        <p:strVal val="visible"/>
                                      </p:to>
                                    </p:set>
                                    <p:animEffect transition="in" filter="fade">
                                      <p:cBhvr>
                                        <p:cTn id="36" dur="500"/>
                                        <p:tgtEl>
                                          <p:spTgt spid="111"/>
                                        </p:tgtEl>
                                      </p:cBhvr>
                                    </p:animEffect>
                                  </p:childTnLst>
                                </p:cTn>
                              </p:par>
                              <p:par>
                                <p:cTn id="37" presetID="10" presetClass="entr" presetSubtype="0" fill="hold" grpId="0" nodeType="withEffect">
                                  <p:stCondLst>
                                    <p:cond delay="100"/>
                                  </p:stCondLst>
                                  <p:childTnLst>
                                    <p:set>
                                      <p:cBhvr>
                                        <p:cTn id="38" dur="1" fill="hold">
                                          <p:stCondLst>
                                            <p:cond delay="0"/>
                                          </p:stCondLst>
                                        </p:cTn>
                                        <p:tgtEl>
                                          <p:spTgt spid="4103"/>
                                        </p:tgtEl>
                                        <p:attrNameLst>
                                          <p:attrName>style.visibility</p:attrName>
                                        </p:attrNameLst>
                                      </p:cBhvr>
                                      <p:to>
                                        <p:strVal val="visible"/>
                                      </p:to>
                                    </p:set>
                                    <p:animEffect transition="in" filter="fade">
                                      <p:cBhvr>
                                        <p:cTn id="39" dur="500"/>
                                        <p:tgtEl>
                                          <p:spTgt spid="4103"/>
                                        </p:tgtEl>
                                      </p:cBhvr>
                                    </p:animEffect>
                                  </p:childTnLst>
                                </p:cTn>
                              </p:par>
                              <p:par>
                                <p:cTn id="40" presetID="10" presetClass="entr" presetSubtype="0" fill="hold" nodeType="withEffect">
                                  <p:stCondLst>
                                    <p:cond delay="0"/>
                                  </p:stCondLst>
                                  <p:childTnLst>
                                    <p:set>
                                      <p:cBhvr>
                                        <p:cTn id="41" dur="1" fill="hold">
                                          <p:stCondLst>
                                            <p:cond delay="0"/>
                                          </p:stCondLst>
                                        </p:cTn>
                                        <p:tgtEl>
                                          <p:spTgt spid="4664"/>
                                        </p:tgtEl>
                                        <p:attrNameLst>
                                          <p:attrName>style.visibility</p:attrName>
                                        </p:attrNameLst>
                                      </p:cBhvr>
                                      <p:to>
                                        <p:strVal val="visible"/>
                                      </p:to>
                                    </p:set>
                                    <p:animEffect transition="in" filter="fade">
                                      <p:cBhvr>
                                        <p:cTn id="42" dur="500"/>
                                        <p:tgtEl>
                                          <p:spTgt spid="4664"/>
                                        </p:tgtEl>
                                      </p:cBhvr>
                                    </p:animEffect>
                                  </p:childTnLst>
                                </p:cTn>
                              </p:par>
                              <p:par>
                                <p:cTn id="43" presetID="10" presetClass="entr" presetSubtype="0" fill="hold" nodeType="withEffect">
                                  <p:stCondLst>
                                    <p:cond delay="0"/>
                                  </p:stCondLst>
                                  <p:childTnLst>
                                    <p:set>
                                      <p:cBhvr>
                                        <p:cTn id="44" dur="1" fill="hold">
                                          <p:stCondLst>
                                            <p:cond delay="0"/>
                                          </p:stCondLst>
                                        </p:cTn>
                                        <p:tgtEl>
                                          <p:spTgt spid="4662"/>
                                        </p:tgtEl>
                                        <p:attrNameLst>
                                          <p:attrName>style.visibility</p:attrName>
                                        </p:attrNameLst>
                                      </p:cBhvr>
                                      <p:to>
                                        <p:strVal val="visible"/>
                                      </p:to>
                                    </p:set>
                                    <p:animEffect transition="in" filter="fade">
                                      <p:cBhvr>
                                        <p:cTn id="45" dur="500"/>
                                        <p:tgtEl>
                                          <p:spTgt spid="4662"/>
                                        </p:tgtEl>
                                      </p:cBhvr>
                                    </p:animEffect>
                                  </p:childTnLst>
                                </p:cTn>
                              </p:par>
                              <p:par>
                                <p:cTn id="46" presetID="10" presetClass="entr" presetSubtype="0" fill="hold" nodeType="withEffect">
                                  <p:stCondLst>
                                    <p:cond delay="300"/>
                                  </p:stCondLst>
                                  <p:childTnLst>
                                    <p:set>
                                      <p:cBhvr>
                                        <p:cTn id="47" dur="1" fill="hold">
                                          <p:stCondLst>
                                            <p:cond delay="0"/>
                                          </p:stCondLst>
                                        </p:cTn>
                                        <p:tgtEl>
                                          <p:spTgt spid="4671"/>
                                        </p:tgtEl>
                                        <p:attrNameLst>
                                          <p:attrName>style.visibility</p:attrName>
                                        </p:attrNameLst>
                                      </p:cBhvr>
                                      <p:to>
                                        <p:strVal val="visible"/>
                                      </p:to>
                                    </p:set>
                                    <p:animEffect transition="in" filter="fade">
                                      <p:cBhvr>
                                        <p:cTn id="48" dur="500"/>
                                        <p:tgtEl>
                                          <p:spTgt spid="467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115"/>
                                        </p:tgtEl>
                                        <p:attrNameLst>
                                          <p:attrName>style.visibility</p:attrName>
                                        </p:attrNameLst>
                                      </p:cBhvr>
                                      <p:to>
                                        <p:strVal val="visible"/>
                                      </p:to>
                                    </p:set>
                                    <p:animEffect transition="in" filter="fade">
                                      <p:cBhvr>
                                        <p:cTn id="51" dur="500"/>
                                        <p:tgtEl>
                                          <p:spTgt spid="4115"/>
                                        </p:tgtEl>
                                      </p:cBhvr>
                                    </p:animEffect>
                                  </p:childTnLst>
                                </p:cTn>
                              </p:par>
                              <p:par>
                                <p:cTn id="52" presetID="10" presetClass="entr" presetSubtype="0" fill="hold" grpId="0" nodeType="withEffect">
                                  <p:stCondLst>
                                    <p:cond delay="200"/>
                                  </p:stCondLst>
                                  <p:childTnLst>
                                    <p:set>
                                      <p:cBhvr>
                                        <p:cTn id="53" dur="1" fill="hold">
                                          <p:stCondLst>
                                            <p:cond delay="0"/>
                                          </p:stCondLst>
                                        </p:cTn>
                                        <p:tgtEl>
                                          <p:spTgt spid="112"/>
                                        </p:tgtEl>
                                        <p:attrNameLst>
                                          <p:attrName>style.visibility</p:attrName>
                                        </p:attrNameLst>
                                      </p:cBhvr>
                                      <p:to>
                                        <p:strVal val="visible"/>
                                      </p:to>
                                    </p:set>
                                    <p:animEffect transition="in" filter="fade">
                                      <p:cBhvr>
                                        <p:cTn id="54" dur="500"/>
                                        <p:tgtEl>
                                          <p:spTgt spid="112"/>
                                        </p:tgtEl>
                                      </p:cBhvr>
                                    </p:animEffect>
                                  </p:childTnLst>
                                </p:cTn>
                              </p:par>
                              <p:par>
                                <p:cTn id="55" presetID="10" presetClass="entr" presetSubtype="0" fill="hold" nodeType="withEffect">
                                  <p:stCondLst>
                                    <p:cond delay="0"/>
                                  </p:stCondLst>
                                  <p:childTnLst>
                                    <p:set>
                                      <p:cBhvr>
                                        <p:cTn id="56" dur="1" fill="hold">
                                          <p:stCondLst>
                                            <p:cond delay="0"/>
                                          </p:stCondLst>
                                        </p:cTn>
                                        <p:tgtEl>
                                          <p:spTgt spid="4668"/>
                                        </p:tgtEl>
                                        <p:attrNameLst>
                                          <p:attrName>style.visibility</p:attrName>
                                        </p:attrNameLst>
                                      </p:cBhvr>
                                      <p:to>
                                        <p:strVal val="visible"/>
                                      </p:to>
                                    </p:set>
                                    <p:animEffect transition="in" filter="fade">
                                      <p:cBhvr>
                                        <p:cTn id="57" dur="500"/>
                                        <p:tgtEl>
                                          <p:spTgt spid="4668"/>
                                        </p:tgtEl>
                                      </p:cBhvr>
                                    </p:animEffect>
                                  </p:childTnLst>
                                </p:cTn>
                              </p:par>
                              <p:par>
                                <p:cTn id="58" presetID="10" presetClass="entr" presetSubtype="0" fill="hold" nodeType="withEffect">
                                  <p:stCondLst>
                                    <p:cond delay="300"/>
                                  </p:stCondLst>
                                  <p:childTnLst>
                                    <p:set>
                                      <p:cBhvr>
                                        <p:cTn id="59" dur="1" fill="hold">
                                          <p:stCondLst>
                                            <p:cond delay="0"/>
                                          </p:stCondLst>
                                        </p:cTn>
                                        <p:tgtEl>
                                          <p:spTgt spid="4665"/>
                                        </p:tgtEl>
                                        <p:attrNameLst>
                                          <p:attrName>style.visibility</p:attrName>
                                        </p:attrNameLst>
                                      </p:cBhvr>
                                      <p:to>
                                        <p:strVal val="visible"/>
                                      </p:to>
                                    </p:set>
                                    <p:animEffect transition="in" filter="fade">
                                      <p:cBhvr>
                                        <p:cTn id="60" dur="500"/>
                                        <p:tgtEl>
                                          <p:spTgt spid="4665"/>
                                        </p:tgtEl>
                                      </p:cBhvr>
                                    </p:animEffect>
                                  </p:childTnLst>
                                </p:cTn>
                              </p:par>
                              <p:par>
                                <p:cTn id="61" presetID="6" presetClass="entr" presetSubtype="32" fill="hold" nodeType="withEffect">
                                  <p:stCondLst>
                                    <p:cond delay="400"/>
                                  </p:stCondLst>
                                  <p:childTnLst>
                                    <p:set>
                                      <p:cBhvr>
                                        <p:cTn id="62" dur="1" fill="hold">
                                          <p:stCondLst>
                                            <p:cond delay="0"/>
                                          </p:stCondLst>
                                        </p:cTn>
                                        <p:tgtEl>
                                          <p:spTgt spid="4632"/>
                                        </p:tgtEl>
                                        <p:attrNameLst>
                                          <p:attrName>style.visibility</p:attrName>
                                        </p:attrNameLst>
                                      </p:cBhvr>
                                      <p:to>
                                        <p:strVal val="visible"/>
                                      </p:to>
                                    </p:set>
                                    <p:animEffect transition="in" filter="circle(out)">
                                      <p:cBhvr>
                                        <p:cTn id="63" dur="2000"/>
                                        <p:tgtEl>
                                          <p:spTgt spid="4632"/>
                                        </p:tgtEl>
                                      </p:cBhvr>
                                    </p:animEffect>
                                  </p:childTnLst>
                                </p:cTn>
                              </p:par>
                              <p:par>
                                <p:cTn id="64" presetID="23" presetClass="entr" presetSubtype="528" fill="hold" grpId="0" nodeType="withEffect">
                                  <p:stCondLst>
                                    <p:cond delay="1200"/>
                                  </p:stCondLst>
                                  <p:childTnLst>
                                    <p:set>
                                      <p:cBhvr>
                                        <p:cTn id="65" dur="1" fill="hold">
                                          <p:stCondLst>
                                            <p:cond delay="0"/>
                                          </p:stCondLst>
                                        </p:cTn>
                                        <p:tgtEl>
                                          <p:spTgt spid="97"/>
                                        </p:tgtEl>
                                        <p:attrNameLst>
                                          <p:attrName>style.visibility</p:attrName>
                                        </p:attrNameLst>
                                      </p:cBhvr>
                                      <p:to>
                                        <p:strVal val="visible"/>
                                      </p:to>
                                    </p:set>
                                    <p:anim calcmode="lin" valueType="num">
                                      <p:cBhvr>
                                        <p:cTn id="66" dur="500" fill="hold"/>
                                        <p:tgtEl>
                                          <p:spTgt spid="97"/>
                                        </p:tgtEl>
                                        <p:attrNameLst>
                                          <p:attrName>ppt_w</p:attrName>
                                        </p:attrNameLst>
                                      </p:cBhvr>
                                      <p:tavLst>
                                        <p:tav tm="0">
                                          <p:val>
                                            <p:fltVal val="0"/>
                                          </p:val>
                                        </p:tav>
                                        <p:tav tm="100000">
                                          <p:val>
                                            <p:strVal val="#ppt_w"/>
                                          </p:val>
                                        </p:tav>
                                      </p:tavLst>
                                    </p:anim>
                                    <p:anim calcmode="lin" valueType="num">
                                      <p:cBhvr>
                                        <p:cTn id="67" dur="500" fill="hold"/>
                                        <p:tgtEl>
                                          <p:spTgt spid="97"/>
                                        </p:tgtEl>
                                        <p:attrNameLst>
                                          <p:attrName>ppt_h</p:attrName>
                                        </p:attrNameLst>
                                      </p:cBhvr>
                                      <p:tavLst>
                                        <p:tav tm="0">
                                          <p:val>
                                            <p:fltVal val="0"/>
                                          </p:val>
                                        </p:tav>
                                        <p:tav tm="100000">
                                          <p:val>
                                            <p:strVal val="#ppt_h"/>
                                          </p:val>
                                        </p:tav>
                                      </p:tavLst>
                                    </p:anim>
                                    <p:anim calcmode="lin" valueType="num">
                                      <p:cBhvr>
                                        <p:cTn id="68" dur="500" fill="hold"/>
                                        <p:tgtEl>
                                          <p:spTgt spid="97"/>
                                        </p:tgtEl>
                                        <p:attrNameLst>
                                          <p:attrName>ppt_x</p:attrName>
                                        </p:attrNameLst>
                                      </p:cBhvr>
                                      <p:tavLst>
                                        <p:tav tm="0">
                                          <p:val>
                                            <p:fltVal val="0.5"/>
                                          </p:val>
                                        </p:tav>
                                        <p:tav tm="100000">
                                          <p:val>
                                            <p:strVal val="#ppt_x"/>
                                          </p:val>
                                        </p:tav>
                                      </p:tavLst>
                                    </p:anim>
                                    <p:anim calcmode="lin" valueType="num">
                                      <p:cBhvr>
                                        <p:cTn id="69" dur="500" fill="hold"/>
                                        <p:tgtEl>
                                          <p:spTgt spid="97"/>
                                        </p:tgtEl>
                                        <p:attrNameLst>
                                          <p:attrName>ppt_y</p:attrName>
                                        </p:attrNameLst>
                                      </p:cBhvr>
                                      <p:tavLst>
                                        <p:tav tm="0">
                                          <p:val>
                                            <p:fltVal val="0.5"/>
                                          </p:val>
                                        </p:tav>
                                        <p:tav tm="100000">
                                          <p:val>
                                            <p:strVal val="#ppt_y"/>
                                          </p:val>
                                        </p:tav>
                                      </p:tavLst>
                                    </p:anim>
                                  </p:childTnLst>
                                </p:cTn>
                              </p:par>
                              <p:par>
                                <p:cTn id="70" presetID="23" presetClass="entr" presetSubtype="528" fill="hold" grpId="0" nodeType="withEffect">
                                  <p:stCondLst>
                                    <p:cond delay="1200"/>
                                  </p:stCondLst>
                                  <p:childTnLst>
                                    <p:set>
                                      <p:cBhvr>
                                        <p:cTn id="71" dur="1" fill="hold">
                                          <p:stCondLst>
                                            <p:cond delay="0"/>
                                          </p:stCondLst>
                                        </p:cTn>
                                        <p:tgtEl>
                                          <p:spTgt spid="99"/>
                                        </p:tgtEl>
                                        <p:attrNameLst>
                                          <p:attrName>style.visibility</p:attrName>
                                        </p:attrNameLst>
                                      </p:cBhvr>
                                      <p:to>
                                        <p:strVal val="visible"/>
                                      </p:to>
                                    </p:set>
                                    <p:anim calcmode="lin" valueType="num">
                                      <p:cBhvr>
                                        <p:cTn id="72" dur="500" fill="hold"/>
                                        <p:tgtEl>
                                          <p:spTgt spid="99"/>
                                        </p:tgtEl>
                                        <p:attrNameLst>
                                          <p:attrName>ppt_w</p:attrName>
                                        </p:attrNameLst>
                                      </p:cBhvr>
                                      <p:tavLst>
                                        <p:tav tm="0">
                                          <p:val>
                                            <p:fltVal val="0"/>
                                          </p:val>
                                        </p:tav>
                                        <p:tav tm="100000">
                                          <p:val>
                                            <p:strVal val="#ppt_w"/>
                                          </p:val>
                                        </p:tav>
                                      </p:tavLst>
                                    </p:anim>
                                    <p:anim calcmode="lin" valueType="num">
                                      <p:cBhvr>
                                        <p:cTn id="73" dur="500" fill="hold"/>
                                        <p:tgtEl>
                                          <p:spTgt spid="99"/>
                                        </p:tgtEl>
                                        <p:attrNameLst>
                                          <p:attrName>ppt_h</p:attrName>
                                        </p:attrNameLst>
                                      </p:cBhvr>
                                      <p:tavLst>
                                        <p:tav tm="0">
                                          <p:val>
                                            <p:fltVal val="0"/>
                                          </p:val>
                                        </p:tav>
                                        <p:tav tm="100000">
                                          <p:val>
                                            <p:strVal val="#ppt_h"/>
                                          </p:val>
                                        </p:tav>
                                      </p:tavLst>
                                    </p:anim>
                                    <p:anim calcmode="lin" valueType="num">
                                      <p:cBhvr>
                                        <p:cTn id="74" dur="500" fill="hold"/>
                                        <p:tgtEl>
                                          <p:spTgt spid="99"/>
                                        </p:tgtEl>
                                        <p:attrNameLst>
                                          <p:attrName>ppt_x</p:attrName>
                                        </p:attrNameLst>
                                      </p:cBhvr>
                                      <p:tavLst>
                                        <p:tav tm="0">
                                          <p:val>
                                            <p:fltVal val="0.5"/>
                                          </p:val>
                                        </p:tav>
                                        <p:tav tm="100000">
                                          <p:val>
                                            <p:strVal val="#ppt_x"/>
                                          </p:val>
                                        </p:tav>
                                      </p:tavLst>
                                    </p:anim>
                                    <p:anim calcmode="lin" valueType="num">
                                      <p:cBhvr>
                                        <p:cTn id="75" dur="500" fill="hold"/>
                                        <p:tgtEl>
                                          <p:spTgt spid="99"/>
                                        </p:tgtEl>
                                        <p:attrNameLst>
                                          <p:attrName>ppt_y</p:attrName>
                                        </p:attrNameLst>
                                      </p:cBhvr>
                                      <p:tavLst>
                                        <p:tav tm="0">
                                          <p:val>
                                            <p:fltVal val="0.5"/>
                                          </p:val>
                                        </p:tav>
                                        <p:tav tm="100000">
                                          <p:val>
                                            <p:strVal val="#ppt_y"/>
                                          </p:val>
                                        </p:tav>
                                      </p:tavLst>
                                    </p:anim>
                                  </p:childTnLst>
                                </p:cTn>
                              </p:par>
                              <p:par>
                                <p:cTn id="76" presetID="23" presetClass="entr" presetSubtype="528" fill="hold" grpId="0" nodeType="withEffect">
                                  <p:stCondLst>
                                    <p:cond delay="1200"/>
                                  </p:stCondLst>
                                  <p:childTnLst>
                                    <p:set>
                                      <p:cBhvr>
                                        <p:cTn id="77" dur="1" fill="hold">
                                          <p:stCondLst>
                                            <p:cond delay="0"/>
                                          </p:stCondLst>
                                        </p:cTn>
                                        <p:tgtEl>
                                          <p:spTgt spid="100"/>
                                        </p:tgtEl>
                                        <p:attrNameLst>
                                          <p:attrName>style.visibility</p:attrName>
                                        </p:attrNameLst>
                                      </p:cBhvr>
                                      <p:to>
                                        <p:strVal val="visible"/>
                                      </p:to>
                                    </p:set>
                                    <p:anim calcmode="lin" valueType="num">
                                      <p:cBhvr>
                                        <p:cTn id="78" dur="500" fill="hold"/>
                                        <p:tgtEl>
                                          <p:spTgt spid="100"/>
                                        </p:tgtEl>
                                        <p:attrNameLst>
                                          <p:attrName>ppt_w</p:attrName>
                                        </p:attrNameLst>
                                      </p:cBhvr>
                                      <p:tavLst>
                                        <p:tav tm="0">
                                          <p:val>
                                            <p:fltVal val="0"/>
                                          </p:val>
                                        </p:tav>
                                        <p:tav tm="100000">
                                          <p:val>
                                            <p:strVal val="#ppt_w"/>
                                          </p:val>
                                        </p:tav>
                                      </p:tavLst>
                                    </p:anim>
                                    <p:anim calcmode="lin" valueType="num">
                                      <p:cBhvr>
                                        <p:cTn id="79" dur="500" fill="hold"/>
                                        <p:tgtEl>
                                          <p:spTgt spid="100"/>
                                        </p:tgtEl>
                                        <p:attrNameLst>
                                          <p:attrName>ppt_h</p:attrName>
                                        </p:attrNameLst>
                                      </p:cBhvr>
                                      <p:tavLst>
                                        <p:tav tm="0">
                                          <p:val>
                                            <p:fltVal val="0"/>
                                          </p:val>
                                        </p:tav>
                                        <p:tav tm="100000">
                                          <p:val>
                                            <p:strVal val="#ppt_h"/>
                                          </p:val>
                                        </p:tav>
                                      </p:tavLst>
                                    </p:anim>
                                    <p:anim calcmode="lin" valueType="num">
                                      <p:cBhvr>
                                        <p:cTn id="80" dur="500" fill="hold"/>
                                        <p:tgtEl>
                                          <p:spTgt spid="100"/>
                                        </p:tgtEl>
                                        <p:attrNameLst>
                                          <p:attrName>ppt_x</p:attrName>
                                        </p:attrNameLst>
                                      </p:cBhvr>
                                      <p:tavLst>
                                        <p:tav tm="0">
                                          <p:val>
                                            <p:fltVal val="0.5"/>
                                          </p:val>
                                        </p:tav>
                                        <p:tav tm="100000">
                                          <p:val>
                                            <p:strVal val="#ppt_x"/>
                                          </p:val>
                                        </p:tav>
                                      </p:tavLst>
                                    </p:anim>
                                    <p:anim calcmode="lin" valueType="num">
                                      <p:cBhvr>
                                        <p:cTn id="81" dur="500" fill="hold"/>
                                        <p:tgtEl>
                                          <p:spTgt spid="100"/>
                                        </p:tgtEl>
                                        <p:attrNameLst>
                                          <p:attrName>ppt_y</p:attrName>
                                        </p:attrNameLst>
                                      </p:cBhvr>
                                      <p:tavLst>
                                        <p:tav tm="0">
                                          <p:val>
                                            <p:fltVal val="0.5"/>
                                          </p:val>
                                        </p:tav>
                                        <p:tav tm="100000">
                                          <p:val>
                                            <p:strVal val="#ppt_y"/>
                                          </p:val>
                                        </p:tav>
                                      </p:tavLst>
                                    </p:anim>
                                  </p:childTnLst>
                                </p:cTn>
                              </p:par>
                              <p:par>
                                <p:cTn id="82" presetID="23" presetClass="entr" presetSubtype="528" fill="hold" grpId="0" nodeType="withEffect">
                                  <p:stCondLst>
                                    <p:cond delay="1200"/>
                                  </p:stCondLst>
                                  <p:childTnLst>
                                    <p:set>
                                      <p:cBhvr>
                                        <p:cTn id="83" dur="1" fill="hold">
                                          <p:stCondLst>
                                            <p:cond delay="0"/>
                                          </p:stCondLst>
                                        </p:cTn>
                                        <p:tgtEl>
                                          <p:spTgt spid="108"/>
                                        </p:tgtEl>
                                        <p:attrNameLst>
                                          <p:attrName>style.visibility</p:attrName>
                                        </p:attrNameLst>
                                      </p:cBhvr>
                                      <p:to>
                                        <p:strVal val="visible"/>
                                      </p:to>
                                    </p:set>
                                    <p:anim calcmode="lin" valueType="num">
                                      <p:cBhvr>
                                        <p:cTn id="84" dur="500" fill="hold"/>
                                        <p:tgtEl>
                                          <p:spTgt spid="108"/>
                                        </p:tgtEl>
                                        <p:attrNameLst>
                                          <p:attrName>ppt_w</p:attrName>
                                        </p:attrNameLst>
                                      </p:cBhvr>
                                      <p:tavLst>
                                        <p:tav tm="0">
                                          <p:val>
                                            <p:fltVal val="0"/>
                                          </p:val>
                                        </p:tav>
                                        <p:tav tm="100000">
                                          <p:val>
                                            <p:strVal val="#ppt_w"/>
                                          </p:val>
                                        </p:tav>
                                      </p:tavLst>
                                    </p:anim>
                                    <p:anim calcmode="lin" valueType="num">
                                      <p:cBhvr>
                                        <p:cTn id="85" dur="500" fill="hold"/>
                                        <p:tgtEl>
                                          <p:spTgt spid="108"/>
                                        </p:tgtEl>
                                        <p:attrNameLst>
                                          <p:attrName>ppt_h</p:attrName>
                                        </p:attrNameLst>
                                      </p:cBhvr>
                                      <p:tavLst>
                                        <p:tav tm="0">
                                          <p:val>
                                            <p:fltVal val="0"/>
                                          </p:val>
                                        </p:tav>
                                        <p:tav tm="100000">
                                          <p:val>
                                            <p:strVal val="#ppt_h"/>
                                          </p:val>
                                        </p:tav>
                                      </p:tavLst>
                                    </p:anim>
                                    <p:anim calcmode="lin" valueType="num">
                                      <p:cBhvr>
                                        <p:cTn id="86" dur="500" fill="hold"/>
                                        <p:tgtEl>
                                          <p:spTgt spid="108"/>
                                        </p:tgtEl>
                                        <p:attrNameLst>
                                          <p:attrName>ppt_x</p:attrName>
                                        </p:attrNameLst>
                                      </p:cBhvr>
                                      <p:tavLst>
                                        <p:tav tm="0">
                                          <p:val>
                                            <p:fltVal val="0.5"/>
                                          </p:val>
                                        </p:tav>
                                        <p:tav tm="100000">
                                          <p:val>
                                            <p:strVal val="#ppt_x"/>
                                          </p:val>
                                        </p:tav>
                                      </p:tavLst>
                                    </p:anim>
                                    <p:anim calcmode="lin" valueType="num">
                                      <p:cBhvr>
                                        <p:cTn id="87" dur="500" fill="hold"/>
                                        <p:tgtEl>
                                          <p:spTgt spid="108"/>
                                        </p:tgtEl>
                                        <p:attrNameLst>
                                          <p:attrName>ppt_y</p:attrName>
                                        </p:attrNameLst>
                                      </p:cBhvr>
                                      <p:tavLst>
                                        <p:tav tm="0">
                                          <p:val>
                                            <p:fltVal val="0.5"/>
                                          </p:val>
                                        </p:tav>
                                        <p:tav tm="100000">
                                          <p:val>
                                            <p:strVal val="#ppt_y"/>
                                          </p:val>
                                        </p:tav>
                                      </p:tavLst>
                                    </p:anim>
                                  </p:childTnLst>
                                </p:cTn>
                              </p:par>
                              <p:par>
                                <p:cTn id="88" presetID="23" presetClass="entr" presetSubtype="528" fill="hold" grpId="0" nodeType="withEffect">
                                  <p:stCondLst>
                                    <p:cond delay="1200"/>
                                  </p:stCondLst>
                                  <p:childTnLst>
                                    <p:set>
                                      <p:cBhvr>
                                        <p:cTn id="89" dur="1" fill="hold">
                                          <p:stCondLst>
                                            <p:cond delay="0"/>
                                          </p:stCondLst>
                                        </p:cTn>
                                        <p:tgtEl>
                                          <p:spTgt spid="107"/>
                                        </p:tgtEl>
                                        <p:attrNameLst>
                                          <p:attrName>style.visibility</p:attrName>
                                        </p:attrNameLst>
                                      </p:cBhvr>
                                      <p:to>
                                        <p:strVal val="visible"/>
                                      </p:to>
                                    </p:set>
                                    <p:anim calcmode="lin" valueType="num">
                                      <p:cBhvr>
                                        <p:cTn id="90" dur="500" fill="hold"/>
                                        <p:tgtEl>
                                          <p:spTgt spid="107"/>
                                        </p:tgtEl>
                                        <p:attrNameLst>
                                          <p:attrName>ppt_w</p:attrName>
                                        </p:attrNameLst>
                                      </p:cBhvr>
                                      <p:tavLst>
                                        <p:tav tm="0">
                                          <p:val>
                                            <p:fltVal val="0"/>
                                          </p:val>
                                        </p:tav>
                                        <p:tav tm="100000">
                                          <p:val>
                                            <p:strVal val="#ppt_w"/>
                                          </p:val>
                                        </p:tav>
                                      </p:tavLst>
                                    </p:anim>
                                    <p:anim calcmode="lin" valueType="num">
                                      <p:cBhvr>
                                        <p:cTn id="91" dur="500" fill="hold"/>
                                        <p:tgtEl>
                                          <p:spTgt spid="107"/>
                                        </p:tgtEl>
                                        <p:attrNameLst>
                                          <p:attrName>ppt_h</p:attrName>
                                        </p:attrNameLst>
                                      </p:cBhvr>
                                      <p:tavLst>
                                        <p:tav tm="0">
                                          <p:val>
                                            <p:fltVal val="0"/>
                                          </p:val>
                                        </p:tav>
                                        <p:tav tm="100000">
                                          <p:val>
                                            <p:strVal val="#ppt_h"/>
                                          </p:val>
                                        </p:tav>
                                      </p:tavLst>
                                    </p:anim>
                                    <p:anim calcmode="lin" valueType="num">
                                      <p:cBhvr>
                                        <p:cTn id="92" dur="500" fill="hold"/>
                                        <p:tgtEl>
                                          <p:spTgt spid="107"/>
                                        </p:tgtEl>
                                        <p:attrNameLst>
                                          <p:attrName>ppt_x</p:attrName>
                                        </p:attrNameLst>
                                      </p:cBhvr>
                                      <p:tavLst>
                                        <p:tav tm="0">
                                          <p:val>
                                            <p:fltVal val="0.5"/>
                                          </p:val>
                                        </p:tav>
                                        <p:tav tm="100000">
                                          <p:val>
                                            <p:strVal val="#ppt_x"/>
                                          </p:val>
                                        </p:tav>
                                      </p:tavLst>
                                    </p:anim>
                                    <p:anim calcmode="lin" valueType="num">
                                      <p:cBhvr>
                                        <p:cTn id="93" dur="500" fill="hold"/>
                                        <p:tgtEl>
                                          <p:spTgt spid="107"/>
                                        </p:tgtEl>
                                        <p:attrNameLst>
                                          <p:attrName>ppt_y</p:attrName>
                                        </p:attrNameLst>
                                      </p:cBhvr>
                                      <p:tavLst>
                                        <p:tav tm="0">
                                          <p:val>
                                            <p:fltVal val="0.5"/>
                                          </p:val>
                                        </p:tav>
                                        <p:tav tm="100000">
                                          <p:val>
                                            <p:strVal val="#ppt_y"/>
                                          </p:val>
                                        </p:tav>
                                      </p:tavLst>
                                    </p:anim>
                                  </p:childTnLst>
                                </p:cTn>
                              </p:par>
                              <p:par>
                                <p:cTn id="94" presetID="23" presetClass="entr" presetSubtype="528" fill="hold" grpId="0" nodeType="withEffect">
                                  <p:stCondLst>
                                    <p:cond delay="1200"/>
                                  </p:stCondLst>
                                  <p:childTnLst>
                                    <p:set>
                                      <p:cBhvr>
                                        <p:cTn id="95" dur="1" fill="hold">
                                          <p:stCondLst>
                                            <p:cond delay="0"/>
                                          </p:stCondLst>
                                        </p:cTn>
                                        <p:tgtEl>
                                          <p:spTgt spid="102"/>
                                        </p:tgtEl>
                                        <p:attrNameLst>
                                          <p:attrName>style.visibility</p:attrName>
                                        </p:attrNameLst>
                                      </p:cBhvr>
                                      <p:to>
                                        <p:strVal val="visible"/>
                                      </p:to>
                                    </p:set>
                                    <p:anim calcmode="lin" valueType="num">
                                      <p:cBhvr>
                                        <p:cTn id="96" dur="500" fill="hold"/>
                                        <p:tgtEl>
                                          <p:spTgt spid="102"/>
                                        </p:tgtEl>
                                        <p:attrNameLst>
                                          <p:attrName>ppt_w</p:attrName>
                                        </p:attrNameLst>
                                      </p:cBhvr>
                                      <p:tavLst>
                                        <p:tav tm="0">
                                          <p:val>
                                            <p:fltVal val="0"/>
                                          </p:val>
                                        </p:tav>
                                        <p:tav tm="100000">
                                          <p:val>
                                            <p:strVal val="#ppt_w"/>
                                          </p:val>
                                        </p:tav>
                                      </p:tavLst>
                                    </p:anim>
                                    <p:anim calcmode="lin" valueType="num">
                                      <p:cBhvr>
                                        <p:cTn id="97" dur="500" fill="hold"/>
                                        <p:tgtEl>
                                          <p:spTgt spid="102"/>
                                        </p:tgtEl>
                                        <p:attrNameLst>
                                          <p:attrName>ppt_h</p:attrName>
                                        </p:attrNameLst>
                                      </p:cBhvr>
                                      <p:tavLst>
                                        <p:tav tm="0">
                                          <p:val>
                                            <p:fltVal val="0"/>
                                          </p:val>
                                        </p:tav>
                                        <p:tav tm="100000">
                                          <p:val>
                                            <p:strVal val="#ppt_h"/>
                                          </p:val>
                                        </p:tav>
                                      </p:tavLst>
                                    </p:anim>
                                    <p:anim calcmode="lin" valueType="num">
                                      <p:cBhvr>
                                        <p:cTn id="98" dur="500" fill="hold"/>
                                        <p:tgtEl>
                                          <p:spTgt spid="102"/>
                                        </p:tgtEl>
                                        <p:attrNameLst>
                                          <p:attrName>ppt_x</p:attrName>
                                        </p:attrNameLst>
                                      </p:cBhvr>
                                      <p:tavLst>
                                        <p:tav tm="0">
                                          <p:val>
                                            <p:fltVal val="0.5"/>
                                          </p:val>
                                        </p:tav>
                                        <p:tav tm="100000">
                                          <p:val>
                                            <p:strVal val="#ppt_x"/>
                                          </p:val>
                                        </p:tav>
                                      </p:tavLst>
                                    </p:anim>
                                    <p:anim calcmode="lin" valueType="num">
                                      <p:cBhvr>
                                        <p:cTn id="99" dur="500" fill="hold"/>
                                        <p:tgtEl>
                                          <p:spTgt spid="102"/>
                                        </p:tgtEl>
                                        <p:attrNameLst>
                                          <p:attrName>ppt_y</p:attrName>
                                        </p:attrNameLst>
                                      </p:cBhvr>
                                      <p:tavLst>
                                        <p:tav tm="0">
                                          <p:val>
                                            <p:fltVal val="0.5"/>
                                          </p:val>
                                        </p:tav>
                                        <p:tav tm="100000">
                                          <p:val>
                                            <p:strVal val="#ppt_y"/>
                                          </p:val>
                                        </p:tav>
                                      </p:tavLst>
                                    </p:anim>
                                  </p:childTnLst>
                                </p:cTn>
                              </p:par>
                              <p:par>
                                <p:cTn id="100" presetID="23" presetClass="entr" presetSubtype="528" fill="hold" grpId="0" nodeType="withEffect">
                                  <p:stCondLst>
                                    <p:cond delay="1200"/>
                                  </p:stCondLst>
                                  <p:childTnLst>
                                    <p:set>
                                      <p:cBhvr>
                                        <p:cTn id="101" dur="1" fill="hold">
                                          <p:stCondLst>
                                            <p:cond delay="0"/>
                                          </p:stCondLst>
                                        </p:cTn>
                                        <p:tgtEl>
                                          <p:spTgt spid="109"/>
                                        </p:tgtEl>
                                        <p:attrNameLst>
                                          <p:attrName>style.visibility</p:attrName>
                                        </p:attrNameLst>
                                      </p:cBhvr>
                                      <p:to>
                                        <p:strVal val="visible"/>
                                      </p:to>
                                    </p:set>
                                    <p:anim calcmode="lin" valueType="num">
                                      <p:cBhvr>
                                        <p:cTn id="102" dur="500" fill="hold"/>
                                        <p:tgtEl>
                                          <p:spTgt spid="109"/>
                                        </p:tgtEl>
                                        <p:attrNameLst>
                                          <p:attrName>ppt_w</p:attrName>
                                        </p:attrNameLst>
                                      </p:cBhvr>
                                      <p:tavLst>
                                        <p:tav tm="0">
                                          <p:val>
                                            <p:fltVal val="0"/>
                                          </p:val>
                                        </p:tav>
                                        <p:tav tm="100000">
                                          <p:val>
                                            <p:strVal val="#ppt_w"/>
                                          </p:val>
                                        </p:tav>
                                      </p:tavLst>
                                    </p:anim>
                                    <p:anim calcmode="lin" valueType="num">
                                      <p:cBhvr>
                                        <p:cTn id="103" dur="500" fill="hold"/>
                                        <p:tgtEl>
                                          <p:spTgt spid="109"/>
                                        </p:tgtEl>
                                        <p:attrNameLst>
                                          <p:attrName>ppt_h</p:attrName>
                                        </p:attrNameLst>
                                      </p:cBhvr>
                                      <p:tavLst>
                                        <p:tav tm="0">
                                          <p:val>
                                            <p:fltVal val="0"/>
                                          </p:val>
                                        </p:tav>
                                        <p:tav tm="100000">
                                          <p:val>
                                            <p:strVal val="#ppt_h"/>
                                          </p:val>
                                        </p:tav>
                                      </p:tavLst>
                                    </p:anim>
                                    <p:anim calcmode="lin" valueType="num">
                                      <p:cBhvr>
                                        <p:cTn id="104" dur="500" fill="hold"/>
                                        <p:tgtEl>
                                          <p:spTgt spid="109"/>
                                        </p:tgtEl>
                                        <p:attrNameLst>
                                          <p:attrName>ppt_x</p:attrName>
                                        </p:attrNameLst>
                                      </p:cBhvr>
                                      <p:tavLst>
                                        <p:tav tm="0">
                                          <p:val>
                                            <p:fltVal val="0.5"/>
                                          </p:val>
                                        </p:tav>
                                        <p:tav tm="100000">
                                          <p:val>
                                            <p:strVal val="#ppt_x"/>
                                          </p:val>
                                        </p:tav>
                                      </p:tavLst>
                                    </p:anim>
                                    <p:anim calcmode="lin" valueType="num">
                                      <p:cBhvr>
                                        <p:cTn id="105" dur="500" fill="hold"/>
                                        <p:tgtEl>
                                          <p:spTgt spid="109"/>
                                        </p:tgtEl>
                                        <p:attrNameLst>
                                          <p:attrName>ppt_y</p:attrName>
                                        </p:attrNameLst>
                                      </p:cBhvr>
                                      <p:tavLst>
                                        <p:tav tm="0">
                                          <p:val>
                                            <p:fltVal val="0.5"/>
                                          </p:val>
                                        </p:tav>
                                        <p:tav tm="100000">
                                          <p:val>
                                            <p:strVal val="#ppt_y"/>
                                          </p:val>
                                        </p:tav>
                                      </p:tavLst>
                                    </p:anim>
                                  </p:childTnLst>
                                </p:cTn>
                              </p:par>
                              <p:par>
                                <p:cTn id="106" presetID="23" presetClass="entr" presetSubtype="528" fill="hold" grpId="0" nodeType="withEffect">
                                  <p:stCondLst>
                                    <p:cond delay="1200"/>
                                  </p:stCondLst>
                                  <p:childTnLst>
                                    <p:set>
                                      <p:cBhvr>
                                        <p:cTn id="107" dur="1" fill="hold">
                                          <p:stCondLst>
                                            <p:cond delay="0"/>
                                          </p:stCondLst>
                                        </p:cTn>
                                        <p:tgtEl>
                                          <p:spTgt spid="110"/>
                                        </p:tgtEl>
                                        <p:attrNameLst>
                                          <p:attrName>style.visibility</p:attrName>
                                        </p:attrNameLst>
                                      </p:cBhvr>
                                      <p:to>
                                        <p:strVal val="visible"/>
                                      </p:to>
                                    </p:set>
                                    <p:anim calcmode="lin" valueType="num">
                                      <p:cBhvr>
                                        <p:cTn id="108" dur="500" fill="hold"/>
                                        <p:tgtEl>
                                          <p:spTgt spid="110"/>
                                        </p:tgtEl>
                                        <p:attrNameLst>
                                          <p:attrName>ppt_w</p:attrName>
                                        </p:attrNameLst>
                                      </p:cBhvr>
                                      <p:tavLst>
                                        <p:tav tm="0">
                                          <p:val>
                                            <p:fltVal val="0"/>
                                          </p:val>
                                        </p:tav>
                                        <p:tav tm="100000">
                                          <p:val>
                                            <p:strVal val="#ppt_w"/>
                                          </p:val>
                                        </p:tav>
                                      </p:tavLst>
                                    </p:anim>
                                    <p:anim calcmode="lin" valueType="num">
                                      <p:cBhvr>
                                        <p:cTn id="109" dur="500" fill="hold"/>
                                        <p:tgtEl>
                                          <p:spTgt spid="110"/>
                                        </p:tgtEl>
                                        <p:attrNameLst>
                                          <p:attrName>ppt_h</p:attrName>
                                        </p:attrNameLst>
                                      </p:cBhvr>
                                      <p:tavLst>
                                        <p:tav tm="0">
                                          <p:val>
                                            <p:fltVal val="0"/>
                                          </p:val>
                                        </p:tav>
                                        <p:tav tm="100000">
                                          <p:val>
                                            <p:strVal val="#ppt_h"/>
                                          </p:val>
                                        </p:tav>
                                      </p:tavLst>
                                    </p:anim>
                                    <p:anim calcmode="lin" valueType="num">
                                      <p:cBhvr>
                                        <p:cTn id="110" dur="500" fill="hold"/>
                                        <p:tgtEl>
                                          <p:spTgt spid="110"/>
                                        </p:tgtEl>
                                        <p:attrNameLst>
                                          <p:attrName>ppt_x</p:attrName>
                                        </p:attrNameLst>
                                      </p:cBhvr>
                                      <p:tavLst>
                                        <p:tav tm="0">
                                          <p:val>
                                            <p:fltVal val="0.5"/>
                                          </p:val>
                                        </p:tav>
                                        <p:tav tm="100000">
                                          <p:val>
                                            <p:strVal val="#ppt_x"/>
                                          </p:val>
                                        </p:tav>
                                      </p:tavLst>
                                    </p:anim>
                                    <p:anim calcmode="lin" valueType="num">
                                      <p:cBhvr>
                                        <p:cTn id="111" dur="500" fill="hold"/>
                                        <p:tgtEl>
                                          <p:spTgt spid="110"/>
                                        </p:tgtEl>
                                        <p:attrNameLst>
                                          <p:attrName>ppt_y</p:attrName>
                                        </p:attrNameLst>
                                      </p:cBhvr>
                                      <p:tavLst>
                                        <p:tav tm="0">
                                          <p:val>
                                            <p:fltVal val="0.5"/>
                                          </p:val>
                                        </p:tav>
                                        <p:tav tm="100000">
                                          <p:val>
                                            <p:strVal val="#ppt_y"/>
                                          </p:val>
                                        </p:tav>
                                      </p:tavLst>
                                    </p:anim>
                                  </p:childTnLst>
                                </p:cTn>
                              </p:par>
                              <p:par>
                                <p:cTn id="112" presetID="23" presetClass="entr" presetSubtype="528" fill="hold" grpId="0" nodeType="withEffect">
                                  <p:stCondLst>
                                    <p:cond delay="1200"/>
                                  </p:stCondLst>
                                  <p:childTnLst>
                                    <p:set>
                                      <p:cBhvr>
                                        <p:cTn id="113" dur="1" fill="hold">
                                          <p:stCondLst>
                                            <p:cond delay="0"/>
                                          </p:stCondLst>
                                        </p:cTn>
                                        <p:tgtEl>
                                          <p:spTgt spid="103"/>
                                        </p:tgtEl>
                                        <p:attrNameLst>
                                          <p:attrName>style.visibility</p:attrName>
                                        </p:attrNameLst>
                                      </p:cBhvr>
                                      <p:to>
                                        <p:strVal val="visible"/>
                                      </p:to>
                                    </p:set>
                                    <p:anim calcmode="lin" valueType="num">
                                      <p:cBhvr>
                                        <p:cTn id="114" dur="500" fill="hold"/>
                                        <p:tgtEl>
                                          <p:spTgt spid="103"/>
                                        </p:tgtEl>
                                        <p:attrNameLst>
                                          <p:attrName>ppt_w</p:attrName>
                                        </p:attrNameLst>
                                      </p:cBhvr>
                                      <p:tavLst>
                                        <p:tav tm="0">
                                          <p:val>
                                            <p:fltVal val="0"/>
                                          </p:val>
                                        </p:tav>
                                        <p:tav tm="100000">
                                          <p:val>
                                            <p:strVal val="#ppt_w"/>
                                          </p:val>
                                        </p:tav>
                                      </p:tavLst>
                                    </p:anim>
                                    <p:anim calcmode="lin" valueType="num">
                                      <p:cBhvr>
                                        <p:cTn id="115" dur="500" fill="hold"/>
                                        <p:tgtEl>
                                          <p:spTgt spid="103"/>
                                        </p:tgtEl>
                                        <p:attrNameLst>
                                          <p:attrName>ppt_h</p:attrName>
                                        </p:attrNameLst>
                                      </p:cBhvr>
                                      <p:tavLst>
                                        <p:tav tm="0">
                                          <p:val>
                                            <p:fltVal val="0"/>
                                          </p:val>
                                        </p:tav>
                                        <p:tav tm="100000">
                                          <p:val>
                                            <p:strVal val="#ppt_h"/>
                                          </p:val>
                                        </p:tav>
                                      </p:tavLst>
                                    </p:anim>
                                    <p:anim calcmode="lin" valueType="num">
                                      <p:cBhvr>
                                        <p:cTn id="116" dur="500" fill="hold"/>
                                        <p:tgtEl>
                                          <p:spTgt spid="103"/>
                                        </p:tgtEl>
                                        <p:attrNameLst>
                                          <p:attrName>ppt_x</p:attrName>
                                        </p:attrNameLst>
                                      </p:cBhvr>
                                      <p:tavLst>
                                        <p:tav tm="0">
                                          <p:val>
                                            <p:fltVal val="0.5"/>
                                          </p:val>
                                        </p:tav>
                                        <p:tav tm="100000">
                                          <p:val>
                                            <p:strVal val="#ppt_x"/>
                                          </p:val>
                                        </p:tav>
                                      </p:tavLst>
                                    </p:anim>
                                    <p:anim calcmode="lin" valueType="num">
                                      <p:cBhvr>
                                        <p:cTn id="117" dur="500" fill="hold"/>
                                        <p:tgtEl>
                                          <p:spTgt spid="103"/>
                                        </p:tgtEl>
                                        <p:attrNameLst>
                                          <p:attrName>ppt_y</p:attrName>
                                        </p:attrNameLst>
                                      </p:cBhvr>
                                      <p:tavLst>
                                        <p:tav tm="0">
                                          <p:val>
                                            <p:fltVal val="0.5"/>
                                          </p:val>
                                        </p:tav>
                                        <p:tav tm="100000">
                                          <p:val>
                                            <p:strVal val="#ppt_y"/>
                                          </p:val>
                                        </p:tav>
                                      </p:tavLst>
                                    </p:anim>
                                  </p:childTnLst>
                                </p:cTn>
                              </p:par>
                              <p:par>
                                <p:cTn id="118" presetID="23" presetClass="entr" presetSubtype="528" fill="hold" grpId="0" nodeType="withEffect">
                                  <p:stCondLst>
                                    <p:cond delay="1200"/>
                                  </p:stCondLst>
                                  <p:childTnLst>
                                    <p:set>
                                      <p:cBhvr>
                                        <p:cTn id="119" dur="1" fill="hold">
                                          <p:stCondLst>
                                            <p:cond delay="0"/>
                                          </p:stCondLst>
                                        </p:cTn>
                                        <p:tgtEl>
                                          <p:spTgt spid="106"/>
                                        </p:tgtEl>
                                        <p:attrNameLst>
                                          <p:attrName>style.visibility</p:attrName>
                                        </p:attrNameLst>
                                      </p:cBhvr>
                                      <p:to>
                                        <p:strVal val="visible"/>
                                      </p:to>
                                    </p:set>
                                    <p:anim calcmode="lin" valueType="num">
                                      <p:cBhvr>
                                        <p:cTn id="120" dur="500" fill="hold"/>
                                        <p:tgtEl>
                                          <p:spTgt spid="106"/>
                                        </p:tgtEl>
                                        <p:attrNameLst>
                                          <p:attrName>ppt_w</p:attrName>
                                        </p:attrNameLst>
                                      </p:cBhvr>
                                      <p:tavLst>
                                        <p:tav tm="0">
                                          <p:val>
                                            <p:fltVal val="0"/>
                                          </p:val>
                                        </p:tav>
                                        <p:tav tm="100000">
                                          <p:val>
                                            <p:strVal val="#ppt_w"/>
                                          </p:val>
                                        </p:tav>
                                      </p:tavLst>
                                    </p:anim>
                                    <p:anim calcmode="lin" valueType="num">
                                      <p:cBhvr>
                                        <p:cTn id="121" dur="500" fill="hold"/>
                                        <p:tgtEl>
                                          <p:spTgt spid="106"/>
                                        </p:tgtEl>
                                        <p:attrNameLst>
                                          <p:attrName>ppt_h</p:attrName>
                                        </p:attrNameLst>
                                      </p:cBhvr>
                                      <p:tavLst>
                                        <p:tav tm="0">
                                          <p:val>
                                            <p:fltVal val="0"/>
                                          </p:val>
                                        </p:tav>
                                        <p:tav tm="100000">
                                          <p:val>
                                            <p:strVal val="#ppt_h"/>
                                          </p:val>
                                        </p:tav>
                                      </p:tavLst>
                                    </p:anim>
                                    <p:anim calcmode="lin" valueType="num">
                                      <p:cBhvr>
                                        <p:cTn id="122" dur="500" fill="hold"/>
                                        <p:tgtEl>
                                          <p:spTgt spid="106"/>
                                        </p:tgtEl>
                                        <p:attrNameLst>
                                          <p:attrName>ppt_x</p:attrName>
                                        </p:attrNameLst>
                                      </p:cBhvr>
                                      <p:tavLst>
                                        <p:tav tm="0">
                                          <p:val>
                                            <p:fltVal val="0.5"/>
                                          </p:val>
                                        </p:tav>
                                        <p:tav tm="100000">
                                          <p:val>
                                            <p:strVal val="#ppt_x"/>
                                          </p:val>
                                        </p:tav>
                                      </p:tavLst>
                                    </p:anim>
                                    <p:anim calcmode="lin" valueType="num">
                                      <p:cBhvr>
                                        <p:cTn id="123" dur="500" fill="hold"/>
                                        <p:tgtEl>
                                          <p:spTgt spid="106"/>
                                        </p:tgtEl>
                                        <p:attrNameLst>
                                          <p:attrName>ppt_y</p:attrName>
                                        </p:attrNameLst>
                                      </p:cBhvr>
                                      <p:tavLst>
                                        <p:tav tm="0">
                                          <p:val>
                                            <p:fltVal val="0.5"/>
                                          </p:val>
                                        </p:tav>
                                        <p:tav tm="100000">
                                          <p:val>
                                            <p:strVal val="#ppt_y"/>
                                          </p:val>
                                        </p:tav>
                                      </p:tavLst>
                                    </p:anim>
                                  </p:childTnLst>
                                </p:cTn>
                              </p:par>
                              <p:par>
                                <p:cTn id="124" presetID="23" presetClass="entr" presetSubtype="528" fill="hold" grpId="0" nodeType="withEffect">
                                  <p:stCondLst>
                                    <p:cond delay="1200"/>
                                  </p:stCondLst>
                                  <p:childTnLst>
                                    <p:set>
                                      <p:cBhvr>
                                        <p:cTn id="125" dur="1" fill="hold">
                                          <p:stCondLst>
                                            <p:cond delay="0"/>
                                          </p:stCondLst>
                                        </p:cTn>
                                        <p:tgtEl>
                                          <p:spTgt spid="105"/>
                                        </p:tgtEl>
                                        <p:attrNameLst>
                                          <p:attrName>style.visibility</p:attrName>
                                        </p:attrNameLst>
                                      </p:cBhvr>
                                      <p:to>
                                        <p:strVal val="visible"/>
                                      </p:to>
                                    </p:set>
                                    <p:anim calcmode="lin" valueType="num">
                                      <p:cBhvr>
                                        <p:cTn id="126" dur="500" fill="hold"/>
                                        <p:tgtEl>
                                          <p:spTgt spid="105"/>
                                        </p:tgtEl>
                                        <p:attrNameLst>
                                          <p:attrName>ppt_w</p:attrName>
                                        </p:attrNameLst>
                                      </p:cBhvr>
                                      <p:tavLst>
                                        <p:tav tm="0">
                                          <p:val>
                                            <p:fltVal val="0"/>
                                          </p:val>
                                        </p:tav>
                                        <p:tav tm="100000">
                                          <p:val>
                                            <p:strVal val="#ppt_w"/>
                                          </p:val>
                                        </p:tav>
                                      </p:tavLst>
                                    </p:anim>
                                    <p:anim calcmode="lin" valueType="num">
                                      <p:cBhvr>
                                        <p:cTn id="127" dur="500" fill="hold"/>
                                        <p:tgtEl>
                                          <p:spTgt spid="105"/>
                                        </p:tgtEl>
                                        <p:attrNameLst>
                                          <p:attrName>ppt_h</p:attrName>
                                        </p:attrNameLst>
                                      </p:cBhvr>
                                      <p:tavLst>
                                        <p:tav tm="0">
                                          <p:val>
                                            <p:fltVal val="0"/>
                                          </p:val>
                                        </p:tav>
                                        <p:tav tm="100000">
                                          <p:val>
                                            <p:strVal val="#ppt_h"/>
                                          </p:val>
                                        </p:tav>
                                      </p:tavLst>
                                    </p:anim>
                                    <p:anim calcmode="lin" valueType="num">
                                      <p:cBhvr>
                                        <p:cTn id="128" dur="500" fill="hold"/>
                                        <p:tgtEl>
                                          <p:spTgt spid="105"/>
                                        </p:tgtEl>
                                        <p:attrNameLst>
                                          <p:attrName>ppt_x</p:attrName>
                                        </p:attrNameLst>
                                      </p:cBhvr>
                                      <p:tavLst>
                                        <p:tav tm="0">
                                          <p:val>
                                            <p:fltVal val="0.5"/>
                                          </p:val>
                                        </p:tav>
                                        <p:tav tm="100000">
                                          <p:val>
                                            <p:strVal val="#ppt_x"/>
                                          </p:val>
                                        </p:tav>
                                      </p:tavLst>
                                    </p:anim>
                                    <p:anim calcmode="lin" valueType="num">
                                      <p:cBhvr>
                                        <p:cTn id="129" dur="500" fill="hold"/>
                                        <p:tgtEl>
                                          <p:spTgt spid="105"/>
                                        </p:tgtEl>
                                        <p:attrNameLst>
                                          <p:attrName>ppt_y</p:attrName>
                                        </p:attrNameLst>
                                      </p:cBhvr>
                                      <p:tavLst>
                                        <p:tav tm="0">
                                          <p:val>
                                            <p:fltVal val="0.5"/>
                                          </p:val>
                                        </p:tav>
                                        <p:tav tm="100000">
                                          <p:val>
                                            <p:strVal val="#ppt_y"/>
                                          </p:val>
                                        </p:tav>
                                      </p:tavLst>
                                    </p:anim>
                                  </p:childTnLst>
                                </p:cTn>
                              </p:par>
                              <p:par>
                                <p:cTn id="130" presetID="23" presetClass="entr" presetSubtype="528" fill="hold" grpId="0" nodeType="withEffect">
                                  <p:stCondLst>
                                    <p:cond delay="1200"/>
                                  </p:stCondLst>
                                  <p:childTnLst>
                                    <p:set>
                                      <p:cBhvr>
                                        <p:cTn id="131" dur="1" fill="hold">
                                          <p:stCondLst>
                                            <p:cond delay="0"/>
                                          </p:stCondLst>
                                        </p:cTn>
                                        <p:tgtEl>
                                          <p:spTgt spid="96"/>
                                        </p:tgtEl>
                                        <p:attrNameLst>
                                          <p:attrName>style.visibility</p:attrName>
                                        </p:attrNameLst>
                                      </p:cBhvr>
                                      <p:to>
                                        <p:strVal val="visible"/>
                                      </p:to>
                                    </p:set>
                                    <p:anim calcmode="lin" valueType="num">
                                      <p:cBhvr>
                                        <p:cTn id="132" dur="500" fill="hold"/>
                                        <p:tgtEl>
                                          <p:spTgt spid="96"/>
                                        </p:tgtEl>
                                        <p:attrNameLst>
                                          <p:attrName>ppt_w</p:attrName>
                                        </p:attrNameLst>
                                      </p:cBhvr>
                                      <p:tavLst>
                                        <p:tav tm="0">
                                          <p:val>
                                            <p:fltVal val="0"/>
                                          </p:val>
                                        </p:tav>
                                        <p:tav tm="100000">
                                          <p:val>
                                            <p:strVal val="#ppt_w"/>
                                          </p:val>
                                        </p:tav>
                                      </p:tavLst>
                                    </p:anim>
                                    <p:anim calcmode="lin" valueType="num">
                                      <p:cBhvr>
                                        <p:cTn id="133" dur="500" fill="hold"/>
                                        <p:tgtEl>
                                          <p:spTgt spid="96"/>
                                        </p:tgtEl>
                                        <p:attrNameLst>
                                          <p:attrName>ppt_h</p:attrName>
                                        </p:attrNameLst>
                                      </p:cBhvr>
                                      <p:tavLst>
                                        <p:tav tm="0">
                                          <p:val>
                                            <p:fltVal val="0"/>
                                          </p:val>
                                        </p:tav>
                                        <p:tav tm="100000">
                                          <p:val>
                                            <p:strVal val="#ppt_h"/>
                                          </p:val>
                                        </p:tav>
                                      </p:tavLst>
                                    </p:anim>
                                    <p:anim calcmode="lin" valueType="num">
                                      <p:cBhvr>
                                        <p:cTn id="134" dur="500" fill="hold"/>
                                        <p:tgtEl>
                                          <p:spTgt spid="96"/>
                                        </p:tgtEl>
                                        <p:attrNameLst>
                                          <p:attrName>ppt_x</p:attrName>
                                        </p:attrNameLst>
                                      </p:cBhvr>
                                      <p:tavLst>
                                        <p:tav tm="0">
                                          <p:val>
                                            <p:fltVal val="0.5"/>
                                          </p:val>
                                        </p:tav>
                                        <p:tav tm="100000">
                                          <p:val>
                                            <p:strVal val="#ppt_x"/>
                                          </p:val>
                                        </p:tav>
                                      </p:tavLst>
                                    </p:anim>
                                    <p:anim calcmode="lin" valueType="num">
                                      <p:cBhvr>
                                        <p:cTn id="135" dur="500" fill="hold"/>
                                        <p:tgtEl>
                                          <p:spTgt spid="96"/>
                                        </p:tgtEl>
                                        <p:attrNameLst>
                                          <p:attrName>ppt_y</p:attrName>
                                        </p:attrNameLst>
                                      </p:cBhvr>
                                      <p:tavLst>
                                        <p:tav tm="0">
                                          <p:val>
                                            <p:fltVal val="0.5"/>
                                          </p:val>
                                        </p:tav>
                                        <p:tav tm="100000">
                                          <p:val>
                                            <p:strVal val="#ppt_y"/>
                                          </p:val>
                                        </p:tav>
                                      </p:tavLst>
                                    </p:anim>
                                  </p:childTnLst>
                                </p:cTn>
                              </p:par>
                            </p:childTnLst>
                          </p:cTn>
                        </p:par>
                        <p:par>
                          <p:cTn id="136" fill="hold">
                            <p:stCondLst>
                              <p:cond delay="2900"/>
                            </p:stCondLst>
                            <p:childTnLst>
                              <p:par>
                                <p:cTn id="137" presetID="21" presetClass="entr" presetSubtype="1" fill="hold" grpId="0" nodeType="afterEffect">
                                  <p:stCondLst>
                                    <p:cond delay="0"/>
                                  </p:stCondLst>
                                  <p:childTnLst>
                                    <p:set>
                                      <p:cBhvr>
                                        <p:cTn id="138" dur="1" fill="hold">
                                          <p:stCondLst>
                                            <p:cond delay="0"/>
                                          </p:stCondLst>
                                        </p:cTn>
                                        <p:tgtEl>
                                          <p:spTgt spid="4316"/>
                                        </p:tgtEl>
                                        <p:attrNameLst>
                                          <p:attrName>style.visibility</p:attrName>
                                        </p:attrNameLst>
                                      </p:cBhvr>
                                      <p:to>
                                        <p:strVal val="visible"/>
                                      </p:to>
                                    </p:set>
                                    <p:animEffect transition="in" filter="wheel(1)">
                                      <p:cBhvr>
                                        <p:cTn id="139" dur="1000"/>
                                        <p:tgtEl>
                                          <p:spTgt spid="4316"/>
                                        </p:tgtEl>
                                      </p:cBhvr>
                                    </p:animEffect>
                                  </p:childTnLst>
                                </p:cTn>
                              </p:par>
                            </p:childTnLst>
                          </p:cTn>
                        </p:par>
                      </p:childTnLst>
                    </p:cTn>
                  </p:par>
                  <p:par>
                    <p:cTn id="140" fill="hold">
                      <p:stCondLst>
                        <p:cond delay="indefinite"/>
                      </p:stCondLst>
                      <p:childTnLst>
                        <p:par>
                          <p:cTn id="141" fill="hold">
                            <p:stCondLst>
                              <p:cond delay="0"/>
                            </p:stCondLst>
                            <p:childTnLst>
                              <p:par>
                                <p:cTn id="142" presetID="35" presetClass="path" presetSubtype="0" decel="32000" fill="hold" nodeType="clickEffect">
                                  <p:stCondLst>
                                    <p:cond delay="0"/>
                                  </p:stCondLst>
                                  <p:childTnLst>
                                    <p:animMotion origin="layout" path="M -1.04167E-6 -2.77457E-6 L -0.59375 -2.77457E-6 " pathEditMode="relative" rAng="0" ptsTypes="AA">
                                      <p:cBhvr>
                                        <p:cTn id="143" dur="500" fill="hold"/>
                                        <p:tgtEl>
                                          <p:spTgt spid="639"/>
                                        </p:tgtEl>
                                        <p:attrNameLst>
                                          <p:attrName>ppt_x</p:attrName>
                                          <p:attrName>ppt_y</p:attrName>
                                        </p:attrNameLst>
                                      </p:cBhvr>
                                      <p:rCtr x="-29688" y="0"/>
                                    </p:animMotion>
                                  </p:childTnLst>
                                </p:cTn>
                              </p:par>
                              <p:par>
                                <p:cTn id="144" presetID="2" presetClass="exit" presetSubtype="6" fill="hold" nodeType="withEffect">
                                  <p:stCondLst>
                                    <p:cond delay="500"/>
                                  </p:stCondLst>
                                  <p:childTnLst>
                                    <p:anim calcmode="lin" valueType="num">
                                      <p:cBhvr additive="base">
                                        <p:cTn id="145" dur="500"/>
                                        <p:tgtEl>
                                          <p:spTgt spid="639"/>
                                        </p:tgtEl>
                                        <p:attrNameLst>
                                          <p:attrName>ppt_x</p:attrName>
                                        </p:attrNameLst>
                                      </p:cBhvr>
                                      <p:tavLst>
                                        <p:tav tm="0">
                                          <p:val>
                                            <p:strVal val="ppt_x"/>
                                          </p:val>
                                        </p:tav>
                                        <p:tav tm="100000">
                                          <p:val>
                                            <p:strVal val="1+ppt_w/2"/>
                                          </p:val>
                                        </p:tav>
                                      </p:tavLst>
                                    </p:anim>
                                    <p:anim calcmode="lin" valueType="num">
                                      <p:cBhvr additive="base">
                                        <p:cTn id="146" dur="500"/>
                                        <p:tgtEl>
                                          <p:spTgt spid="639"/>
                                        </p:tgtEl>
                                        <p:attrNameLst>
                                          <p:attrName>ppt_y</p:attrName>
                                        </p:attrNameLst>
                                      </p:cBhvr>
                                      <p:tavLst>
                                        <p:tav tm="0">
                                          <p:val>
                                            <p:strVal val="ppt_y"/>
                                          </p:val>
                                        </p:tav>
                                        <p:tav tm="100000">
                                          <p:val>
                                            <p:strVal val="1+ppt_h/2"/>
                                          </p:val>
                                        </p:tav>
                                      </p:tavLst>
                                    </p:anim>
                                    <p:set>
                                      <p:cBhvr>
                                        <p:cTn id="147" dur="1" fill="hold">
                                          <p:stCondLst>
                                            <p:cond delay="499"/>
                                          </p:stCondLst>
                                        </p:cTn>
                                        <p:tgtEl>
                                          <p:spTgt spid="6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16" grpId="0" animBg="1"/>
      <p:bldP spid="4103" grpId="0" animBg="1"/>
      <p:bldP spid="4115" grpId="0" animBg="1"/>
      <p:bldP spid="4127" grpId="0" animBg="1"/>
      <p:bldP spid="96" grpId="0" animBg="1"/>
      <p:bldP spid="97" grpId="0" animBg="1"/>
      <p:bldP spid="99" grpId="0" animBg="1"/>
      <p:bldP spid="100" grpId="0" animBg="1"/>
      <p:bldP spid="102" grpId="0" animBg="1"/>
      <p:bldP spid="103"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4" name="组合 23"/>
          <p:cNvGrpSpPr/>
          <p:nvPr/>
        </p:nvGrpSpPr>
        <p:grpSpPr>
          <a:xfrm>
            <a:off x="1312099" y="2492502"/>
            <a:ext cx="2020615" cy="2025531"/>
            <a:chOff x="1312099" y="2614471"/>
            <a:chExt cx="2020615" cy="2025531"/>
          </a:xfrm>
          <a:solidFill>
            <a:srgbClr val="53D2FF"/>
          </a:solidFill>
        </p:grpSpPr>
        <p:sp>
          <p:nvSpPr>
            <p:cNvPr id="5" name="Freeform 7"/>
            <p:cNvSpPr>
              <a:spLocks noEditPoints="1"/>
            </p:cNvSpPr>
            <p:nvPr/>
          </p:nvSpPr>
          <p:spPr bwMode="auto">
            <a:xfrm>
              <a:off x="1312099" y="2614471"/>
              <a:ext cx="2020615" cy="2025531"/>
            </a:xfrm>
            <a:custGeom>
              <a:avLst/>
              <a:gdLst>
                <a:gd name="T0" fmla="*/ 174 w 348"/>
                <a:gd name="T1" fmla="*/ 349 h 349"/>
                <a:gd name="T2" fmla="*/ 0 w 348"/>
                <a:gd name="T3" fmla="*/ 175 h 349"/>
                <a:gd name="T4" fmla="*/ 174 w 348"/>
                <a:gd name="T5" fmla="*/ 0 h 349"/>
                <a:gd name="T6" fmla="*/ 348 w 348"/>
                <a:gd name="T7" fmla="*/ 175 h 349"/>
                <a:gd name="T8" fmla="*/ 174 w 348"/>
                <a:gd name="T9" fmla="*/ 349 h 349"/>
                <a:gd name="T10" fmla="*/ 174 w 348"/>
                <a:gd name="T11" fmla="*/ 10 h 349"/>
                <a:gd name="T12" fmla="*/ 9 w 348"/>
                <a:gd name="T13" fmla="*/ 175 h 349"/>
                <a:gd name="T14" fmla="*/ 174 w 348"/>
                <a:gd name="T15" fmla="*/ 339 h 349"/>
                <a:gd name="T16" fmla="*/ 339 w 348"/>
                <a:gd name="T17" fmla="*/ 175 h 349"/>
                <a:gd name="T18" fmla="*/ 174 w 348"/>
                <a:gd name="T19" fmla="*/ 1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8" h="349">
                  <a:moveTo>
                    <a:pt x="174" y="349"/>
                  </a:moveTo>
                  <a:cubicBezTo>
                    <a:pt x="78" y="349"/>
                    <a:pt x="0" y="270"/>
                    <a:pt x="0" y="175"/>
                  </a:cubicBezTo>
                  <a:cubicBezTo>
                    <a:pt x="0" y="79"/>
                    <a:pt x="78" y="0"/>
                    <a:pt x="174" y="0"/>
                  </a:cubicBezTo>
                  <a:cubicBezTo>
                    <a:pt x="270" y="0"/>
                    <a:pt x="348" y="79"/>
                    <a:pt x="348" y="175"/>
                  </a:cubicBezTo>
                  <a:cubicBezTo>
                    <a:pt x="348" y="270"/>
                    <a:pt x="270" y="349"/>
                    <a:pt x="174" y="349"/>
                  </a:cubicBezTo>
                  <a:close/>
                  <a:moveTo>
                    <a:pt x="174" y="10"/>
                  </a:moveTo>
                  <a:cubicBezTo>
                    <a:pt x="83" y="10"/>
                    <a:pt x="9" y="84"/>
                    <a:pt x="9" y="175"/>
                  </a:cubicBezTo>
                  <a:cubicBezTo>
                    <a:pt x="9" y="265"/>
                    <a:pt x="83" y="339"/>
                    <a:pt x="174" y="339"/>
                  </a:cubicBezTo>
                  <a:cubicBezTo>
                    <a:pt x="265" y="339"/>
                    <a:pt x="339" y="265"/>
                    <a:pt x="339" y="175"/>
                  </a:cubicBezTo>
                  <a:cubicBezTo>
                    <a:pt x="339" y="84"/>
                    <a:pt x="265" y="10"/>
                    <a:pt x="17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Rectangle 8"/>
            <p:cNvSpPr>
              <a:spLocks noChangeArrowheads="1"/>
            </p:cNvSpPr>
            <p:nvPr/>
          </p:nvSpPr>
          <p:spPr bwMode="auto">
            <a:xfrm>
              <a:off x="2322407" y="2816041"/>
              <a:ext cx="12292" cy="2335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Rectangle 9"/>
            <p:cNvSpPr>
              <a:spLocks noChangeArrowheads="1"/>
            </p:cNvSpPr>
            <p:nvPr/>
          </p:nvSpPr>
          <p:spPr bwMode="auto">
            <a:xfrm>
              <a:off x="2322407" y="4187699"/>
              <a:ext cx="12292" cy="23844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Rectangle 10"/>
            <p:cNvSpPr>
              <a:spLocks noChangeArrowheads="1"/>
            </p:cNvSpPr>
            <p:nvPr/>
          </p:nvSpPr>
          <p:spPr bwMode="auto">
            <a:xfrm>
              <a:off x="1525960"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2"/>
            <p:cNvSpPr>
              <a:spLocks/>
            </p:cNvSpPr>
            <p:nvPr/>
          </p:nvSpPr>
          <p:spPr bwMode="auto">
            <a:xfrm>
              <a:off x="2637053" y="2914368"/>
              <a:ext cx="98327" cy="157323"/>
            </a:xfrm>
            <a:custGeom>
              <a:avLst/>
              <a:gdLst>
                <a:gd name="T0" fmla="*/ 4 w 40"/>
                <a:gd name="T1" fmla="*/ 64 h 64"/>
                <a:gd name="T2" fmla="*/ 0 w 40"/>
                <a:gd name="T3" fmla="*/ 60 h 64"/>
                <a:gd name="T4" fmla="*/ 35 w 40"/>
                <a:gd name="T5" fmla="*/ 0 h 64"/>
                <a:gd name="T6" fmla="*/ 40 w 40"/>
                <a:gd name="T7" fmla="*/ 3 h 64"/>
                <a:gd name="T8" fmla="*/ 4 w 40"/>
                <a:gd name="T9" fmla="*/ 64 h 64"/>
              </a:gdLst>
              <a:ahLst/>
              <a:cxnLst>
                <a:cxn ang="0">
                  <a:pos x="T0" y="T1"/>
                </a:cxn>
                <a:cxn ang="0">
                  <a:pos x="T2" y="T3"/>
                </a:cxn>
                <a:cxn ang="0">
                  <a:pos x="T4" y="T5"/>
                </a:cxn>
                <a:cxn ang="0">
                  <a:pos x="T6" y="T7"/>
                </a:cxn>
                <a:cxn ang="0">
                  <a:pos x="T8" y="T9"/>
                </a:cxn>
              </a:cxnLst>
              <a:rect l="0" t="0" r="r" b="b"/>
              <a:pathLst>
                <a:path w="40" h="64">
                  <a:moveTo>
                    <a:pt x="4" y="64"/>
                  </a:moveTo>
                  <a:lnTo>
                    <a:pt x="0" y="60"/>
                  </a:lnTo>
                  <a:lnTo>
                    <a:pt x="35" y="0"/>
                  </a:lnTo>
                  <a:lnTo>
                    <a:pt x="40" y="3"/>
                  </a:lnTo>
                  <a:lnTo>
                    <a:pt x="4"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3"/>
            <p:cNvSpPr>
              <a:spLocks/>
            </p:cNvSpPr>
            <p:nvPr/>
          </p:nvSpPr>
          <p:spPr bwMode="auto">
            <a:xfrm>
              <a:off x="2880411" y="3211807"/>
              <a:ext cx="149949" cy="93410"/>
            </a:xfrm>
            <a:custGeom>
              <a:avLst/>
              <a:gdLst>
                <a:gd name="T0" fmla="*/ 2 w 61"/>
                <a:gd name="T1" fmla="*/ 38 h 38"/>
                <a:gd name="T2" fmla="*/ 0 w 61"/>
                <a:gd name="T3" fmla="*/ 33 h 38"/>
                <a:gd name="T4" fmla="*/ 56 w 61"/>
                <a:gd name="T5" fmla="*/ 0 h 38"/>
                <a:gd name="T6" fmla="*/ 61 w 61"/>
                <a:gd name="T7" fmla="*/ 5 h 38"/>
                <a:gd name="T8" fmla="*/ 2 w 61"/>
                <a:gd name="T9" fmla="*/ 38 h 38"/>
              </a:gdLst>
              <a:ahLst/>
              <a:cxnLst>
                <a:cxn ang="0">
                  <a:pos x="T0" y="T1"/>
                </a:cxn>
                <a:cxn ang="0">
                  <a:pos x="T2" y="T3"/>
                </a:cxn>
                <a:cxn ang="0">
                  <a:pos x="T4" y="T5"/>
                </a:cxn>
                <a:cxn ang="0">
                  <a:pos x="T6" y="T7"/>
                </a:cxn>
                <a:cxn ang="0">
                  <a:pos x="T8" y="T9"/>
                </a:cxn>
              </a:cxnLst>
              <a:rect l="0" t="0" r="r" b="b"/>
              <a:pathLst>
                <a:path w="61" h="38">
                  <a:moveTo>
                    <a:pt x="2" y="38"/>
                  </a:moveTo>
                  <a:lnTo>
                    <a:pt x="0" y="33"/>
                  </a:lnTo>
                  <a:lnTo>
                    <a:pt x="56" y="0"/>
                  </a:lnTo>
                  <a:lnTo>
                    <a:pt x="61" y="5"/>
                  </a:lnTo>
                  <a:lnTo>
                    <a:pt x="2"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4"/>
            <p:cNvSpPr>
              <a:spLocks/>
            </p:cNvSpPr>
            <p:nvPr/>
          </p:nvSpPr>
          <p:spPr bwMode="auto">
            <a:xfrm>
              <a:off x="1916809" y="4170493"/>
              <a:ext cx="98327" cy="149949"/>
            </a:xfrm>
            <a:custGeom>
              <a:avLst/>
              <a:gdLst>
                <a:gd name="T0" fmla="*/ 4 w 40"/>
                <a:gd name="T1" fmla="*/ 61 h 61"/>
                <a:gd name="T2" fmla="*/ 0 w 40"/>
                <a:gd name="T3" fmla="*/ 56 h 61"/>
                <a:gd name="T4" fmla="*/ 35 w 40"/>
                <a:gd name="T5" fmla="*/ 0 h 61"/>
                <a:gd name="T6" fmla="*/ 40 w 40"/>
                <a:gd name="T7" fmla="*/ 2 h 61"/>
                <a:gd name="T8" fmla="*/ 4 w 40"/>
                <a:gd name="T9" fmla="*/ 61 h 61"/>
              </a:gdLst>
              <a:ahLst/>
              <a:cxnLst>
                <a:cxn ang="0">
                  <a:pos x="T0" y="T1"/>
                </a:cxn>
                <a:cxn ang="0">
                  <a:pos x="T2" y="T3"/>
                </a:cxn>
                <a:cxn ang="0">
                  <a:pos x="T4" y="T5"/>
                </a:cxn>
                <a:cxn ang="0">
                  <a:pos x="T6" y="T7"/>
                </a:cxn>
                <a:cxn ang="0">
                  <a:pos x="T8" y="T9"/>
                </a:cxn>
              </a:cxnLst>
              <a:rect l="0" t="0" r="r" b="b"/>
              <a:pathLst>
                <a:path w="40" h="61">
                  <a:moveTo>
                    <a:pt x="4" y="61"/>
                  </a:moveTo>
                  <a:lnTo>
                    <a:pt x="0" y="56"/>
                  </a:lnTo>
                  <a:lnTo>
                    <a:pt x="35" y="0"/>
                  </a:lnTo>
                  <a:lnTo>
                    <a:pt x="40" y="2"/>
                  </a:lnTo>
                  <a:lnTo>
                    <a:pt x="4"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5"/>
            <p:cNvSpPr>
              <a:spLocks/>
            </p:cNvSpPr>
            <p:nvPr/>
          </p:nvSpPr>
          <p:spPr bwMode="auto">
            <a:xfrm>
              <a:off x="1631661" y="3932049"/>
              <a:ext cx="149949" cy="93410"/>
            </a:xfrm>
            <a:custGeom>
              <a:avLst/>
              <a:gdLst>
                <a:gd name="T0" fmla="*/ 2 w 61"/>
                <a:gd name="T1" fmla="*/ 38 h 38"/>
                <a:gd name="T2" fmla="*/ 0 w 61"/>
                <a:gd name="T3" fmla="*/ 35 h 38"/>
                <a:gd name="T4" fmla="*/ 59 w 61"/>
                <a:gd name="T5" fmla="*/ 0 h 38"/>
                <a:gd name="T6" fmla="*/ 61 w 61"/>
                <a:gd name="T7" fmla="*/ 5 h 38"/>
                <a:gd name="T8" fmla="*/ 2 w 61"/>
                <a:gd name="T9" fmla="*/ 38 h 38"/>
              </a:gdLst>
              <a:ahLst/>
              <a:cxnLst>
                <a:cxn ang="0">
                  <a:pos x="T0" y="T1"/>
                </a:cxn>
                <a:cxn ang="0">
                  <a:pos x="T2" y="T3"/>
                </a:cxn>
                <a:cxn ang="0">
                  <a:pos x="T4" y="T5"/>
                </a:cxn>
                <a:cxn ang="0">
                  <a:pos x="T6" y="T7"/>
                </a:cxn>
                <a:cxn ang="0">
                  <a:pos x="T8" y="T9"/>
                </a:cxn>
              </a:cxnLst>
              <a:rect l="0" t="0" r="r" b="b"/>
              <a:pathLst>
                <a:path w="61" h="38">
                  <a:moveTo>
                    <a:pt x="2" y="38"/>
                  </a:moveTo>
                  <a:lnTo>
                    <a:pt x="0" y="35"/>
                  </a:lnTo>
                  <a:lnTo>
                    <a:pt x="59" y="0"/>
                  </a:lnTo>
                  <a:lnTo>
                    <a:pt x="61" y="5"/>
                  </a:lnTo>
                  <a:lnTo>
                    <a:pt x="2"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6"/>
            <p:cNvSpPr>
              <a:spLocks/>
            </p:cNvSpPr>
            <p:nvPr/>
          </p:nvSpPr>
          <p:spPr bwMode="auto">
            <a:xfrm>
              <a:off x="1631661" y="3211807"/>
              <a:ext cx="149949" cy="98327"/>
            </a:xfrm>
            <a:custGeom>
              <a:avLst/>
              <a:gdLst>
                <a:gd name="T0" fmla="*/ 59 w 61"/>
                <a:gd name="T1" fmla="*/ 40 h 40"/>
                <a:gd name="T2" fmla="*/ 0 w 61"/>
                <a:gd name="T3" fmla="*/ 5 h 40"/>
                <a:gd name="T4" fmla="*/ 2 w 61"/>
                <a:gd name="T5" fmla="*/ 0 h 40"/>
                <a:gd name="T6" fmla="*/ 61 w 61"/>
                <a:gd name="T7" fmla="*/ 35 h 40"/>
                <a:gd name="T8" fmla="*/ 59 w 61"/>
                <a:gd name="T9" fmla="*/ 40 h 40"/>
              </a:gdLst>
              <a:ahLst/>
              <a:cxnLst>
                <a:cxn ang="0">
                  <a:pos x="T0" y="T1"/>
                </a:cxn>
                <a:cxn ang="0">
                  <a:pos x="T2" y="T3"/>
                </a:cxn>
                <a:cxn ang="0">
                  <a:pos x="T4" y="T5"/>
                </a:cxn>
                <a:cxn ang="0">
                  <a:pos x="T6" y="T7"/>
                </a:cxn>
                <a:cxn ang="0">
                  <a:pos x="T8" y="T9"/>
                </a:cxn>
              </a:cxnLst>
              <a:rect l="0" t="0" r="r" b="b"/>
              <a:pathLst>
                <a:path w="61" h="40">
                  <a:moveTo>
                    <a:pt x="59" y="40"/>
                  </a:moveTo>
                  <a:lnTo>
                    <a:pt x="0" y="5"/>
                  </a:lnTo>
                  <a:lnTo>
                    <a:pt x="2" y="0"/>
                  </a:lnTo>
                  <a:lnTo>
                    <a:pt x="61" y="35"/>
                  </a:lnTo>
                  <a:lnTo>
                    <a:pt x="59"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7"/>
            <p:cNvSpPr>
              <a:spLocks/>
            </p:cNvSpPr>
            <p:nvPr/>
          </p:nvSpPr>
          <p:spPr bwMode="auto">
            <a:xfrm>
              <a:off x="2880411" y="3932049"/>
              <a:ext cx="145033" cy="93410"/>
            </a:xfrm>
            <a:custGeom>
              <a:avLst/>
              <a:gdLst>
                <a:gd name="T0" fmla="*/ 56 w 59"/>
                <a:gd name="T1" fmla="*/ 38 h 38"/>
                <a:gd name="T2" fmla="*/ 0 w 59"/>
                <a:gd name="T3" fmla="*/ 5 h 38"/>
                <a:gd name="T4" fmla="*/ 2 w 59"/>
                <a:gd name="T5" fmla="*/ 0 h 38"/>
                <a:gd name="T6" fmla="*/ 59 w 59"/>
                <a:gd name="T7" fmla="*/ 35 h 38"/>
                <a:gd name="T8" fmla="*/ 56 w 59"/>
                <a:gd name="T9" fmla="*/ 38 h 38"/>
              </a:gdLst>
              <a:ahLst/>
              <a:cxnLst>
                <a:cxn ang="0">
                  <a:pos x="T0" y="T1"/>
                </a:cxn>
                <a:cxn ang="0">
                  <a:pos x="T2" y="T3"/>
                </a:cxn>
                <a:cxn ang="0">
                  <a:pos x="T4" y="T5"/>
                </a:cxn>
                <a:cxn ang="0">
                  <a:pos x="T6" y="T7"/>
                </a:cxn>
                <a:cxn ang="0">
                  <a:pos x="T8" y="T9"/>
                </a:cxn>
              </a:cxnLst>
              <a:rect l="0" t="0" r="r" b="b"/>
              <a:pathLst>
                <a:path w="59" h="38">
                  <a:moveTo>
                    <a:pt x="56" y="38"/>
                  </a:moveTo>
                  <a:lnTo>
                    <a:pt x="0" y="5"/>
                  </a:lnTo>
                  <a:lnTo>
                    <a:pt x="2" y="0"/>
                  </a:lnTo>
                  <a:lnTo>
                    <a:pt x="59" y="35"/>
                  </a:lnTo>
                  <a:lnTo>
                    <a:pt x="56"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8"/>
            <p:cNvSpPr>
              <a:spLocks/>
            </p:cNvSpPr>
            <p:nvPr/>
          </p:nvSpPr>
          <p:spPr bwMode="auto">
            <a:xfrm>
              <a:off x="2624761" y="4180325"/>
              <a:ext cx="93410" cy="152406"/>
            </a:xfrm>
            <a:custGeom>
              <a:avLst/>
              <a:gdLst>
                <a:gd name="T0" fmla="*/ 33 w 38"/>
                <a:gd name="T1" fmla="*/ 62 h 62"/>
                <a:gd name="T2" fmla="*/ 0 w 38"/>
                <a:gd name="T3" fmla="*/ 3 h 62"/>
                <a:gd name="T4" fmla="*/ 5 w 38"/>
                <a:gd name="T5" fmla="*/ 0 h 62"/>
                <a:gd name="T6" fmla="*/ 38 w 38"/>
                <a:gd name="T7" fmla="*/ 59 h 62"/>
                <a:gd name="T8" fmla="*/ 33 w 38"/>
                <a:gd name="T9" fmla="*/ 62 h 62"/>
              </a:gdLst>
              <a:ahLst/>
              <a:cxnLst>
                <a:cxn ang="0">
                  <a:pos x="T0" y="T1"/>
                </a:cxn>
                <a:cxn ang="0">
                  <a:pos x="T2" y="T3"/>
                </a:cxn>
                <a:cxn ang="0">
                  <a:pos x="T4" y="T5"/>
                </a:cxn>
                <a:cxn ang="0">
                  <a:pos x="T6" y="T7"/>
                </a:cxn>
                <a:cxn ang="0">
                  <a:pos x="T8" y="T9"/>
                </a:cxn>
              </a:cxnLst>
              <a:rect l="0" t="0" r="r" b="b"/>
              <a:pathLst>
                <a:path w="38" h="62">
                  <a:moveTo>
                    <a:pt x="33" y="62"/>
                  </a:moveTo>
                  <a:lnTo>
                    <a:pt x="0" y="3"/>
                  </a:lnTo>
                  <a:lnTo>
                    <a:pt x="5" y="0"/>
                  </a:lnTo>
                  <a:lnTo>
                    <a:pt x="38" y="59"/>
                  </a:lnTo>
                  <a:lnTo>
                    <a:pt x="33"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9"/>
            <p:cNvSpPr>
              <a:spLocks/>
            </p:cNvSpPr>
            <p:nvPr/>
          </p:nvSpPr>
          <p:spPr bwMode="auto">
            <a:xfrm>
              <a:off x="1899602" y="2934033"/>
              <a:ext cx="98327" cy="149949"/>
            </a:xfrm>
            <a:custGeom>
              <a:avLst/>
              <a:gdLst>
                <a:gd name="T0" fmla="*/ 35 w 40"/>
                <a:gd name="T1" fmla="*/ 61 h 61"/>
                <a:gd name="T2" fmla="*/ 0 w 40"/>
                <a:gd name="T3" fmla="*/ 2 h 61"/>
                <a:gd name="T4" fmla="*/ 4 w 40"/>
                <a:gd name="T5" fmla="*/ 0 h 61"/>
                <a:gd name="T6" fmla="*/ 40 w 40"/>
                <a:gd name="T7" fmla="*/ 59 h 61"/>
                <a:gd name="T8" fmla="*/ 35 w 40"/>
                <a:gd name="T9" fmla="*/ 61 h 61"/>
              </a:gdLst>
              <a:ahLst/>
              <a:cxnLst>
                <a:cxn ang="0">
                  <a:pos x="T0" y="T1"/>
                </a:cxn>
                <a:cxn ang="0">
                  <a:pos x="T2" y="T3"/>
                </a:cxn>
                <a:cxn ang="0">
                  <a:pos x="T4" y="T5"/>
                </a:cxn>
                <a:cxn ang="0">
                  <a:pos x="T6" y="T7"/>
                </a:cxn>
                <a:cxn ang="0">
                  <a:pos x="T8" y="T9"/>
                </a:cxn>
              </a:cxnLst>
              <a:rect l="0" t="0" r="r" b="b"/>
              <a:pathLst>
                <a:path w="40" h="61">
                  <a:moveTo>
                    <a:pt x="35" y="61"/>
                  </a:moveTo>
                  <a:lnTo>
                    <a:pt x="0" y="2"/>
                  </a:lnTo>
                  <a:lnTo>
                    <a:pt x="4" y="0"/>
                  </a:lnTo>
                  <a:lnTo>
                    <a:pt x="40" y="59"/>
                  </a:lnTo>
                  <a:lnTo>
                    <a:pt x="35"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Rectangle 10"/>
            <p:cNvSpPr>
              <a:spLocks noChangeArrowheads="1"/>
            </p:cNvSpPr>
            <p:nvPr/>
          </p:nvSpPr>
          <p:spPr bwMode="auto">
            <a:xfrm>
              <a:off x="2935710"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3" name="组合 22"/>
          <p:cNvGrpSpPr/>
          <p:nvPr/>
        </p:nvGrpSpPr>
        <p:grpSpPr>
          <a:xfrm rot="16200000">
            <a:off x="1887309" y="3061078"/>
            <a:ext cx="870194" cy="105702"/>
            <a:chOff x="2275701" y="3565783"/>
            <a:chExt cx="870194" cy="105702"/>
          </a:xfrm>
          <a:solidFill>
            <a:srgbClr val="53D2FF"/>
          </a:solidFill>
        </p:grpSpPr>
        <p:sp>
          <p:nvSpPr>
            <p:cNvPr id="9" name="Rectangle 11"/>
            <p:cNvSpPr>
              <a:spLocks noChangeArrowheads="1"/>
            </p:cNvSpPr>
            <p:nvPr/>
          </p:nvSpPr>
          <p:spPr bwMode="auto">
            <a:xfrm>
              <a:off x="2897619"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Rectangle 20"/>
            <p:cNvSpPr>
              <a:spLocks noChangeArrowheads="1"/>
            </p:cNvSpPr>
            <p:nvPr/>
          </p:nvSpPr>
          <p:spPr bwMode="auto">
            <a:xfrm>
              <a:off x="2327324" y="3612487"/>
              <a:ext cx="818571" cy="221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Oval 21"/>
            <p:cNvSpPr>
              <a:spLocks noChangeArrowheads="1"/>
            </p:cNvSpPr>
            <p:nvPr/>
          </p:nvSpPr>
          <p:spPr bwMode="auto">
            <a:xfrm>
              <a:off x="2275701" y="3565783"/>
              <a:ext cx="105702" cy="10570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pic>
        <p:nvPicPr>
          <p:cNvPr id="26"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3188165"/>
            <a:ext cx="1895475" cy="4543425"/>
          </a:xfrm>
          <a:prstGeom prst="rect">
            <a:avLst/>
          </a:prstGeom>
          <a:noFill/>
          <a:extLst>
            <a:ext uri="{909E8E84-426E-40DD-AFC4-6F175D3DCCD1}">
              <a14:hiddenFill xmlns:a14="http://schemas.microsoft.com/office/drawing/2010/main">
                <a:solidFill>
                  <a:srgbClr val="FFFFFF"/>
                </a:solidFill>
              </a14:hiddenFill>
            </a:ext>
          </a:extLst>
        </p:spPr>
      </p:pic>
      <p:grpSp>
        <p:nvGrpSpPr>
          <p:cNvPr id="27" name="组合 26"/>
          <p:cNvGrpSpPr/>
          <p:nvPr/>
        </p:nvGrpSpPr>
        <p:grpSpPr>
          <a:xfrm>
            <a:off x="2268533" y="3443813"/>
            <a:ext cx="870194" cy="105702"/>
            <a:chOff x="2275701" y="3565783"/>
            <a:chExt cx="870194" cy="105702"/>
          </a:xfrm>
          <a:solidFill>
            <a:srgbClr val="53D2FF"/>
          </a:solidFill>
        </p:grpSpPr>
        <p:sp>
          <p:nvSpPr>
            <p:cNvPr id="28" name="Rectangle 11"/>
            <p:cNvSpPr>
              <a:spLocks noChangeArrowheads="1"/>
            </p:cNvSpPr>
            <p:nvPr/>
          </p:nvSpPr>
          <p:spPr bwMode="auto">
            <a:xfrm>
              <a:off x="2897619"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Rectangle 20"/>
            <p:cNvSpPr>
              <a:spLocks noChangeArrowheads="1"/>
            </p:cNvSpPr>
            <p:nvPr/>
          </p:nvSpPr>
          <p:spPr bwMode="auto">
            <a:xfrm>
              <a:off x="2327324" y="3612487"/>
              <a:ext cx="818571" cy="221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dirty="0"/>
            </a:p>
          </p:txBody>
        </p:sp>
        <p:sp>
          <p:nvSpPr>
            <p:cNvPr id="30" name="Oval 21"/>
            <p:cNvSpPr>
              <a:spLocks noChangeArrowheads="1"/>
            </p:cNvSpPr>
            <p:nvPr/>
          </p:nvSpPr>
          <p:spPr bwMode="auto">
            <a:xfrm>
              <a:off x="2275701" y="3565783"/>
              <a:ext cx="105702" cy="10570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2" name="组合 31"/>
          <p:cNvGrpSpPr/>
          <p:nvPr/>
        </p:nvGrpSpPr>
        <p:grpSpPr>
          <a:xfrm rot="18000000">
            <a:off x="2080529" y="3109956"/>
            <a:ext cx="870194" cy="105702"/>
            <a:chOff x="2275701" y="3565783"/>
            <a:chExt cx="870194" cy="105702"/>
          </a:xfrm>
          <a:solidFill>
            <a:srgbClr val="53D2FF"/>
          </a:solidFill>
        </p:grpSpPr>
        <p:sp>
          <p:nvSpPr>
            <p:cNvPr id="33" name="Rectangle 11"/>
            <p:cNvSpPr>
              <a:spLocks noChangeArrowheads="1"/>
            </p:cNvSpPr>
            <p:nvPr/>
          </p:nvSpPr>
          <p:spPr bwMode="auto">
            <a:xfrm>
              <a:off x="2897619"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Rectangle 20"/>
            <p:cNvSpPr>
              <a:spLocks noChangeArrowheads="1"/>
            </p:cNvSpPr>
            <p:nvPr/>
          </p:nvSpPr>
          <p:spPr bwMode="auto">
            <a:xfrm>
              <a:off x="2327324" y="3612487"/>
              <a:ext cx="818571" cy="221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Oval 21"/>
            <p:cNvSpPr>
              <a:spLocks noChangeArrowheads="1"/>
            </p:cNvSpPr>
            <p:nvPr/>
          </p:nvSpPr>
          <p:spPr bwMode="auto">
            <a:xfrm>
              <a:off x="2275701" y="3565783"/>
              <a:ext cx="105702" cy="10570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6" name="组合 35"/>
          <p:cNvGrpSpPr/>
          <p:nvPr/>
        </p:nvGrpSpPr>
        <p:grpSpPr>
          <a:xfrm rot="19800000">
            <a:off x="2220848" y="3249245"/>
            <a:ext cx="870194" cy="105702"/>
            <a:chOff x="2275701" y="3565783"/>
            <a:chExt cx="870194" cy="105702"/>
          </a:xfrm>
          <a:solidFill>
            <a:srgbClr val="53D2FF"/>
          </a:solidFill>
        </p:grpSpPr>
        <p:sp>
          <p:nvSpPr>
            <p:cNvPr id="37" name="Rectangle 11"/>
            <p:cNvSpPr>
              <a:spLocks noChangeArrowheads="1"/>
            </p:cNvSpPr>
            <p:nvPr/>
          </p:nvSpPr>
          <p:spPr bwMode="auto">
            <a:xfrm>
              <a:off x="2897619" y="3612487"/>
              <a:ext cx="238443" cy="122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Rectangle 20"/>
            <p:cNvSpPr>
              <a:spLocks noChangeArrowheads="1"/>
            </p:cNvSpPr>
            <p:nvPr/>
          </p:nvSpPr>
          <p:spPr bwMode="auto">
            <a:xfrm>
              <a:off x="2327324" y="3612487"/>
              <a:ext cx="818571" cy="221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Oval 21"/>
            <p:cNvSpPr>
              <a:spLocks noChangeArrowheads="1"/>
            </p:cNvSpPr>
            <p:nvPr/>
          </p:nvSpPr>
          <p:spPr bwMode="auto">
            <a:xfrm>
              <a:off x="2275701" y="3565783"/>
              <a:ext cx="105702" cy="10570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40" name="TextBox 39"/>
          <p:cNvSpPr txBox="1"/>
          <p:nvPr/>
        </p:nvSpPr>
        <p:spPr>
          <a:xfrm>
            <a:off x="945199" y="4505776"/>
            <a:ext cx="3187091" cy="830997"/>
          </a:xfrm>
          <a:prstGeom prst="rect">
            <a:avLst/>
          </a:prstGeom>
          <a:noFill/>
        </p:spPr>
        <p:txBody>
          <a:bodyPr wrap="none" rtlCol="0" anchor="ctr">
            <a:spAutoFit/>
          </a:bodyPr>
          <a:lstStyle/>
          <a:p>
            <a:r>
              <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2.3 List Of Modules</a:t>
            </a:r>
          </a:p>
          <a:p>
            <a:r>
              <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      and Explanation</a:t>
            </a:r>
            <a:endPar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cxnSp>
        <p:nvCxnSpPr>
          <p:cNvPr id="41" name="直接连接符 40"/>
          <p:cNvCxnSpPr>
            <a:stCxn id="5" idx="2"/>
          </p:cNvCxnSpPr>
          <p:nvPr/>
        </p:nvCxnSpPr>
        <p:spPr>
          <a:xfrm flipV="1">
            <a:off x="2322407" y="1700808"/>
            <a:ext cx="851746" cy="791694"/>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a:cxnSpLocks/>
          </p:cNvCxnSpPr>
          <p:nvPr/>
        </p:nvCxnSpPr>
        <p:spPr>
          <a:xfrm>
            <a:off x="3174153" y="1700808"/>
            <a:ext cx="1045522"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483360" y="1163677"/>
            <a:ext cx="5400600" cy="905248"/>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Tasks including opening apps, changing the volume, and organizing files that are associated with managing the computer's settings and operations.</a:t>
            </a:r>
          </a:p>
        </p:txBody>
      </p:sp>
      <p:sp>
        <p:nvSpPr>
          <p:cNvPr id="46" name="TextBox 45"/>
          <p:cNvSpPr txBox="1"/>
          <p:nvPr/>
        </p:nvSpPr>
        <p:spPr>
          <a:xfrm>
            <a:off x="4278829" y="1457436"/>
            <a:ext cx="2115324" cy="400110"/>
          </a:xfrm>
          <a:prstGeom prst="rect">
            <a:avLst/>
          </a:prstGeom>
          <a:noFill/>
        </p:spPr>
        <p:txBody>
          <a:bodyPr wrap="none" rtlCol="0">
            <a:spAutoFit/>
          </a:bodyPr>
          <a:lstStyle/>
          <a:p>
            <a:pPr algn="ctr"/>
            <a:r>
              <a:rPr lang="en-US" altLang="zh-CN" sz="2000" dirty="0">
                <a:solidFill>
                  <a:srgbClr val="53D2FF"/>
                </a:solidFill>
                <a:latin typeface="微软雅黑" pitchFamily="34" charset="-122"/>
                <a:ea typeface="微软雅黑" pitchFamily="34" charset="-122"/>
              </a:rPr>
              <a:t>System Control</a:t>
            </a:r>
            <a:endParaRPr lang="zh-CN" altLang="en-US" sz="2000" dirty="0">
              <a:solidFill>
                <a:srgbClr val="53D2FF"/>
              </a:solidFill>
              <a:latin typeface="微软雅黑" pitchFamily="34" charset="-122"/>
              <a:ea typeface="微软雅黑" pitchFamily="34" charset="-122"/>
            </a:endParaRPr>
          </a:p>
        </p:txBody>
      </p:sp>
      <p:cxnSp>
        <p:nvCxnSpPr>
          <p:cNvPr id="47" name="直接连接符 46"/>
          <p:cNvCxnSpPr/>
          <p:nvPr/>
        </p:nvCxnSpPr>
        <p:spPr>
          <a:xfrm flipV="1">
            <a:off x="2812784" y="2373433"/>
            <a:ext cx="316110" cy="275063"/>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cxnSpLocks/>
          </p:cNvCxnSpPr>
          <p:nvPr/>
        </p:nvCxnSpPr>
        <p:spPr>
          <a:xfrm>
            <a:off x="3128894" y="2373433"/>
            <a:ext cx="1166112"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6483360" y="2039878"/>
            <a:ext cx="5613608" cy="905248"/>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Tasks such online searches, weather updates, and query responding that involve getting data from a local system or the internet.</a:t>
            </a:r>
          </a:p>
        </p:txBody>
      </p:sp>
      <p:sp>
        <p:nvSpPr>
          <p:cNvPr id="53" name="TextBox 52"/>
          <p:cNvSpPr txBox="1"/>
          <p:nvPr/>
        </p:nvSpPr>
        <p:spPr>
          <a:xfrm>
            <a:off x="4295006" y="2114713"/>
            <a:ext cx="1711815" cy="707886"/>
          </a:xfrm>
          <a:prstGeom prst="rect">
            <a:avLst/>
          </a:prstGeom>
          <a:noFill/>
        </p:spPr>
        <p:txBody>
          <a:bodyPr wrap="none" rtlCol="0">
            <a:spAutoFit/>
          </a:bodyPr>
          <a:lstStyle/>
          <a:p>
            <a:pPr algn="ctr"/>
            <a:r>
              <a:rPr lang="en-US" altLang="zh-CN" sz="2000" dirty="0">
                <a:solidFill>
                  <a:srgbClr val="53D2FF"/>
                </a:solidFill>
                <a:latin typeface="微软雅黑" pitchFamily="34" charset="-122"/>
                <a:ea typeface="微软雅黑" pitchFamily="34" charset="-122"/>
              </a:rPr>
              <a:t>Information </a:t>
            </a:r>
          </a:p>
          <a:p>
            <a:pPr algn="ctr"/>
            <a:r>
              <a:rPr lang="en-US" altLang="zh-CN" sz="2000" dirty="0">
                <a:solidFill>
                  <a:srgbClr val="53D2FF"/>
                </a:solidFill>
                <a:latin typeface="微软雅黑" pitchFamily="34" charset="-122"/>
                <a:ea typeface="微软雅黑" pitchFamily="34" charset="-122"/>
              </a:rPr>
              <a:t>Retrieval</a:t>
            </a:r>
            <a:endParaRPr lang="zh-CN" altLang="en-US" sz="2000" dirty="0">
              <a:solidFill>
                <a:srgbClr val="53D2FF"/>
              </a:solidFill>
              <a:latin typeface="微软雅黑" pitchFamily="34" charset="-122"/>
              <a:ea typeface="微软雅黑" pitchFamily="34" charset="-122"/>
            </a:endParaRPr>
          </a:p>
        </p:txBody>
      </p:sp>
      <p:cxnSp>
        <p:nvCxnSpPr>
          <p:cNvPr id="57" name="直接连接符 56"/>
          <p:cNvCxnSpPr>
            <a:cxnSpLocks/>
          </p:cNvCxnSpPr>
          <p:nvPr/>
        </p:nvCxnSpPr>
        <p:spPr>
          <a:xfrm>
            <a:off x="3214886" y="3097364"/>
            <a:ext cx="108012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6458858" y="2900259"/>
            <a:ext cx="5682207" cy="625171"/>
          </a:xfrm>
          <a:prstGeom prst="rect">
            <a:avLst/>
          </a:prstGeom>
          <a:noFill/>
        </p:spPr>
        <p:txBody>
          <a:bodyPr wrap="square" rtlCol="0">
            <a:spAutoFit/>
          </a:bodyPr>
          <a:lstStyle/>
          <a:p>
            <a:pPr>
              <a:lnSpc>
                <a:spcPct val="130000"/>
              </a:lnSpc>
            </a:pPr>
            <a:r>
              <a:rPr lang="en-US" altLang="zh-CN" sz="1400" dirty="0">
                <a:solidFill>
                  <a:srgbClr val="00B0F0"/>
                </a:solidFill>
                <a:latin typeface="微软雅黑" pitchFamily="34" charset="-122"/>
                <a:ea typeface="微软雅黑" pitchFamily="34" charset="-122"/>
              </a:rPr>
              <a:t>Tasks involving communication, such setting up meetings, making calls, and sending emails.</a:t>
            </a:r>
          </a:p>
        </p:txBody>
      </p:sp>
      <p:sp>
        <p:nvSpPr>
          <p:cNvPr id="59" name="TextBox 58"/>
          <p:cNvSpPr txBox="1"/>
          <p:nvPr/>
        </p:nvSpPr>
        <p:spPr>
          <a:xfrm>
            <a:off x="4278829" y="2892628"/>
            <a:ext cx="2143537" cy="400110"/>
          </a:xfrm>
          <a:prstGeom prst="rect">
            <a:avLst/>
          </a:prstGeom>
          <a:noFill/>
        </p:spPr>
        <p:txBody>
          <a:bodyPr wrap="none" rtlCol="0">
            <a:spAutoFit/>
          </a:bodyPr>
          <a:lstStyle/>
          <a:p>
            <a:pPr algn="ctr"/>
            <a:r>
              <a:rPr lang="en-US" altLang="zh-CN" sz="2000" dirty="0">
                <a:solidFill>
                  <a:srgbClr val="53D2FF"/>
                </a:solidFill>
                <a:latin typeface="微软雅黑" pitchFamily="34" charset="-122"/>
                <a:ea typeface="微软雅黑" pitchFamily="34" charset="-122"/>
              </a:rPr>
              <a:t>Communication</a:t>
            </a:r>
            <a:endParaRPr lang="zh-CN" altLang="en-US" sz="2000" dirty="0">
              <a:solidFill>
                <a:srgbClr val="53D2FF"/>
              </a:solidFill>
              <a:latin typeface="微软雅黑" pitchFamily="34" charset="-122"/>
              <a:ea typeface="微软雅黑" pitchFamily="34" charset="-122"/>
            </a:endParaRPr>
          </a:p>
        </p:txBody>
      </p:sp>
      <p:cxnSp>
        <p:nvCxnSpPr>
          <p:cNvPr id="66" name="直接连接符 65"/>
          <p:cNvCxnSpPr/>
          <p:nvPr/>
        </p:nvCxnSpPr>
        <p:spPr>
          <a:xfrm>
            <a:off x="3327619" y="3507326"/>
            <a:ext cx="514972" cy="349459"/>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a:cxnSpLocks/>
            <a:endCxn id="69" idx="1"/>
          </p:cNvCxnSpPr>
          <p:nvPr/>
        </p:nvCxnSpPr>
        <p:spPr>
          <a:xfrm flipV="1">
            <a:off x="3852214" y="3846950"/>
            <a:ext cx="426615" cy="961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8" name="TextBox 67"/>
          <p:cNvSpPr txBox="1"/>
          <p:nvPr/>
        </p:nvSpPr>
        <p:spPr>
          <a:xfrm>
            <a:off x="6443167" y="3534365"/>
            <a:ext cx="5664285" cy="625171"/>
          </a:xfrm>
          <a:prstGeom prst="rect">
            <a:avLst/>
          </a:prstGeom>
          <a:noFill/>
        </p:spPr>
        <p:txBody>
          <a:bodyPr wrap="square" rtlCol="0">
            <a:spAutoFit/>
          </a:bodyPr>
          <a:lstStyle/>
          <a:p>
            <a:pPr>
              <a:lnSpc>
                <a:spcPct val="130000"/>
              </a:lnSpc>
            </a:pPr>
            <a:r>
              <a:rPr lang="en-US" altLang="zh-CN" sz="1400" dirty="0">
                <a:solidFill>
                  <a:srgbClr val="00B0F0"/>
                </a:solidFill>
                <a:latin typeface="微软雅黑" pitchFamily="34" charset="-122"/>
                <a:ea typeface="微软雅黑" pitchFamily="34" charset="-122"/>
              </a:rPr>
              <a:t>Tasks involving communication, such setting up meetings, making calls, and sending emails.</a:t>
            </a:r>
          </a:p>
        </p:txBody>
      </p:sp>
      <p:sp>
        <p:nvSpPr>
          <p:cNvPr id="69" name="TextBox 68"/>
          <p:cNvSpPr txBox="1"/>
          <p:nvPr/>
        </p:nvSpPr>
        <p:spPr>
          <a:xfrm>
            <a:off x="4278829" y="3646895"/>
            <a:ext cx="1936236" cy="400110"/>
          </a:xfrm>
          <a:prstGeom prst="rect">
            <a:avLst/>
          </a:prstGeom>
          <a:noFill/>
        </p:spPr>
        <p:txBody>
          <a:bodyPr wrap="none" rtlCol="0">
            <a:spAutoFit/>
          </a:bodyPr>
          <a:lstStyle/>
          <a:p>
            <a:pPr algn="ctr"/>
            <a:r>
              <a:rPr lang="en-US" altLang="zh-CN" sz="2000" dirty="0">
                <a:solidFill>
                  <a:srgbClr val="53D2FF"/>
                </a:solidFill>
                <a:latin typeface="微软雅黑" pitchFamily="34" charset="-122"/>
                <a:ea typeface="微软雅黑" pitchFamily="34" charset="-122"/>
              </a:rPr>
              <a:t>Entertainment</a:t>
            </a:r>
            <a:endParaRPr lang="zh-CN" altLang="en-US" sz="2000" dirty="0">
              <a:solidFill>
                <a:srgbClr val="53D2FF"/>
              </a:solidFill>
              <a:latin typeface="微软雅黑" pitchFamily="34" charset="-122"/>
              <a:ea typeface="微软雅黑" pitchFamily="34" charset="-122"/>
            </a:endParaRPr>
          </a:p>
        </p:txBody>
      </p:sp>
      <p:pic>
        <p:nvPicPr>
          <p:cNvPr id="1046" name="Picture 22" descr="D:\360data\重要数据\桌面\未标题-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1764" y="6915150"/>
            <a:ext cx="1733550" cy="4524375"/>
          </a:xfrm>
          <a:prstGeom prst="rect">
            <a:avLst/>
          </a:prstGeom>
          <a:noFill/>
          <a:extLst>
            <a:ext uri="{909E8E84-426E-40DD-AFC4-6F175D3DCCD1}">
              <a14:hiddenFill xmlns:a14="http://schemas.microsoft.com/office/drawing/2010/main">
                <a:solidFill>
                  <a:srgbClr val="FFFFFF"/>
                </a:solidFill>
              </a14:hiddenFill>
            </a:ext>
          </a:extLst>
        </p:spPr>
      </p:pic>
      <p:sp>
        <p:nvSpPr>
          <p:cNvPr id="65" name="TextBox 64">
            <a:extLst>
              <a:ext uri="{FF2B5EF4-FFF2-40B4-BE49-F238E27FC236}">
                <a16:creationId xmlns:a16="http://schemas.microsoft.com/office/drawing/2014/main" id="{72729FC4-68E8-8D5C-74C4-E6BD70854AA4}"/>
              </a:ext>
            </a:extLst>
          </p:cNvPr>
          <p:cNvSpPr txBox="1"/>
          <p:nvPr/>
        </p:nvSpPr>
        <p:spPr>
          <a:xfrm>
            <a:off x="6483360" y="4356764"/>
            <a:ext cx="5895714" cy="625171"/>
          </a:xfrm>
          <a:prstGeom prst="rect">
            <a:avLst/>
          </a:prstGeom>
          <a:noFill/>
        </p:spPr>
        <p:txBody>
          <a:bodyPr wrap="square" rtlCol="0">
            <a:spAutoFit/>
          </a:bodyPr>
          <a:lstStyle/>
          <a:p>
            <a:pPr>
              <a:lnSpc>
                <a:spcPct val="130000"/>
              </a:lnSpc>
            </a:pPr>
            <a:r>
              <a:rPr lang="en-US" altLang="zh-CN" sz="1400" dirty="0">
                <a:solidFill>
                  <a:srgbClr val="00B0F0"/>
                </a:solidFill>
                <a:latin typeface="微软雅黑" pitchFamily="34" charset="-122"/>
                <a:ea typeface="微软雅黑" pitchFamily="34" charset="-122"/>
              </a:rPr>
              <a:t>Functions related to productivity such as setting reminders, managing tasks, and providing news updates.</a:t>
            </a:r>
            <a:endParaRPr lang="zh-CN" altLang="en-US" sz="1400" dirty="0">
              <a:solidFill>
                <a:srgbClr val="00B0F0"/>
              </a:solidFill>
              <a:latin typeface="微软雅黑" pitchFamily="34" charset="-122"/>
              <a:ea typeface="微软雅黑" pitchFamily="34" charset="-122"/>
            </a:endParaRPr>
          </a:p>
        </p:txBody>
      </p:sp>
      <p:sp>
        <p:nvSpPr>
          <p:cNvPr id="70" name="TextBox 69">
            <a:extLst>
              <a:ext uri="{FF2B5EF4-FFF2-40B4-BE49-F238E27FC236}">
                <a16:creationId xmlns:a16="http://schemas.microsoft.com/office/drawing/2014/main" id="{5E095796-BBBD-8618-EAC5-11372ED67751}"/>
              </a:ext>
            </a:extLst>
          </p:cNvPr>
          <p:cNvSpPr txBox="1"/>
          <p:nvPr/>
        </p:nvSpPr>
        <p:spPr>
          <a:xfrm>
            <a:off x="4328753" y="4433750"/>
            <a:ext cx="1650965" cy="400110"/>
          </a:xfrm>
          <a:prstGeom prst="rect">
            <a:avLst/>
          </a:prstGeom>
          <a:noFill/>
        </p:spPr>
        <p:txBody>
          <a:bodyPr wrap="none" rtlCol="0">
            <a:spAutoFit/>
          </a:bodyPr>
          <a:lstStyle/>
          <a:p>
            <a:pPr algn="ctr"/>
            <a:r>
              <a:rPr lang="en-US" altLang="zh-CN" sz="2000" dirty="0">
                <a:solidFill>
                  <a:srgbClr val="53D2FF"/>
                </a:solidFill>
                <a:latin typeface="微软雅黑" pitchFamily="34" charset="-122"/>
                <a:ea typeface="微软雅黑" pitchFamily="34" charset="-122"/>
              </a:rPr>
              <a:t>Productivity</a:t>
            </a:r>
            <a:endParaRPr lang="zh-CN" altLang="en-US" sz="2000" dirty="0">
              <a:solidFill>
                <a:srgbClr val="53D2FF"/>
              </a:solidFill>
              <a:latin typeface="微软雅黑" pitchFamily="34" charset="-122"/>
              <a:ea typeface="微软雅黑" pitchFamily="34" charset="-122"/>
            </a:endParaRPr>
          </a:p>
        </p:txBody>
      </p:sp>
    </p:spTree>
    <p:extLst>
      <p:ext uri="{BB962C8B-B14F-4D97-AF65-F5344CB8AC3E}">
        <p14:creationId xmlns:p14="http://schemas.microsoft.com/office/powerpoint/2010/main" val="185709768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1.04167E-6 -4.81481E-6 L -0.8832 -4.81481E-6 " pathEditMode="relative" rAng="0" ptsTypes="AA">
                                      <p:cBhvr>
                                        <p:cTn id="6" dur="500" fill="hold"/>
                                        <p:tgtEl>
                                          <p:spTgt spid="26"/>
                                        </p:tgtEl>
                                        <p:attrNameLst>
                                          <p:attrName>ppt_x</p:attrName>
                                          <p:attrName>ppt_y</p:attrName>
                                        </p:attrNameLst>
                                      </p:cBhvr>
                                      <p:rCtr x="-44167" y="0"/>
                                    </p:animMotion>
                                  </p:childTnLst>
                                </p:cTn>
                              </p:par>
                              <p:par>
                                <p:cTn id="7" presetID="2" presetClass="entr" presetSubtype="2" decel="10000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anim calcmode="lin" valueType="num">
                                      <p:cBhvr additive="base">
                                        <p:cTn id="9" dur="500" fill="hold"/>
                                        <p:tgtEl>
                                          <p:spTgt spid="24"/>
                                        </p:tgtEl>
                                        <p:attrNameLst>
                                          <p:attrName>ppt_x</p:attrName>
                                        </p:attrNameLst>
                                      </p:cBhvr>
                                      <p:tavLst>
                                        <p:tav tm="0">
                                          <p:val>
                                            <p:strVal val="1+#ppt_w/2"/>
                                          </p:val>
                                        </p:tav>
                                        <p:tav tm="100000">
                                          <p:val>
                                            <p:strVal val="#ppt_x"/>
                                          </p:val>
                                        </p:tav>
                                      </p:tavLst>
                                    </p:anim>
                                    <p:anim calcmode="lin" valueType="num">
                                      <p:cBhvr additive="base">
                                        <p:cTn id="10" dur="500" fill="hold"/>
                                        <p:tgtEl>
                                          <p:spTgt spid="24"/>
                                        </p:tgtEl>
                                        <p:attrNameLst>
                                          <p:attrName>ppt_y</p:attrName>
                                        </p:attrNameLst>
                                      </p:cBhvr>
                                      <p:tavLst>
                                        <p:tav tm="0">
                                          <p:val>
                                            <p:strVal val="#ppt_y"/>
                                          </p:val>
                                        </p:tav>
                                        <p:tav tm="100000">
                                          <p:val>
                                            <p:strVal val="#ppt_y"/>
                                          </p:val>
                                        </p:tav>
                                      </p:tavLst>
                                    </p:anim>
                                  </p:childTnLst>
                                </p:cTn>
                              </p:par>
                              <p:par>
                                <p:cTn id="11" presetID="2" presetClass="entr" presetSubtype="2" decel="100000"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1+#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par>
                                <p:cTn id="15" presetID="10" presetClass="exit" presetSubtype="0" fill="hold" nodeType="withEffect">
                                  <p:stCondLst>
                                    <p:cond delay="400"/>
                                  </p:stCondLst>
                                  <p:childTnLst>
                                    <p:animEffect transition="out" filter="fade">
                                      <p:cBhvr>
                                        <p:cTn id="16" dur="500"/>
                                        <p:tgtEl>
                                          <p:spTgt spid="26"/>
                                        </p:tgtEl>
                                      </p:cBhvr>
                                    </p:animEffect>
                                    <p:set>
                                      <p:cBhvr>
                                        <p:cTn id="17" dur="1" fill="hold">
                                          <p:stCondLst>
                                            <p:cond delay="499"/>
                                          </p:stCondLst>
                                        </p:cTn>
                                        <p:tgtEl>
                                          <p:spTgt spid="26"/>
                                        </p:tgtEl>
                                        <p:attrNameLst>
                                          <p:attrName>style.visibility</p:attrName>
                                        </p:attrNameLst>
                                      </p:cBhvr>
                                      <p:to>
                                        <p:strVal val="hidden"/>
                                      </p:to>
                                    </p:set>
                                  </p:childTnLst>
                                </p:cTn>
                              </p:par>
                            </p:childTnLst>
                          </p:cTn>
                        </p:par>
                        <p:par>
                          <p:cTn id="18" fill="hold">
                            <p:stCondLst>
                              <p:cond delay="900"/>
                            </p:stCondLst>
                            <p:childTnLst>
                              <p:par>
                                <p:cTn id="19" presetID="10" presetClass="entr" presetSubtype="0" fill="hold" grpId="0" nodeType="after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500"/>
                                        <p:tgtEl>
                                          <p:spTgt spid="4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down)">
                                      <p:cBhvr>
                                        <p:cTn id="26" dur="200"/>
                                        <p:tgtEl>
                                          <p:spTgt spid="41"/>
                                        </p:tgtEl>
                                      </p:cBhvr>
                                    </p:animEffect>
                                  </p:childTnLst>
                                </p:cTn>
                              </p:par>
                            </p:childTnLst>
                          </p:cTn>
                        </p:par>
                        <p:par>
                          <p:cTn id="27" fill="hold">
                            <p:stCondLst>
                              <p:cond delay="200"/>
                            </p:stCondLst>
                            <p:childTnLst>
                              <p:par>
                                <p:cTn id="28" presetID="22" presetClass="entr" presetSubtype="8" fill="hold" nodeType="afterEffect">
                                  <p:stCondLst>
                                    <p:cond delay="0"/>
                                  </p:stCondLst>
                                  <p:childTnLst>
                                    <p:set>
                                      <p:cBhvr>
                                        <p:cTn id="29" dur="1" fill="hold">
                                          <p:stCondLst>
                                            <p:cond delay="0"/>
                                          </p:stCondLst>
                                        </p:cTn>
                                        <p:tgtEl>
                                          <p:spTgt spid="43"/>
                                        </p:tgtEl>
                                        <p:attrNameLst>
                                          <p:attrName>style.visibility</p:attrName>
                                        </p:attrNameLst>
                                      </p:cBhvr>
                                      <p:to>
                                        <p:strVal val="visible"/>
                                      </p:to>
                                    </p:set>
                                    <p:animEffect transition="in" filter="wipe(left)">
                                      <p:cBhvr>
                                        <p:cTn id="30" dur="200"/>
                                        <p:tgtEl>
                                          <p:spTgt spid="43"/>
                                        </p:tgtEl>
                                      </p:cBhvr>
                                    </p:animEffect>
                                  </p:childTnLst>
                                </p:cTn>
                              </p:par>
                            </p:childTnLst>
                          </p:cTn>
                        </p:par>
                        <p:par>
                          <p:cTn id="31" fill="hold">
                            <p:stCondLst>
                              <p:cond delay="400"/>
                            </p:stCondLst>
                            <p:childTnLst>
                              <p:par>
                                <p:cTn id="32" presetID="10" presetClass="entr" presetSubtype="0" fill="hold" grpId="0" nodeType="afterEffect">
                                  <p:stCondLst>
                                    <p:cond delay="0"/>
                                  </p:stCondLst>
                                  <p:iterate type="lt">
                                    <p:tmPct val="10000"/>
                                  </p:iterate>
                                  <p:childTnLst>
                                    <p:set>
                                      <p:cBhvr>
                                        <p:cTn id="33" dur="1" fill="hold">
                                          <p:stCondLst>
                                            <p:cond delay="0"/>
                                          </p:stCondLst>
                                        </p:cTn>
                                        <p:tgtEl>
                                          <p:spTgt spid="46"/>
                                        </p:tgtEl>
                                        <p:attrNameLst>
                                          <p:attrName>style.visibility</p:attrName>
                                        </p:attrNameLst>
                                      </p:cBhvr>
                                      <p:to>
                                        <p:strVal val="visible"/>
                                      </p:to>
                                    </p:set>
                                    <p:animEffect transition="in" filter="fade">
                                      <p:cBhvr>
                                        <p:cTn id="34" dur="100"/>
                                        <p:tgtEl>
                                          <p:spTgt spid="46"/>
                                        </p:tgtEl>
                                      </p:cBhvr>
                                    </p:animEffect>
                                  </p:childTnLst>
                                </p:cTn>
                              </p:par>
                            </p:childTnLst>
                          </p:cTn>
                        </p:par>
                        <p:par>
                          <p:cTn id="35" fill="hold">
                            <p:stCondLst>
                              <p:cond delay="620"/>
                            </p:stCondLst>
                            <p:childTnLst>
                              <p:par>
                                <p:cTn id="36" presetID="22" presetClass="entr" presetSubtype="8" fill="hold" grpId="0" nodeType="afterEffect">
                                  <p:stCondLst>
                                    <p:cond delay="0"/>
                                  </p:stCondLst>
                                  <p:iterate type="lt">
                                    <p:tmPct val="10000"/>
                                  </p:iterate>
                                  <p:childTnLst>
                                    <p:set>
                                      <p:cBhvr>
                                        <p:cTn id="37" dur="1" fill="hold">
                                          <p:stCondLst>
                                            <p:cond delay="0"/>
                                          </p:stCondLst>
                                        </p:cTn>
                                        <p:tgtEl>
                                          <p:spTgt spid="45"/>
                                        </p:tgtEl>
                                        <p:attrNameLst>
                                          <p:attrName>style.visibility</p:attrName>
                                        </p:attrNameLst>
                                      </p:cBhvr>
                                      <p:to>
                                        <p:strVal val="visible"/>
                                      </p:to>
                                    </p:set>
                                    <p:animEffect transition="in" filter="wipe(left)">
                                      <p:cBhvr>
                                        <p:cTn id="38" dur="100"/>
                                        <p:tgtEl>
                                          <p:spTgt spid="4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500"/>
                                        <p:tgtEl>
                                          <p:spTgt spid="32"/>
                                        </p:tgtEl>
                                      </p:cBhvr>
                                    </p:animEffect>
                                  </p:childTnLst>
                                </p:cTn>
                              </p:par>
                              <p:par>
                                <p:cTn id="44" presetID="10" presetClass="exit" presetSubtype="0" fill="hold" nodeType="withEffect">
                                  <p:stCondLst>
                                    <p:cond delay="0"/>
                                  </p:stCondLst>
                                  <p:childTnLst>
                                    <p:animEffect transition="out" filter="fade">
                                      <p:cBhvr>
                                        <p:cTn id="45" dur="500"/>
                                        <p:tgtEl>
                                          <p:spTgt spid="23"/>
                                        </p:tgtEl>
                                      </p:cBhvr>
                                    </p:animEffect>
                                    <p:set>
                                      <p:cBhvr>
                                        <p:cTn id="46" dur="1" fill="hold">
                                          <p:stCondLst>
                                            <p:cond delay="499"/>
                                          </p:stCondLst>
                                        </p:cTn>
                                        <p:tgtEl>
                                          <p:spTgt spid="23"/>
                                        </p:tgtEl>
                                        <p:attrNameLst>
                                          <p:attrName>style.visibility</p:attrName>
                                        </p:attrNameLst>
                                      </p:cBhvr>
                                      <p:to>
                                        <p:strVal val="hidden"/>
                                      </p:to>
                                    </p:set>
                                  </p:childTnLst>
                                </p:cTn>
                              </p:par>
                              <p:par>
                                <p:cTn id="47" presetID="22" presetClass="entr" presetSubtype="4" fill="hold" nodeType="withEffect">
                                  <p:stCondLst>
                                    <p:cond delay="0"/>
                                  </p:stCondLst>
                                  <p:childTnLst>
                                    <p:set>
                                      <p:cBhvr>
                                        <p:cTn id="48" dur="1" fill="hold">
                                          <p:stCondLst>
                                            <p:cond delay="0"/>
                                          </p:stCondLst>
                                        </p:cTn>
                                        <p:tgtEl>
                                          <p:spTgt spid="47"/>
                                        </p:tgtEl>
                                        <p:attrNameLst>
                                          <p:attrName>style.visibility</p:attrName>
                                        </p:attrNameLst>
                                      </p:cBhvr>
                                      <p:to>
                                        <p:strVal val="visible"/>
                                      </p:to>
                                    </p:set>
                                    <p:animEffect transition="in" filter="wipe(down)">
                                      <p:cBhvr>
                                        <p:cTn id="49" dur="200"/>
                                        <p:tgtEl>
                                          <p:spTgt spid="47"/>
                                        </p:tgtEl>
                                      </p:cBhvr>
                                    </p:animEffect>
                                  </p:childTnLst>
                                </p:cTn>
                              </p:par>
                            </p:childTnLst>
                          </p:cTn>
                        </p:par>
                        <p:par>
                          <p:cTn id="50" fill="hold">
                            <p:stCondLst>
                              <p:cond delay="500"/>
                            </p:stCondLst>
                            <p:childTnLst>
                              <p:par>
                                <p:cTn id="51" presetID="22" presetClass="entr" presetSubtype="8" fill="hold" nodeType="afterEffect">
                                  <p:stCondLst>
                                    <p:cond delay="0"/>
                                  </p:stCondLst>
                                  <p:childTnLst>
                                    <p:set>
                                      <p:cBhvr>
                                        <p:cTn id="52" dur="1" fill="hold">
                                          <p:stCondLst>
                                            <p:cond delay="0"/>
                                          </p:stCondLst>
                                        </p:cTn>
                                        <p:tgtEl>
                                          <p:spTgt spid="48"/>
                                        </p:tgtEl>
                                        <p:attrNameLst>
                                          <p:attrName>style.visibility</p:attrName>
                                        </p:attrNameLst>
                                      </p:cBhvr>
                                      <p:to>
                                        <p:strVal val="visible"/>
                                      </p:to>
                                    </p:set>
                                    <p:animEffect transition="in" filter="wipe(left)">
                                      <p:cBhvr>
                                        <p:cTn id="53" dur="200"/>
                                        <p:tgtEl>
                                          <p:spTgt spid="48"/>
                                        </p:tgtEl>
                                      </p:cBhvr>
                                    </p:animEffect>
                                  </p:childTnLst>
                                </p:cTn>
                              </p:par>
                            </p:childTnLst>
                          </p:cTn>
                        </p:par>
                        <p:par>
                          <p:cTn id="54" fill="hold">
                            <p:stCondLst>
                              <p:cond delay="700"/>
                            </p:stCondLst>
                            <p:childTnLst>
                              <p:par>
                                <p:cTn id="55" presetID="10" presetClass="entr" presetSubtype="0" fill="hold" grpId="0" nodeType="afterEffect">
                                  <p:stCondLst>
                                    <p:cond delay="0"/>
                                  </p:stCondLst>
                                  <p:iterate type="lt">
                                    <p:tmPct val="10000"/>
                                  </p:iterate>
                                  <p:childTnLst>
                                    <p:set>
                                      <p:cBhvr>
                                        <p:cTn id="56" dur="1" fill="hold">
                                          <p:stCondLst>
                                            <p:cond delay="0"/>
                                          </p:stCondLst>
                                        </p:cTn>
                                        <p:tgtEl>
                                          <p:spTgt spid="53"/>
                                        </p:tgtEl>
                                        <p:attrNameLst>
                                          <p:attrName>style.visibility</p:attrName>
                                        </p:attrNameLst>
                                      </p:cBhvr>
                                      <p:to>
                                        <p:strVal val="visible"/>
                                      </p:to>
                                    </p:set>
                                    <p:animEffect transition="in" filter="fade">
                                      <p:cBhvr>
                                        <p:cTn id="57" dur="100"/>
                                        <p:tgtEl>
                                          <p:spTgt spid="53"/>
                                        </p:tgtEl>
                                      </p:cBhvr>
                                    </p:animEffect>
                                  </p:childTnLst>
                                </p:cTn>
                              </p:par>
                            </p:childTnLst>
                          </p:cTn>
                        </p:par>
                        <p:par>
                          <p:cTn id="58" fill="hold">
                            <p:stCondLst>
                              <p:cond delay="990"/>
                            </p:stCondLst>
                            <p:childTnLst>
                              <p:par>
                                <p:cTn id="59" presetID="10" presetClass="entr" presetSubtype="0" fill="hold" grpId="0" nodeType="afterEffect">
                                  <p:stCondLst>
                                    <p:cond delay="0"/>
                                  </p:stCondLst>
                                  <p:iterate type="lt">
                                    <p:tmPct val="10000"/>
                                  </p:iterate>
                                  <p:childTnLst>
                                    <p:set>
                                      <p:cBhvr>
                                        <p:cTn id="60" dur="1" fill="hold">
                                          <p:stCondLst>
                                            <p:cond delay="0"/>
                                          </p:stCondLst>
                                        </p:cTn>
                                        <p:tgtEl>
                                          <p:spTgt spid="52"/>
                                        </p:tgtEl>
                                        <p:attrNameLst>
                                          <p:attrName>style.visibility</p:attrName>
                                        </p:attrNameLst>
                                      </p:cBhvr>
                                      <p:to>
                                        <p:strVal val="visible"/>
                                      </p:to>
                                    </p:set>
                                    <p:animEffect transition="in" filter="fade">
                                      <p:cBhvr>
                                        <p:cTn id="61" dur="100"/>
                                        <p:tgtEl>
                                          <p:spTgt spid="52"/>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fade">
                                      <p:cBhvr>
                                        <p:cTn id="66" dur="500"/>
                                        <p:tgtEl>
                                          <p:spTgt spid="36"/>
                                        </p:tgtEl>
                                      </p:cBhvr>
                                    </p:animEffect>
                                  </p:childTnLst>
                                </p:cTn>
                              </p:par>
                              <p:par>
                                <p:cTn id="67" presetID="10" presetClass="exit" presetSubtype="0" fill="hold" nodeType="withEffect">
                                  <p:stCondLst>
                                    <p:cond delay="0"/>
                                  </p:stCondLst>
                                  <p:childTnLst>
                                    <p:animEffect transition="out" filter="fade">
                                      <p:cBhvr>
                                        <p:cTn id="68" dur="500"/>
                                        <p:tgtEl>
                                          <p:spTgt spid="32"/>
                                        </p:tgtEl>
                                      </p:cBhvr>
                                    </p:animEffect>
                                    <p:set>
                                      <p:cBhvr>
                                        <p:cTn id="69" dur="1" fill="hold">
                                          <p:stCondLst>
                                            <p:cond delay="499"/>
                                          </p:stCondLst>
                                        </p:cTn>
                                        <p:tgtEl>
                                          <p:spTgt spid="32"/>
                                        </p:tgtEl>
                                        <p:attrNameLst>
                                          <p:attrName>style.visibility</p:attrName>
                                        </p:attrNameLst>
                                      </p:cBhvr>
                                      <p:to>
                                        <p:strVal val="hidden"/>
                                      </p:to>
                                    </p:set>
                                  </p:childTnLst>
                                </p:cTn>
                              </p:par>
                              <p:par>
                                <p:cTn id="70" presetID="22" presetClass="entr" presetSubtype="8" fill="hold" nodeType="withEffect">
                                  <p:stCondLst>
                                    <p:cond delay="0"/>
                                  </p:stCondLst>
                                  <p:childTnLst>
                                    <p:set>
                                      <p:cBhvr>
                                        <p:cTn id="71" dur="1" fill="hold">
                                          <p:stCondLst>
                                            <p:cond delay="0"/>
                                          </p:stCondLst>
                                        </p:cTn>
                                        <p:tgtEl>
                                          <p:spTgt spid="57"/>
                                        </p:tgtEl>
                                        <p:attrNameLst>
                                          <p:attrName>style.visibility</p:attrName>
                                        </p:attrNameLst>
                                      </p:cBhvr>
                                      <p:to>
                                        <p:strVal val="visible"/>
                                      </p:to>
                                    </p:set>
                                    <p:animEffect transition="in" filter="wipe(left)">
                                      <p:cBhvr>
                                        <p:cTn id="72" dur="200"/>
                                        <p:tgtEl>
                                          <p:spTgt spid="57"/>
                                        </p:tgtEl>
                                      </p:cBhvr>
                                    </p:animEffect>
                                  </p:childTnLst>
                                </p:cTn>
                              </p:par>
                            </p:childTnLst>
                          </p:cTn>
                        </p:par>
                        <p:par>
                          <p:cTn id="73" fill="hold">
                            <p:stCondLst>
                              <p:cond delay="500"/>
                            </p:stCondLst>
                            <p:childTnLst>
                              <p:par>
                                <p:cTn id="74" presetID="10" presetClass="entr" presetSubtype="0" fill="hold" grpId="0" nodeType="afterEffect">
                                  <p:stCondLst>
                                    <p:cond delay="0"/>
                                  </p:stCondLst>
                                  <p:iterate type="lt">
                                    <p:tmPct val="10000"/>
                                  </p:iterate>
                                  <p:childTnLst>
                                    <p:set>
                                      <p:cBhvr>
                                        <p:cTn id="75" dur="1" fill="hold">
                                          <p:stCondLst>
                                            <p:cond delay="0"/>
                                          </p:stCondLst>
                                        </p:cTn>
                                        <p:tgtEl>
                                          <p:spTgt spid="59"/>
                                        </p:tgtEl>
                                        <p:attrNameLst>
                                          <p:attrName>style.visibility</p:attrName>
                                        </p:attrNameLst>
                                      </p:cBhvr>
                                      <p:to>
                                        <p:strVal val="visible"/>
                                      </p:to>
                                    </p:set>
                                    <p:animEffect transition="in" filter="fade">
                                      <p:cBhvr>
                                        <p:cTn id="76" dur="100"/>
                                        <p:tgtEl>
                                          <p:spTgt spid="59"/>
                                        </p:tgtEl>
                                      </p:cBhvr>
                                    </p:animEffect>
                                  </p:childTnLst>
                                </p:cTn>
                              </p:par>
                            </p:childTnLst>
                          </p:cTn>
                        </p:par>
                        <p:par>
                          <p:cTn id="77" fill="hold">
                            <p:stCondLst>
                              <p:cond delay="720"/>
                            </p:stCondLst>
                            <p:childTnLst>
                              <p:par>
                                <p:cTn id="78" presetID="10" presetClass="entr" presetSubtype="0" fill="hold" grpId="0" nodeType="afterEffect">
                                  <p:stCondLst>
                                    <p:cond delay="0"/>
                                  </p:stCondLst>
                                  <p:iterate type="lt">
                                    <p:tmPct val="10000"/>
                                  </p:iterate>
                                  <p:childTnLst>
                                    <p:set>
                                      <p:cBhvr>
                                        <p:cTn id="79" dur="1" fill="hold">
                                          <p:stCondLst>
                                            <p:cond delay="0"/>
                                          </p:stCondLst>
                                        </p:cTn>
                                        <p:tgtEl>
                                          <p:spTgt spid="58"/>
                                        </p:tgtEl>
                                        <p:attrNameLst>
                                          <p:attrName>style.visibility</p:attrName>
                                        </p:attrNameLst>
                                      </p:cBhvr>
                                      <p:to>
                                        <p:strVal val="visible"/>
                                      </p:to>
                                    </p:set>
                                    <p:animEffect transition="in" filter="fade">
                                      <p:cBhvr>
                                        <p:cTn id="80" dur="100"/>
                                        <p:tgtEl>
                                          <p:spTgt spid="58"/>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27"/>
                                        </p:tgtEl>
                                        <p:attrNameLst>
                                          <p:attrName>style.visibility</p:attrName>
                                        </p:attrNameLst>
                                      </p:cBhvr>
                                      <p:to>
                                        <p:strVal val="visible"/>
                                      </p:to>
                                    </p:set>
                                    <p:animEffect transition="in" filter="fade">
                                      <p:cBhvr>
                                        <p:cTn id="85" dur="500"/>
                                        <p:tgtEl>
                                          <p:spTgt spid="27"/>
                                        </p:tgtEl>
                                      </p:cBhvr>
                                    </p:animEffect>
                                  </p:childTnLst>
                                </p:cTn>
                              </p:par>
                              <p:par>
                                <p:cTn id="86" presetID="10" presetClass="exit" presetSubtype="0" fill="hold" nodeType="withEffect">
                                  <p:stCondLst>
                                    <p:cond delay="0"/>
                                  </p:stCondLst>
                                  <p:childTnLst>
                                    <p:animEffect transition="out" filter="fade">
                                      <p:cBhvr>
                                        <p:cTn id="87" dur="500"/>
                                        <p:tgtEl>
                                          <p:spTgt spid="36"/>
                                        </p:tgtEl>
                                      </p:cBhvr>
                                    </p:animEffect>
                                    <p:set>
                                      <p:cBhvr>
                                        <p:cTn id="88" dur="1" fill="hold">
                                          <p:stCondLst>
                                            <p:cond delay="499"/>
                                          </p:stCondLst>
                                        </p:cTn>
                                        <p:tgtEl>
                                          <p:spTgt spid="36"/>
                                        </p:tgtEl>
                                        <p:attrNameLst>
                                          <p:attrName>style.visibility</p:attrName>
                                        </p:attrNameLst>
                                      </p:cBhvr>
                                      <p:to>
                                        <p:strVal val="hidden"/>
                                      </p:to>
                                    </p:set>
                                  </p:childTnLst>
                                </p:cTn>
                              </p:par>
                              <p:par>
                                <p:cTn id="89" presetID="22" presetClass="entr" presetSubtype="1" fill="hold" nodeType="withEffect">
                                  <p:stCondLst>
                                    <p:cond delay="0"/>
                                  </p:stCondLst>
                                  <p:childTnLst>
                                    <p:set>
                                      <p:cBhvr>
                                        <p:cTn id="90" dur="1" fill="hold">
                                          <p:stCondLst>
                                            <p:cond delay="0"/>
                                          </p:stCondLst>
                                        </p:cTn>
                                        <p:tgtEl>
                                          <p:spTgt spid="66"/>
                                        </p:tgtEl>
                                        <p:attrNameLst>
                                          <p:attrName>style.visibility</p:attrName>
                                        </p:attrNameLst>
                                      </p:cBhvr>
                                      <p:to>
                                        <p:strVal val="visible"/>
                                      </p:to>
                                    </p:set>
                                    <p:animEffect transition="in" filter="wipe(up)">
                                      <p:cBhvr>
                                        <p:cTn id="91" dur="200"/>
                                        <p:tgtEl>
                                          <p:spTgt spid="66"/>
                                        </p:tgtEl>
                                      </p:cBhvr>
                                    </p:animEffect>
                                  </p:childTnLst>
                                </p:cTn>
                              </p:par>
                            </p:childTnLst>
                          </p:cTn>
                        </p:par>
                        <p:par>
                          <p:cTn id="92" fill="hold">
                            <p:stCondLst>
                              <p:cond delay="500"/>
                            </p:stCondLst>
                            <p:childTnLst>
                              <p:par>
                                <p:cTn id="93" presetID="22" presetClass="entr" presetSubtype="8" fill="hold" nodeType="afterEffect">
                                  <p:stCondLst>
                                    <p:cond delay="0"/>
                                  </p:stCondLst>
                                  <p:childTnLst>
                                    <p:set>
                                      <p:cBhvr>
                                        <p:cTn id="94" dur="1" fill="hold">
                                          <p:stCondLst>
                                            <p:cond delay="0"/>
                                          </p:stCondLst>
                                        </p:cTn>
                                        <p:tgtEl>
                                          <p:spTgt spid="67"/>
                                        </p:tgtEl>
                                        <p:attrNameLst>
                                          <p:attrName>style.visibility</p:attrName>
                                        </p:attrNameLst>
                                      </p:cBhvr>
                                      <p:to>
                                        <p:strVal val="visible"/>
                                      </p:to>
                                    </p:set>
                                    <p:animEffect transition="in" filter="wipe(left)">
                                      <p:cBhvr>
                                        <p:cTn id="95" dur="200"/>
                                        <p:tgtEl>
                                          <p:spTgt spid="67"/>
                                        </p:tgtEl>
                                      </p:cBhvr>
                                    </p:animEffect>
                                  </p:childTnLst>
                                </p:cTn>
                              </p:par>
                            </p:childTnLst>
                          </p:cTn>
                        </p:par>
                        <p:par>
                          <p:cTn id="96" fill="hold">
                            <p:stCondLst>
                              <p:cond delay="700"/>
                            </p:stCondLst>
                            <p:childTnLst>
                              <p:par>
                                <p:cTn id="97" presetID="10" presetClass="entr" presetSubtype="0" fill="hold" grpId="0" nodeType="afterEffect">
                                  <p:stCondLst>
                                    <p:cond delay="0"/>
                                  </p:stCondLst>
                                  <p:iterate type="lt">
                                    <p:tmPct val="10000"/>
                                  </p:iterate>
                                  <p:childTnLst>
                                    <p:set>
                                      <p:cBhvr>
                                        <p:cTn id="98" dur="1" fill="hold">
                                          <p:stCondLst>
                                            <p:cond delay="0"/>
                                          </p:stCondLst>
                                        </p:cTn>
                                        <p:tgtEl>
                                          <p:spTgt spid="69"/>
                                        </p:tgtEl>
                                        <p:attrNameLst>
                                          <p:attrName>style.visibility</p:attrName>
                                        </p:attrNameLst>
                                      </p:cBhvr>
                                      <p:to>
                                        <p:strVal val="visible"/>
                                      </p:to>
                                    </p:set>
                                    <p:animEffect transition="in" filter="fade">
                                      <p:cBhvr>
                                        <p:cTn id="99" dur="100"/>
                                        <p:tgtEl>
                                          <p:spTgt spid="69"/>
                                        </p:tgtEl>
                                      </p:cBhvr>
                                    </p:animEffect>
                                  </p:childTnLst>
                                </p:cTn>
                              </p:par>
                            </p:childTnLst>
                          </p:cTn>
                        </p:par>
                        <p:par>
                          <p:cTn id="100" fill="hold">
                            <p:stCondLst>
                              <p:cond delay="920"/>
                            </p:stCondLst>
                            <p:childTnLst>
                              <p:par>
                                <p:cTn id="101" presetID="10" presetClass="entr" presetSubtype="0" fill="hold" grpId="0" nodeType="afterEffect">
                                  <p:stCondLst>
                                    <p:cond delay="0"/>
                                  </p:stCondLst>
                                  <p:iterate type="lt">
                                    <p:tmPct val="10000"/>
                                  </p:iterate>
                                  <p:childTnLst>
                                    <p:set>
                                      <p:cBhvr>
                                        <p:cTn id="102" dur="1" fill="hold">
                                          <p:stCondLst>
                                            <p:cond delay="0"/>
                                          </p:stCondLst>
                                        </p:cTn>
                                        <p:tgtEl>
                                          <p:spTgt spid="68"/>
                                        </p:tgtEl>
                                        <p:attrNameLst>
                                          <p:attrName>style.visibility</p:attrName>
                                        </p:attrNameLst>
                                      </p:cBhvr>
                                      <p:to>
                                        <p:strVal val="visible"/>
                                      </p:to>
                                    </p:set>
                                    <p:animEffect transition="in" filter="fade">
                                      <p:cBhvr>
                                        <p:cTn id="103" dur="100"/>
                                        <p:tgtEl>
                                          <p:spTgt spid="68"/>
                                        </p:tgtEl>
                                      </p:cBhvr>
                                    </p:animEffect>
                                  </p:childTnLst>
                                </p:cTn>
                              </p:par>
                            </p:childTnLst>
                          </p:cTn>
                        </p:par>
                        <p:par>
                          <p:cTn id="104" fill="hold">
                            <p:stCondLst>
                              <p:cond delay="1800"/>
                            </p:stCondLst>
                            <p:childTnLst>
                              <p:par>
                                <p:cTn id="105" presetID="64" presetClass="path" presetSubtype="0" decel="100000" fill="hold" nodeType="afterEffect">
                                  <p:stCondLst>
                                    <p:cond delay="0"/>
                                  </p:stCondLst>
                                  <p:childTnLst>
                                    <p:animMotion origin="layout" path="M 0 0 L 0 -0.25 E" pathEditMode="relative" ptsTypes="">
                                      <p:cBhvr>
                                        <p:cTn id="106" dur="500" fill="hold"/>
                                        <p:tgtEl>
                                          <p:spTgt spid="1046"/>
                                        </p:tgtEl>
                                        <p:attrNameLst>
                                          <p:attrName>ppt_x</p:attrName>
                                          <p:attrName>ppt_y</p:attrName>
                                        </p:attrNameLst>
                                      </p:cBhvr>
                                    </p:animMotion>
                                  </p:childTnLst>
                                </p:cTn>
                              </p:par>
                              <p:par>
                                <p:cTn id="107" presetID="42" presetClass="entr" presetSubtype="0" fill="hold" grpId="0" nodeType="withEffect">
                                  <p:stCondLst>
                                    <p:cond delay="0"/>
                                  </p:stCondLst>
                                  <p:childTnLst>
                                    <p:set>
                                      <p:cBhvr>
                                        <p:cTn id="108" dur="1" fill="hold">
                                          <p:stCondLst>
                                            <p:cond delay="0"/>
                                          </p:stCondLst>
                                        </p:cTn>
                                        <p:tgtEl>
                                          <p:spTgt spid="70"/>
                                        </p:tgtEl>
                                        <p:attrNameLst>
                                          <p:attrName>style.visibility</p:attrName>
                                        </p:attrNameLst>
                                      </p:cBhvr>
                                      <p:to>
                                        <p:strVal val="visible"/>
                                      </p:to>
                                    </p:set>
                                    <p:animEffect transition="in" filter="fade">
                                      <p:cBhvr>
                                        <p:cTn id="109" dur="1000"/>
                                        <p:tgtEl>
                                          <p:spTgt spid="70"/>
                                        </p:tgtEl>
                                      </p:cBhvr>
                                    </p:animEffect>
                                    <p:anim calcmode="lin" valueType="num">
                                      <p:cBhvr>
                                        <p:cTn id="110" dur="1000" fill="hold"/>
                                        <p:tgtEl>
                                          <p:spTgt spid="70"/>
                                        </p:tgtEl>
                                        <p:attrNameLst>
                                          <p:attrName>ppt_x</p:attrName>
                                        </p:attrNameLst>
                                      </p:cBhvr>
                                      <p:tavLst>
                                        <p:tav tm="0">
                                          <p:val>
                                            <p:strVal val="#ppt_x"/>
                                          </p:val>
                                        </p:tav>
                                        <p:tav tm="100000">
                                          <p:val>
                                            <p:strVal val="#ppt_x"/>
                                          </p:val>
                                        </p:tav>
                                      </p:tavLst>
                                    </p:anim>
                                    <p:anim calcmode="lin" valueType="num">
                                      <p:cBhvr>
                                        <p:cTn id="111" dur="1000" fill="hold"/>
                                        <p:tgtEl>
                                          <p:spTgt spid="70"/>
                                        </p:tgtEl>
                                        <p:attrNameLst>
                                          <p:attrName>ppt_y</p:attrName>
                                        </p:attrNameLst>
                                      </p:cBhvr>
                                      <p:tavLst>
                                        <p:tav tm="0">
                                          <p:val>
                                            <p:strVal val="#ppt_y+.1"/>
                                          </p:val>
                                        </p:tav>
                                        <p:tav tm="100000">
                                          <p:val>
                                            <p:strVal val="#ppt_y"/>
                                          </p:val>
                                        </p:tav>
                                      </p:tavLst>
                                    </p:anim>
                                  </p:childTnLst>
                                </p:cTn>
                              </p:par>
                              <p:par>
                                <p:cTn id="112" presetID="42" presetClass="entr" presetSubtype="0" fill="hold" grpId="0" nodeType="withEffect">
                                  <p:stCondLst>
                                    <p:cond delay="0"/>
                                  </p:stCondLst>
                                  <p:childTnLst>
                                    <p:set>
                                      <p:cBhvr>
                                        <p:cTn id="113" dur="1" fill="hold">
                                          <p:stCondLst>
                                            <p:cond delay="0"/>
                                          </p:stCondLst>
                                        </p:cTn>
                                        <p:tgtEl>
                                          <p:spTgt spid="65"/>
                                        </p:tgtEl>
                                        <p:attrNameLst>
                                          <p:attrName>style.visibility</p:attrName>
                                        </p:attrNameLst>
                                      </p:cBhvr>
                                      <p:to>
                                        <p:strVal val="visible"/>
                                      </p:to>
                                    </p:set>
                                    <p:animEffect transition="in" filter="fade">
                                      <p:cBhvr>
                                        <p:cTn id="114" dur="1000"/>
                                        <p:tgtEl>
                                          <p:spTgt spid="65"/>
                                        </p:tgtEl>
                                      </p:cBhvr>
                                    </p:animEffect>
                                    <p:anim calcmode="lin" valueType="num">
                                      <p:cBhvr>
                                        <p:cTn id="115" dur="1000" fill="hold"/>
                                        <p:tgtEl>
                                          <p:spTgt spid="65"/>
                                        </p:tgtEl>
                                        <p:attrNameLst>
                                          <p:attrName>ppt_x</p:attrName>
                                        </p:attrNameLst>
                                      </p:cBhvr>
                                      <p:tavLst>
                                        <p:tav tm="0">
                                          <p:val>
                                            <p:strVal val="#ppt_x"/>
                                          </p:val>
                                        </p:tav>
                                        <p:tav tm="100000">
                                          <p:val>
                                            <p:strVal val="#ppt_x"/>
                                          </p:val>
                                        </p:tav>
                                      </p:tavLst>
                                    </p:anim>
                                    <p:anim calcmode="lin" valueType="num">
                                      <p:cBhvr>
                                        <p:cTn id="116" dur="1000" fill="hold"/>
                                        <p:tgtEl>
                                          <p:spTgt spid="65"/>
                                        </p:tgtEl>
                                        <p:attrNameLst>
                                          <p:attrName>ppt_y</p:attrName>
                                        </p:attrNameLst>
                                      </p:cBhvr>
                                      <p:tavLst>
                                        <p:tav tm="0">
                                          <p:val>
                                            <p:strVal val="#ppt_y+.1"/>
                                          </p:val>
                                        </p:tav>
                                        <p:tav tm="100000">
                                          <p:val>
                                            <p:strVal val="#ppt_y"/>
                                          </p:val>
                                        </p:tav>
                                      </p:tavLst>
                                    </p:anim>
                                  </p:childTnLst>
                                </p:cTn>
                              </p:par>
                              <p:par>
                                <p:cTn id="117" presetID="10" presetClass="exit" presetSubtype="0" fill="hold" nodeType="withEffect">
                                  <p:stCondLst>
                                    <p:cond delay="400"/>
                                  </p:stCondLst>
                                  <p:childTnLst>
                                    <p:animEffect transition="out" filter="fade">
                                      <p:cBhvr>
                                        <p:cTn id="118" dur="500"/>
                                        <p:tgtEl>
                                          <p:spTgt spid="1046"/>
                                        </p:tgtEl>
                                      </p:cBhvr>
                                    </p:animEffect>
                                    <p:set>
                                      <p:cBhvr>
                                        <p:cTn id="119" dur="1" fill="hold">
                                          <p:stCondLst>
                                            <p:cond delay="499"/>
                                          </p:stCondLst>
                                        </p:cTn>
                                        <p:tgtEl>
                                          <p:spTgt spid="10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5" grpId="0"/>
      <p:bldP spid="46" grpId="0"/>
      <p:bldP spid="52" grpId="0"/>
      <p:bldP spid="53" grpId="0"/>
      <p:bldP spid="58" grpId="0"/>
      <p:bldP spid="59" grpId="0"/>
      <p:bldP spid="68" grpId="0"/>
      <p:bldP spid="69" grpId="0"/>
      <p:bldP spid="65" grpId="0"/>
      <p:bldP spid="7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1" descr="D:\360data\重要数据\桌面\66666666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2" name="2" descr="D:\360data\重要数据\桌面\55555555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3" descr="D:\360data\重要数据\桌面\444444444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4" name="4" descr="D:\360data\重要数据\桌面\333333333333.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5" name="5" descr="D:\360data\重要数据\桌面\22222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6" descr="D:\360data\重要数据\桌面\1111111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24"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01</a:t>
            </a:r>
          </a:p>
          <a:p>
            <a:pPr lvl="0" algn="ctr"/>
            <a:r>
              <a:rPr lang="en-US" altLang="zh-CN" sz="1600" dirty="0">
                <a:solidFill>
                  <a:prstClr val="white"/>
                </a:solidFill>
                <a:latin typeface="微软雅黑" pitchFamily="34" charset="-122"/>
                <a:ea typeface="微软雅黑" pitchFamily="34" charset="-122"/>
              </a:rPr>
              <a:t>Introduction</a:t>
            </a:r>
            <a:endParaRPr lang="zh-CN" altLang="en-US" sz="1600" dirty="0"/>
          </a:p>
        </p:txBody>
      </p:sp>
      <p:sp>
        <p:nvSpPr>
          <p:cNvPr id="25" name="AutoShape 24"/>
          <p:cNvSpPr>
            <a:spLocks noChangeArrowheads="1"/>
          </p:cNvSpPr>
          <p:nvPr/>
        </p:nvSpPr>
        <p:spPr bwMode="auto">
          <a:xfrm>
            <a:off x="3829652" y="1907617"/>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p>
          <a:p>
            <a:pPr lvl="0" algn="ctr"/>
            <a:r>
              <a:rPr lang="en-US" altLang="zh-CN" dirty="0">
                <a:solidFill>
                  <a:prstClr val="white"/>
                </a:solidFill>
                <a:latin typeface="微软雅黑" pitchFamily="34" charset="-122"/>
                <a:ea typeface="微软雅黑" pitchFamily="34" charset="-122"/>
              </a:rPr>
              <a:t>Proposed </a:t>
            </a:r>
          </a:p>
          <a:p>
            <a:pPr lvl="0" algn="ctr"/>
            <a:r>
              <a:rPr lang="en-US" altLang="zh-CN" dirty="0">
                <a:solidFill>
                  <a:prstClr val="white"/>
                </a:solidFill>
                <a:latin typeface="微软雅黑" pitchFamily="34" charset="-122"/>
                <a:ea typeface="微软雅黑" pitchFamily="34" charset="-122"/>
              </a:rPr>
              <a:t>System</a:t>
            </a:r>
            <a:endParaRPr lang="zh-CN" altLang="en-US" dirty="0">
              <a:solidFill>
                <a:prstClr val="white"/>
              </a:solidFill>
              <a:latin typeface="Pirulen" pitchFamily="2" charset="0"/>
            </a:endParaRPr>
          </a:p>
        </p:txBody>
      </p:sp>
      <p:sp>
        <p:nvSpPr>
          <p:cNvPr id="26" name="AutoShape 24"/>
          <p:cNvSpPr>
            <a:spLocks noChangeArrowheads="1"/>
          </p:cNvSpPr>
          <p:nvPr/>
        </p:nvSpPr>
        <p:spPr bwMode="auto">
          <a:xfrm>
            <a:off x="3845649" y="2105911"/>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p>
          <a:p>
            <a:pPr lvl="0" algn="ctr"/>
            <a:r>
              <a:rPr lang="en-US" altLang="zh-CN" sz="1600" dirty="0">
                <a:solidFill>
                  <a:prstClr val="white"/>
                </a:solidFill>
                <a:latin typeface="微软雅黑" pitchFamily="34" charset="-122"/>
                <a:ea typeface="微软雅黑" pitchFamily="34" charset="-122"/>
              </a:rPr>
              <a:t>Implementation</a:t>
            </a:r>
          </a:p>
          <a:p>
            <a:pPr lvl="0" algn="ctr"/>
            <a:r>
              <a:rPr lang="en-US" altLang="zh-CN" sz="1600" dirty="0">
                <a:solidFill>
                  <a:prstClr val="white"/>
                </a:solidFill>
                <a:latin typeface="微软雅黑" pitchFamily="34" charset="-122"/>
                <a:ea typeface="微软雅黑" pitchFamily="34" charset="-122"/>
              </a:rPr>
              <a:t>And</a:t>
            </a:r>
          </a:p>
          <a:p>
            <a:pPr lvl="0" algn="ctr"/>
            <a:r>
              <a:rPr lang="en-US" altLang="zh-CN" sz="1600" dirty="0">
                <a:solidFill>
                  <a:prstClr val="white"/>
                </a:solidFill>
                <a:latin typeface="微软雅黑" pitchFamily="34" charset="-122"/>
                <a:ea typeface="微软雅黑" pitchFamily="34" charset="-122"/>
              </a:rPr>
              <a:t>Results</a:t>
            </a:r>
            <a:endParaRPr lang="zh-CN" altLang="en-US" sz="1600" dirty="0">
              <a:solidFill>
                <a:prstClr val="black"/>
              </a:solidFill>
            </a:endParaRPr>
          </a:p>
        </p:txBody>
      </p:sp>
      <p:sp>
        <p:nvSpPr>
          <p:cNvPr id="27" name="AutoShape 24"/>
          <p:cNvSpPr>
            <a:spLocks noChangeArrowheads="1"/>
          </p:cNvSpPr>
          <p:nvPr/>
        </p:nvSpPr>
        <p:spPr bwMode="auto">
          <a:xfrm>
            <a:off x="3950204" y="2208326"/>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04</a:t>
            </a:r>
          </a:p>
          <a:p>
            <a:pPr lvl="0" algn="ctr"/>
            <a:r>
              <a:rPr lang="en-US" altLang="zh-CN" sz="1600" dirty="0">
                <a:solidFill>
                  <a:prstClr val="white"/>
                </a:solidFill>
                <a:latin typeface="微软雅黑" pitchFamily="34" charset="-122"/>
                <a:ea typeface="微软雅黑" pitchFamily="34" charset="-122"/>
              </a:rPr>
              <a:t>Conclusion</a:t>
            </a:r>
            <a:r>
              <a:rPr lang="en-US" altLang="zh-CN" dirty="0">
                <a:solidFill>
                  <a:prstClr val="white"/>
                </a:solidFill>
                <a:latin typeface="微软雅黑" pitchFamily="34" charset="-122"/>
                <a:ea typeface="微软雅黑" pitchFamily="34" charset="-122"/>
              </a:rPr>
              <a:t> </a:t>
            </a:r>
          </a:p>
          <a:p>
            <a:pPr lvl="0" algn="ctr"/>
            <a:r>
              <a:rPr lang="en-US" altLang="zh-CN" sz="1600" dirty="0">
                <a:solidFill>
                  <a:prstClr val="white"/>
                </a:solidFill>
                <a:latin typeface="微软雅黑" pitchFamily="34" charset="-122"/>
                <a:ea typeface="微软雅黑" pitchFamily="34" charset="-122"/>
              </a:rPr>
              <a:t>And </a:t>
            </a:r>
          </a:p>
          <a:p>
            <a:pPr lvl="0" algn="ctr"/>
            <a:r>
              <a:rPr lang="en-US" altLang="zh-CN" sz="1600" dirty="0">
                <a:solidFill>
                  <a:prstClr val="white"/>
                </a:solidFill>
                <a:latin typeface="微软雅黑" pitchFamily="34" charset="-122"/>
                <a:ea typeface="微软雅黑" pitchFamily="34" charset="-122"/>
              </a:rPr>
              <a:t>Future</a:t>
            </a:r>
            <a:r>
              <a:rPr lang="en-US" altLang="zh-CN" dirty="0">
                <a:solidFill>
                  <a:prstClr val="white"/>
                </a:solidFill>
                <a:latin typeface="微软雅黑" pitchFamily="34" charset="-122"/>
                <a:ea typeface="微软雅黑" pitchFamily="34" charset="-122"/>
              </a:rPr>
              <a:t> </a:t>
            </a:r>
            <a:r>
              <a:rPr lang="en-US" altLang="zh-CN" sz="1600" dirty="0">
                <a:solidFill>
                  <a:prstClr val="white"/>
                </a:solidFill>
                <a:latin typeface="微软雅黑" pitchFamily="34" charset="-122"/>
                <a:ea typeface="微软雅黑" pitchFamily="34" charset="-122"/>
              </a:rPr>
              <a:t>Work</a:t>
            </a:r>
            <a:endParaRPr lang="zh-CN" altLang="en-US" dirty="0">
              <a:solidFill>
                <a:prstClr val="black"/>
              </a:solidFill>
            </a:endParaRPr>
          </a:p>
        </p:txBody>
      </p:sp>
      <p:pic>
        <p:nvPicPr>
          <p:cNvPr id="3075" name="Picture 3" descr="D:\360data\重要数据\桌面\未标题-1.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40753" y="290393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360data\重要数据\桌面\未标题2-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10507" y="2865834"/>
            <a:ext cx="3057525" cy="401955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D:\360data\重要数据\桌面\未标题-1.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834859"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5">
            <a:extLst>
              <a:ext uri="{FF2B5EF4-FFF2-40B4-BE49-F238E27FC236}">
                <a16:creationId xmlns:a16="http://schemas.microsoft.com/office/drawing/2014/main" id="{ACF4A166-2B28-4582-B7B8-5747BEDC6F9F}"/>
              </a:ext>
            </a:extLst>
          </p:cNvPr>
          <p:cNvSpPr txBox="1"/>
          <p:nvPr/>
        </p:nvSpPr>
        <p:spPr>
          <a:xfrm>
            <a:off x="1175762" y="2432714"/>
            <a:ext cx="1476879" cy="369332"/>
          </a:xfrm>
          <a:prstGeom prst="rect">
            <a:avLst/>
          </a:prstGeom>
          <a:noFill/>
        </p:spPr>
        <p:txBody>
          <a:bodyPr wrap="none" rtlCol="0">
            <a:spAutoFit/>
          </a:bodyPr>
          <a:lstStyle/>
          <a:p>
            <a:pPr algn="ctr"/>
            <a:r>
              <a:rPr lang="en-US" altLang="zh-CN" b="1"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b="1"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Tree>
    <p:extLst>
      <p:ext uri="{BB962C8B-B14F-4D97-AF65-F5344CB8AC3E}">
        <p14:creationId xmlns:p14="http://schemas.microsoft.com/office/powerpoint/2010/main" val="2620372793"/>
      </p:ext>
    </p:extLst>
  </p:cSld>
  <p:clrMapOvr>
    <a:masterClrMapping/>
  </p:clrMapOvr>
  <mc:AlternateContent xmlns:mc="http://schemas.openxmlformats.org/markup-compatibility/2006" xmlns:p14="http://schemas.microsoft.com/office/powerpoint/2010/main">
    <mc:Choice Requires="p14">
      <p:transition spd="slow" p14:dur="1300" advClick="0" advTm="0">
        <p14:pan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3000" fill="hold"/>
                                        <p:tgtEl>
                                          <p:spTgt spid="11"/>
                                        </p:tgtEl>
                                        <p:attrNameLst>
                                          <p:attrName>r</p:attrName>
                                        </p:attrNameLst>
                                      </p:cBhvr>
                                    </p:animRot>
                                  </p:childTnLst>
                                </p:cTn>
                              </p:par>
                              <p:par>
                                <p:cTn id="7" presetID="8" presetClass="emph" presetSubtype="0" fill="hold" nodeType="withEffect">
                                  <p:stCondLst>
                                    <p:cond delay="0"/>
                                  </p:stCondLst>
                                  <p:childTnLst>
                                    <p:animRot by="-64800000">
                                      <p:cBhvr>
                                        <p:cTn id="8" dur="3000" fill="hold"/>
                                        <p:tgtEl>
                                          <p:spTgt spid="12"/>
                                        </p:tgtEl>
                                        <p:attrNameLst>
                                          <p:attrName>r</p:attrName>
                                        </p:attrNameLst>
                                      </p:cBhvr>
                                    </p:animRot>
                                  </p:childTnLst>
                                </p:cTn>
                              </p:par>
                              <p:par>
                                <p:cTn id="9" presetID="8" presetClass="emph" presetSubtype="0" fill="hold" nodeType="withEffect">
                                  <p:stCondLst>
                                    <p:cond delay="0"/>
                                  </p:stCondLst>
                                  <p:childTnLst>
                                    <p:animRot by="43200000">
                                      <p:cBhvr>
                                        <p:cTn id="10" dur="3000" fill="hold"/>
                                        <p:tgtEl>
                                          <p:spTgt spid="13"/>
                                        </p:tgtEl>
                                        <p:attrNameLst>
                                          <p:attrName>r</p:attrName>
                                        </p:attrNameLst>
                                      </p:cBhvr>
                                    </p:animRot>
                                  </p:childTnLst>
                                </p:cTn>
                              </p:par>
                              <p:par>
                                <p:cTn id="11" presetID="8" presetClass="emph" presetSubtype="0" fill="hold" nodeType="withEffect">
                                  <p:stCondLst>
                                    <p:cond delay="0"/>
                                  </p:stCondLst>
                                  <p:childTnLst>
                                    <p:animRot by="-43200000">
                                      <p:cBhvr>
                                        <p:cTn id="12" dur="3000" fill="hold"/>
                                        <p:tgtEl>
                                          <p:spTgt spid="14"/>
                                        </p:tgtEl>
                                        <p:attrNameLst>
                                          <p:attrName>r</p:attrName>
                                        </p:attrNameLst>
                                      </p:cBhvr>
                                    </p:animRot>
                                  </p:childTnLst>
                                </p:cTn>
                              </p:par>
                              <p:par>
                                <p:cTn id="13" presetID="8" presetClass="emph" presetSubtype="0" fill="hold" nodeType="withEffect">
                                  <p:stCondLst>
                                    <p:cond delay="0"/>
                                  </p:stCondLst>
                                  <p:childTnLst>
                                    <p:animRot by="21600000">
                                      <p:cBhvr>
                                        <p:cTn id="14" dur="3000" fill="hold"/>
                                        <p:tgtEl>
                                          <p:spTgt spid="15"/>
                                        </p:tgtEl>
                                        <p:attrNameLst>
                                          <p:attrName>r</p:attrName>
                                        </p:attrNameLst>
                                      </p:cBhvr>
                                    </p:animRot>
                                  </p:childTnLst>
                                </p:cTn>
                              </p:par>
                              <p:par>
                                <p:cTn id="15" presetID="8" presetClass="emph" presetSubtype="0" fill="hold" nodeType="withEffect">
                                  <p:stCondLst>
                                    <p:cond delay="0"/>
                                  </p:stCondLst>
                                  <p:childTnLst>
                                    <p:animRot by="-21600000">
                                      <p:cBhvr>
                                        <p:cTn id="16" dur="3000" fill="hold"/>
                                        <p:tgtEl>
                                          <p:spTgt spid="16"/>
                                        </p:tgtEl>
                                        <p:attrNameLst>
                                          <p:attrName>r</p:attrName>
                                        </p:attrNameLst>
                                      </p:cBhvr>
                                    </p:animRot>
                                  </p:childTnLst>
                                </p:cTn>
                              </p:par>
                              <p:par>
                                <p:cTn id="17" presetID="2" presetClass="entr" presetSubtype="4" decel="100000" fill="hold" nodeType="with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additive="base">
                                        <p:cTn id="19" dur="500" fill="hold"/>
                                        <p:tgtEl>
                                          <p:spTgt spid="3075"/>
                                        </p:tgtEl>
                                        <p:attrNameLst>
                                          <p:attrName>ppt_x</p:attrName>
                                        </p:attrNameLst>
                                      </p:cBhvr>
                                      <p:tavLst>
                                        <p:tav tm="0">
                                          <p:val>
                                            <p:strVal val="#ppt_x"/>
                                          </p:val>
                                        </p:tav>
                                        <p:tav tm="100000">
                                          <p:val>
                                            <p:strVal val="#ppt_x"/>
                                          </p:val>
                                        </p:tav>
                                      </p:tavLst>
                                    </p:anim>
                                    <p:anim calcmode="lin" valueType="num">
                                      <p:cBhvr additive="base">
                                        <p:cTn id="20" dur="500" fill="hold"/>
                                        <p:tgtEl>
                                          <p:spTgt spid="3075"/>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3076"/>
                                        </p:tgtEl>
                                        <p:attrNameLst>
                                          <p:attrName>style.visibility</p:attrName>
                                        </p:attrNameLst>
                                      </p:cBhvr>
                                      <p:to>
                                        <p:strVal val="visible"/>
                                      </p:to>
                                    </p:set>
                                    <p:anim calcmode="lin" valueType="num">
                                      <p:cBhvr additive="base">
                                        <p:cTn id="23" dur="500" fill="hold"/>
                                        <p:tgtEl>
                                          <p:spTgt spid="3076"/>
                                        </p:tgtEl>
                                        <p:attrNameLst>
                                          <p:attrName>ppt_x</p:attrName>
                                        </p:attrNameLst>
                                      </p:cBhvr>
                                      <p:tavLst>
                                        <p:tav tm="0">
                                          <p:val>
                                            <p:strVal val="#ppt_x"/>
                                          </p:val>
                                        </p:tav>
                                        <p:tav tm="100000">
                                          <p:val>
                                            <p:strVal val="#ppt_x"/>
                                          </p:val>
                                        </p:tav>
                                      </p:tavLst>
                                    </p:anim>
                                    <p:anim calcmode="lin" valueType="num">
                                      <p:cBhvr additive="base">
                                        <p:cTn id="24" dur="500" fill="hold"/>
                                        <p:tgtEl>
                                          <p:spTgt spid="3076"/>
                                        </p:tgtEl>
                                        <p:attrNameLst>
                                          <p:attrName>ppt_y</p:attrName>
                                        </p:attrNameLst>
                                      </p:cBhvr>
                                      <p:tavLst>
                                        <p:tav tm="0">
                                          <p:val>
                                            <p:strVal val="1+#ppt_h/2"/>
                                          </p:val>
                                        </p:tav>
                                        <p:tav tm="100000">
                                          <p:val>
                                            <p:strVal val="#ppt_y"/>
                                          </p:val>
                                        </p:tav>
                                      </p:tavLst>
                                    </p:anim>
                                  </p:childTnLst>
                                </p:cTn>
                              </p:par>
                              <p:par>
                                <p:cTn id="25" presetID="63" presetClass="path" presetSubtype="0" fill="hold" nodeType="withEffect">
                                  <p:stCondLst>
                                    <p:cond delay="500"/>
                                  </p:stCondLst>
                                  <p:childTnLst>
                                    <p:animMotion origin="layout" path="M 0 0 L 0.25 0 E" pathEditMode="relative" ptsTypes="">
                                      <p:cBhvr>
                                        <p:cTn id="26" dur="500" fill="hold"/>
                                        <p:tgtEl>
                                          <p:spTgt spid="3075"/>
                                        </p:tgtEl>
                                        <p:attrNameLst>
                                          <p:attrName>ppt_x</p:attrName>
                                          <p:attrName>ppt_y</p:attrName>
                                        </p:attrNameLst>
                                      </p:cBhvr>
                                    </p:animMotion>
                                  </p:childTnLst>
                                </p:cTn>
                              </p:par>
                              <p:par>
                                <p:cTn id="27" presetID="35" presetClass="path" presetSubtype="0" fill="hold" nodeType="withEffect">
                                  <p:stCondLst>
                                    <p:cond delay="500"/>
                                  </p:stCondLst>
                                  <p:childTnLst>
                                    <p:animMotion origin="layout" path="M 0 0 L -0.25 0 E" pathEditMode="relative" ptsTypes="">
                                      <p:cBhvr>
                                        <p:cTn id="28" dur="500" fill="hold"/>
                                        <p:tgtEl>
                                          <p:spTgt spid="3076"/>
                                        </p:tgtEl>
                                        <p:attrNameLst>
                                          <p:attrName>ppt_x</p:attrName>
                                          <p:attrName>ppt_y</p:attrName>
                                        </p:attrNameLst>
                                      </p:cBhvr>
                                    </p:animMotion>
                                  </p:childTnLst>
                                </p:cTn>
                              </p:par>
                              <p:par>
                                <p:cTn id="29" presetID="10" presetClass="exit" presetSubtype="0" fill="hold" nodeType="withEffect">
                                  <p:stCondLst>
                                    <p:cond delay="700"/>
                                  </p:stCondLst>
                                  <p:childTnLst>
                                    <p:animEffect transition="out" filter="fade">
                                      <p:cBhvr>
                                        <p:cTn id="30" dur="300"/>
                                        <p:tgtEl>
                                          <p:spTgt spid="3076"/>
                                        </p:tgtEl>
                                      </p:cBhvr>
                                    </p:animEffect>
                                    <p:set>
                                      <p:cBhvr>
                                        <p:cTn id="31" dur="1" fill="hold">
                                          <p:stCondLst>
                                            <p:cond delay="299"/>
                                          </p:stCondLst>
                                        </p:cTn>
                                        <p:tgtEl>
                                          <p:spTgt spid="3076"/>
                                        </p:tgtEl>
                                        <p:attrNameLst>
                                          <p:attrName>style.visibility</p:attrName>
                                        </p:attrNameLst>
                                      </p:cBhvr>
                                      <p:to>
                                        <p:strVal val="hidden"/>
                                      </p:to>
                                    </p:set>
                                  </p:childTnLst>
                                </p:cTn>
                              </p:par>
                              <p:par>
                                <p:cTn id="32" presetID="10" presetClass="exit" presetSubtype="0" fill="hold" nodeType="withEffect">
                                  <p:stCondLst>
                                    <p:cond delay="700"/>
                                  </p:stCondLst>
                                  <p:childTnLst>
                                    <p:animEffect transition="out" filter="fade">
                                      <p:cBhvr>
                                        <p:cTn id="33" dur="300"/>
                                        <p:tgtEl>
                                          <p:spTgt spid="3075"/>
                                        </p:tgtEl>
                                      </p:cBhvr>
                                    </p:animEffect>
                                    <p:set>
                                      <p:cBhvr>
                                        <p:cTn id="34" dur="1" fill="hold">
                                          <p:stCondLst>
                                            <p:cond delay="299"/>
                                          </p:stCondLst>
                                        </p:cTn>
                                        <p:tgtEl>
                                          <p:spTgt spid="3075"/>
                                        </p:tgtEl>
                                        <p:attrNameLst>
                                          <p:attrName>style.visibility</p:attrName>
                                        </p:attrNameLst>
                                      </p:cBhvr>
                                      <p:to>
                                        <p:strVal val="hidden"/>
                                      </p:to>
                                    </p:set>
                                  </p:childTnLst>
                                </p:cTn>
                              </p:par>
                              <p:par>
                                <p:cTn id="35" presetID="42" presetClass="path" presetSubtype="0" accel="50000" decel="50000" fill="hold" grpId="0" nodeType="withEffect">
                                  <p:stCondLst>
                                    <p:cond delay="600"/>
                                  </p:stCondLst>
                                  <p:childTnLst>
                                    <p:animMotion origin="layout" path="M -1.49759E-7 -3.7037E-7 L 0.47272 0.12176 " pathEditMode="relative" rAng="0" ptsTypes="AA">
                                      <p:cBhvr>
                                        <p:cTn id="36" dur="1000" fill="hold"/>
                                        <p:tgtEl>
                                          <p:spTgt spid="27"/>
                                        </p:tgtEl>
                                        <p:attrNameLst>
                                          <p:attrName>ppt_x</p:attrName>
                                          <p:attrName>ppt_y</p:attrName>
                                        </p:attrNameLst>
                                      </p:cBhvr>
                                      <p:rCtr x="23636" y="6088"/>
                                    </p:animMotion>
                                  </p:childTnLst>
                                </p:cTn>
                              </p:par>
                              <p:par>
                                <p:cTn id="37" presetID="42" presetClass="path" presetSubtype="0" accel="50000" decel="50000" fill="hold" grpId="0" nodeType="withEffect">
                                  <p:stCondLst>
                                    <p:cond delay="600"/>
                                  </p:stCondLst>
                                  <p:childTnLst>
                                    <p:animMotion origin="layout" path="M 4.71936E-6 4.44444E-6 L 0.3184 0.14675 " pathEditMode="relative" rAng="0" ptsTypes="AA">
                                      <p:cBhvr>
                                        <p:cTn id="38" dur="1000" fill="hold"/>
                                        <p:tgtEl>
                                          <p:spTgt spid="26"/>
                                        </p:tgtEl>
                                        <p:attrNameLst>
                                          <p:attrName>ppt_x</p:attrName>
                                          <p:attrName>ppt_y</p:attrName>
                                        </p:attrNameLst>
                                      </p:cBhvr>
                                      <p:rCtr x="15914" y="7338"/>
                                    </p:animMotion>
                                  </p:childTnLst>
                                </p:cTn>
                              </p:par>
                              <p:par>
                                <p:cTn id="39" presetID="42" presetClass="path" presetSubtype="0" accel="50000" decel="50000" fill="hold" grpId="0" nodeType="withEffect">
                                  <p:stCondLst>
                                    <p:cond delay="600"/>
                                  </p:stCondLst>
                                  <p:childTnLst>
                                    <p:animMotion origin="layout" path="M -3.02774E-6 -3.7037E-7 L 0.15836 0.17176 " pathEditMode="relative" rAng="0" ptsTypes="AA">
                                      <p:cBhvr>
                                        <p:cTn id="40" dur="1000" fill="hold"/>
                                        <p:tgtEl>
                                          <p:spTgt spid="25"/>
                                        </p:tgtEl>
                                        <p:attrNameLst>
                                          <p:attrName>ppt_x</p:attrName>
                                          <p:attrName>ppt_y</p:attrName>
                                        </p:attrNameLst>
                                      </p:cBhvr>
                                      <p:rCtr x="7918" y="8588"/>
                                    </p:animMotion>
                                  </p:childTnLst>
                                </p:cTn>
                              </p:par>
                              <p:par>
                                <p:cTn id="41" presetID="42" presetClass="path" presetSubtype="0" accel="50000" decel="50000" fill="hold" grpId="0" nodeType="withEffect">
                                  <p:stCondLst>
                                    <p:cond delay="600"/>
                                  </p:stCondLst>
                                  <p:childTnLst>
                                    <p:animMotion origin="layout" path="M -4.79167E-6 -3.33333E-6 L -0.00169 0.19676 " pathEditMode="relative" rAng="0" ptsTypes="AA">
                                      <p:cBhvr>
                                        <p:cTn id="42" dur="1000" fill="hold"/>
                                        <p:tgtEl>
                                          <p:spTgt spid="24"/>
                                        </p:tgtEl>
                                        <p:attrNameLst>
                                          <p:attrName>ppt_x</p:attrName>
                                          <p:attrName>ppt_y</p:attrName>
                                        </p:attrNameLst>
                                      </p:cBhvr>
                                      <p:rCtr x="-91" y="9838"/>
                                    </p:animMotion>
                                  </p:childTnLst>
                                </p:cTn>
                              </p:par>
                              <p:par>
                                <p:cTn id="43" presetID="2" presetClass="entr" presetSubtype="4" decel="100000" fill="hold" nodeType="withEffect">
                                  <p:stCondLst>
                                    <p:cond delay="1500"/>
                                  </p:stCondLst>
                                  <p:childTnLst>
                                    <p:set>
                                      <p:cBhvr>
                                        <p:cTn id="44" dur="1" fill="hold">
                                          <p:stCondLst>
                                            <p:cond delay="0"/>
                                          </p:stCondLst>
                                        </p:cTn>
                                        <p:tgtEl>
                                          <p:spTgt spid="34"/>
                                        </p:tgtEl>
                                        <p:attrNameLst>
                                          <p:attrName>style.visibility</p:attrName>
                                        </p:attrNameLst>
                                      </p:cBhvr>
                                      <p:to>
                                        <p:strVal val="visible"/>
                                      </p:to>
                                    </p:set>
                                    <p:anim calcmode="lin" valueType="num">
                                      <p:cBhvr additive="base">
                                        <p:cTn id="45" dur="500" fill="hold"/>
                                        <p:tgtEl>
                                          <p:spTgt spid="34"/>
                                        </p:tgtEl>
                                        <p:attrNameLst>
                                          <p:attrName>ppt_x</p:attrName>
                                        </p:attrNameLst>
                                      </p:cBhvr>
                                      <p:tavLst>
                                        <p:tav tm="0">
                                          <p:val>
                                            <p:strVal val="#ppt_x"/>
                                          </p:val>
                                        </p:tav>
                                        <p:tav tm="100000">
                                          <p:val>
                                            <p:strVal val="#ppt_x"/>
                                          </p:val>
                                        </p:tav>
                                      </p:tavLst>
                                    </p:anim>
                                    <p:anim calcmode="lin" valueType="num">
                                      <p:cBhvr additive="base">
                                        <p:cTn id="46" dur="500" fill="hold"/>
                                        <p:tgtEl>
                                          <p:spTgt spid="34"/>
                                        </p:tgtEl>
                                        <p:attrNameLst>
                                          <p:attrName>ppt_y</p:attrName>
                                        </p:attrNameLst>
                                      </p:cBhvr>
                                      <p:tavLst>
                                        <p:tav tm="0">
                                          <p:val>
                                            <p:strVal val="1+#ppt_h/2"/>
                                          </p:val>
                                        </p:tav>
                                        <p:tav tm="100000">
                                          <p:val>
                                            <p:strVal val="#ppt_y"/>
                                          </p:val>
                                        </p:tav>
                                      </p:tavLst>
                                    </p:anim>
                                  </p:childTnLst>
                                </p:cTn>
                              </p:par>
                              <p:par>
                                <p:cTn id="47" presetID="2" presetClass="exit" presetSubtype="2" fill="hold" nodeType="withEffect">
                                  <p:stCondLst>
                                    <p:cond delay="2000"/>
                                  </p:stCondLst>
                                  <p:childTnLst>
                                    <p:anim calcmode="lin" valueType="num">
                                      <p:cBhvr additive="base">
                                        <p:cTn id="48" dur="500"/>
                                        <p:tgtEl>
                                          <p:spTgt spid="34"/>
                                        </p:tgtEl>
                                        <p:attrNameLst>
                                          <p:attrName>ppt_x</p:attrName>
                                        </p:attrNameLst>
                                      </p:cBhvr>
                                      <p:tavLst>
                                        <p:tav tm="0">
                                          <p:val>
                                            <p:strVal val="ppt_x"/>
                                          </p:val>
                                        </p:tav>
                                        <p:tav tm="100000">
                                          <p:val>
                                            <p:strVal val="1+ppt_w/2"/>
                                          </p:val>
                                        </p:tav>
                                      </p:tavLst>
                                    </p:anim>
                                    <p:anim calcmode="lin" valueType="num">
                                      <p:cBhvr additive="base">
                                        <p:cTn id="49" dur="500"/>
                                        <p:tgtEl>
                                          <p:spTgt spid="34"/>
                                        </p:tgtEl>
                                        <p:attrNameLst>
                                          <p:attrName>ppt_y</p:attrName>
                                        </p:attrNameLst>
                                      </p:cBhvr>
                                      <p:tavLst>
                                        <p:tav tm="0">
                                          <p:val>
                                            <p:strVal val="ppt_y"/>
                                          </p:val>
                                        </p:tav>
                                        <p:tav tm="100000">
                                          <p:val>
                                            <p:strVal val="ppt_y"/>
                                          </p:val>
                                        </p:tav>
                                      </p:tavLst>
                                    </p:anim>
                                    <p:set>
                                      <p:cBhvr>
                                        <p:cTn id="50" dur="1" fill="hold">
                                          <p:stCondLst>
                                            <p:cond delay="499"/>
                                          </p:stCondLst>
                                        </p:cTn>
                                        <p:tgtEl>
                                          <p:spTgt spid="34"/>
                                        </p:tgtEl>
                                        <p:attrNameLst>
                                          <p:attrName>style.visibility</p:attrName>
                                        </p:attrNameLst>
                                      </p:cBhvr>
                                      <p:to>
                                        <p:strVal val="hidden"/>
                                      </p:to>
                                    </p:set>
                                  </p:childTnLst>
                                </p:cTn>
                              </p:par>
                              <p:par>
                                <p:cTn id="51" presetID="2" presetClass="exit" presetSubtype="2" fill="hold" grpId="1" nodeType="withEffect">
                                  <p:stCondLst>
                                    <p:cond delay="2000"/>
                                  </p:stCondLst>
                                  <p:childTnLst>
                                    <p:anim calcmode="lin" valueType="num">
                                      <p:cBhvr additive="base">
                                        <p:cTn id="52" dur="500"/>
                                        <p:tgtEl>
                                          <p:spTgt spid="26"/>
                                        </p:tgtEl>
                                        <p:attrNameLst>
                                          <p:attrName>ppt_x</p:attrName>
                                        </p:attrNameLst>
                                      </p:cBhvr>
                                      <p:tavLst>
                                        <p:tav tm="0">
                                          <p:val>
                                            <p:strVal val="ppt_x"/>
                                          </p:val>
                                        </p:tav>
                                        <p:tav tm="100000">
                                          <p:val>
                                            <p:strVal val="1+ppt_w/2"/>
                                          </p:val>
                                        </p:tav>
                                      </p:tavLst>
                                    </p:anim>
                                    <p:anim calcmode="lin" valueType="num">
                                      <p:cBhvr additive="base">
                                        <p:cTn id="53" dur="500"/>
                                        <p:tgtEl>
                                          <p:spTgt spid="26"/>
                                        </p:tgtEl>
                                        <p:attrNameLst>
                                          <p:attrName>ppt_y</p:attrName>
                                        </p:attrNameLst>
                                      </p:cBhvr>
                                      <p:tavLst>
                                        <p:tav tm="0">
                                          <p:val>
                                            <p:strVal val="ppt_y"/>
                                          </p:val>
                                        </p:tav>
                                        <p:tav tm="100000">
                                          <p:val>
                                            <p:strVal val="ppt_y"/>
                                          </p:val>
                                        </p:tav>
                                      </p:tavLst>
                                    </p:anim>
                                    <p:set>
                                      <p:cBhvr>
                                        <p:cTn id="54" dur="1" fill="hold">
                                          <p:stCondLst>
                                            <p:cond delay="499"/>
                                          </p:stCondLst>
                                        </p:cTn>
                                        <p:tgtEl>
                                          <p:spTgt spid="26"/>
                                        </p:tgtEl>
                                        <p:attrNameLst>
                                          <p:attrName>style.visibility</p:attrName>
                                        </p:attrNameLst>
                                      </p:cBhvr>
                                      <p:to>
                                        <p:strVal val="hidden"/>
                                      </p:to>
                                    </p:set>
                                  </p:childTnLst>
                                </p:cTn>
                              </p:par>
                              <p:par>
                                <p:cTn id="55" presetID="10" presetClass="entr" presetSubtype="0" fill="hold" grpId="0" nodeType="withEffect">
                                  <p:stCondLst>
                                    <p:cond delay="50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6" grpId="1" animBg="1"/>
      <p:bldP spid="27" grpId="0" animBg="1"/>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AutoShape 24"/>
          <p:cNvSpPr>
            <a:spLocks noChangeArrowheads="1"/>
          </p:cNvSpPr>
          <p:nvPr/>
        </p:nvSpPr>
        <p:spPr bwMode="auto">
          <a:xfrm>
            <a:off x="-1984204" y="3083818"/>
            <a:ext cx="1742706" cy="2145382"/>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endParaRPr lang="en-US" altLang="zh-CN" sz="4000" i="1"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Implementation</a:t>
            </a:r>
          </a:p>
          <a:p>
            <a:pPr lvl="0" algn="ctr"/>
            <a:r>
              <a:rPr lang="en-US" altLang="zh-CN" dirty="0">
                <a:solidFill>
                  <a:prstClr val="white"/>
                </a:solidFill>
                <a:latin typeface="微软雅黑" pitchFamily="34" charset="-122"/>
                <a:ea typeface="微软雅黑" pitchFamily="34" charset="-122"/>
              </a:rPr>
              <a:t>And</a:t>
            </a:r>
          </a:p>
          <a:p>
            <a:pPr lvl="0" algn="ctr"/>
            <a:r>
              <a:rPr lang="en-US" altLang="zh-CN" dirty="0">
                <a:solidFill>
                  <a:prstClr val="white"/>
                </a:solidFill>
                <a:latin typeface="微软雅黑" pitchFamily="34" charset="-122"/>
                <a:ea typeface="微软雅黑" pitchFamily="34" charset="-122"/>
              </a:rPr>
              <a:t>Results</a:t>
            </a:r>
            <a:endParaRPr lang="zh-CN" altLang="en-US" dirty="0">
              <a:solidFill>
                <a:prstClr val="white"/>
              </a:solidFill>
              <a:latin typeface="Pirulen" pitchFamily="2" charset="0"/>
            </a:endParaRPr>
          </a:p>
        </p:txBody>
      </p:sp>
      <p:pic>
        <p:nvPicPr>
          <p:cNvPr id="21"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5154"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9" name="图片 28"/>
          <p:cNvPicPr>
            <a:picLocks noChangeAspect="1"/>
          </p:cNvPicPr>
          <p:nvPr/>
        </p:nvPicPr>
        <p:blipFill rotWithShape="1">
          <a:blip r:embed="rId4">
            <a:extLst>
              <a:ext uri="{28A0092B-C50C-407E-A947-70E740481C1C}">
                <a14:useLocalDpi xmlns:a14="http://schemas.microsoft.com/office/drawing/2010/main" val="0"/>
              </a:ext>
            </a:extLst>
          </a:blip>
          <a:srcRect r="3663" b="11132"/>
          <a:stretch/>
        </p:blipFill>
        <p:spPr>
          <a:xfrm>
            <a:off x="2967196" y="476671"/>
            <a:ext cx="6512386" cy="4752529"/>
          </a:xfrm>
          <a:prstGeom prst="rect">
            <a:avLst/>
          </a:prstGeom>
          <a:effectLst/>
        </p:spPr>
      </p:pic>
      <p:sp>
        <p:nvSpPr>
          <p:cNvPr id="2" name="矩形 1"/>
          <p:cNvSpPr/>
          <p:nvPr/>
        </p:nvSpPr>
        <p:spPr>
          <a:xfrm>
            <a:off x="2967196" y="5229200"/>
            <a:ext cx="6512386" cy="1311625"/>
          </a:xfrm>
          <a:custGeom>
            <a:avLst/>
            <a:gdLst/>
            <a:ahLst/>
            <a:cxnLst/>
            <a:rect l="l" t="t" r="r" b="b"/>
            <a:pathLst>
              <a:path w="5189126" h="1233513">
                <a:moveTo>
                  <a:pt x="5189123" y="616756"/>
                </a:moveTo>
                <a:lnTo>
                  <a:pt x="4572367" y="1233512"/>
                </a:lnTo>
                <a:lnTo>
                  <a:pt x="5189123" y="1233512"/>
                </a:lnTo>
                <a:close/>
                <a:moveTo>
                  <a:pt x="0" y="0"/>
                </a:moveTo>
                <a:lnTo>
                  <a:pt x="5189126" y="0"/>
                </a:lnTo>
                <a:lnTo>
                  <a:pt x="5189126" y="1233513"/>
                </a:lnTo>
                <a:lnTo>
                  <a:pt x="0" y="1233513"/>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396000" rtlCol="0" anchor="ctr"/>
          <a:lstStyle/>
          <a:p>
            <a:pPr algn="ctr"/>
            <a:r>
              <a:rPr lang="en-US" altLang="zh-CN" sz="2800" dirty="0">
                <a:latin typeface="微软雅黑" pitchFamily="34" charset="-122"/>
                <a:ea typeface="微软雅黑" pitchFamily="34" charset="-122"/>
              </a:rPr>
              <a:t>3.1 Table: Comparison of Key Features and Functionalities of Voice-Activated Assistants</a:t>
            </a:r>
            <a:endParaRPr lang="zh-CN" altLang="en-US" sz="2800" dirty="0">
              <a:latin typeface="微软雅黑" pitchFamily="34" charset="-122"/>
              <a:ea typeface="微软雅黑" pitchFamily="34" charset="-122"/>
            </a:endParaRPr>
          </a:p>
        </p:txBody>
      </p:sp>
      <p:pic>
        <p:nvPicPr>
          <p:cNvPr id="32" name="Picture 8" descr="C:\Users\Nir\Desktop\未标题-1.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14886" y="5688905"/>
            <a:ext cx="360605" cy="38147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0384942"/>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path" presetSubtype="0" decel="100000" fill="hold" grpId="0" nodeType="afterEffect">
                                  <p:stCondLst>
                                    <p:cond delay="0"/>
                                  </p:stCondLst>
                                  <p:childTnLst>
                                    <p:animMotion origin="layout" path="M -2.07188E-6 1.48148E-6 L 0.12502 1.48148E-6 C 0.18102 1.48148E-6 0.25003 -0.06898 0.25003 -0.125 L 0.25003 -0.25 " pathEditMode="relative" rAng="0" ptsTypes="AAAA">
                                      <p:cBhvr>
                                        <p:cTn id="6" dur="500" fill="hold"/>
                                        <p:tgtEl>
                                          <p:spTgt spid="18"/>
                                        </p:tgtEl>
                                        <p:attrNameLst>
                                          <p:attrName>ppt_x</p:attrName>
                                          <p:attrName>ppt_y</p:attrName>
                                        </p:attrNameLst>
                                      </p:cBhvr>
                                      <p:rCtr x="12502" y="-12500"/>
                                    </p:animMotion>
                                  </p:childTnLst>
                                </p:cTn>
                              </p:par>
                              <p:par>
                                <p:cTn id="7" presetID="43" presetClass="path" presetSubtype="0" decel="100000" fill="hold" nodeType="withEffect">
                                  <p:stCondLst>
                                    <p:cond delay="0"/>
                                  </p:stCondLst>
                                  <p:childTnLst>
                                    <p:animMotion origin="layout" path="M 0 0 L 0.125 0 C 0.181 0 0.25 -0.069 0.25 -0.125 L 0.25 -0.25 E" pathEditMode="relative" ptsTypes="">
                                      <p:cBhvr>
                                        <p:cTn id="8" dur="500" fill="hold"/>
                                        <p:tgtEl>
                                          <p:spTgt spid="21"/>
                                        </p:tgtEl>
                                        <p:attrNameLst>
                                          <p:attrName>ppt_x</p:attrName>
                                          <p:attrName>ppt_y</p:attrName>
                                        </p:attrNameLst>
                                      </p:cBhvr>
                                    </p:animMotion>
                                  </p:childTnLst>
                                </p:cTn>
                              </p:par>
                            </p:childTnLst>
                          </p:cTn>
                        </p:par>
                        <p:par>
                          <p:cTn id="9" fill="hold">
                            <p:stCondLst>
                              <p:cond delay="500"/>
                            </p:stCondLst>
                            <p:childTnLst>
                              <p:par>
                                <p:cTn id="10" presetID="2" presetClass="exit" presetSubtype="6" fill="hold" nodeType="afterEffect">
                                  <p:stCondLst>
                                    <p:cond delay="0"/>
                                  </p:stCondLst>
                                  <p:childTnLst>
                                    <p:anim calcmode="lin" valueType="num">
                                      <p:cBhvr additive="base">
                                        <p:cTn id="11" dur="500"/>
                                        <p:tgtEl>
                                          <p:spTgt spid="21"/>
                                        </p:tgtEl>
                                        <p:attrNameLst>
                                          <p:attrName>ppt_x</p:attrName>
                                        </p:attrNameLst>
                                      </p:cBhvr>
                                      <p:tavLst>
                                        <p:tav tm="0">
                                          <p:val>
                                            <p:strVal val="ppt_x"/>
                                          </p:val>
                                        </p:tav>
                                        <p:tav tm="100000">
                                          <p:val>
                                            <p:strVal val="1+ppt_w/2"/>
                                          </p:val>
                                        </p:tav>
                                      </p:tavLst>
                                    </p:anim>
                                    <p:anim calcmode="lin" valueType="num">
                                      <p:cBhvr additive="base">
                                        <p:cTn id="12" dur="500"/>
                                        <p:tgtEl>
                                          <p:spTgt spid="21"/>
                                        </p:tgtEl>
                                        <p:attrNameLst>
                                          <p:attrName>ppt_y</p:attrName>
                                        </p:attrNameLst>
                                      </p:cBhvr>
                                      <p:tavLst>
                                        <p:tav tm="0">
                                          <p:val>
                                            <p:strVal val="ppt_y"/>
                                          </p:val>
                                        </p:tav>
                                        <p:tav tm="100000">
                                          <p:val>
                                            <p:strVal val="1+ppt_h/2"/>
                                          </p:val>
                                        </p:tav>
                                      </p:tavLst>
                                    </p:anim>
                                    <p:set>
                                      <p:cBhvr>
                                        <p:cTn id="13" dur="1" fill="hold">
                                          <p:stCondLst>
                                            <p:cond delay="499"/>
                                          </p:stCondLst>
                                        </p:cTn>
                                        <p:tgtEl>
                                          <p:spTgt spid="21"/>
                                        </p:tgtEl>
                                        <p:attrNameLst>
                                          <p:attrName>style.visibility</p:attrName>
                                        </p:attrNameLst>
                                      </p:cBhvr>
                                      <p:to>
                                        <p:strVal val="hidden"/>
                                      </p:to>
                                    </p:set>
                                  </p:childTnLst>
                                </p:cTn>
                              </p:par>
                              <p:par>
                                <p:cTn id="14" presetID="10" presetClass="exit" presetSubtype="0" fill="hold" grpId="1" nodeType="withEffect">
                                  <p:stCondLst>
                                    <p:cond delay="0"/>
                                  </p:stCondLst>
                                  <p:childTnLst>
                                    <p:animEffect transition="out" filter="fade">
                                      <p:cBhvr>
                                        <p:cTn id="15" dur="300"/>
                                        <p:tgtEl>
                                          <p:spTgt spid="18"/>
                                        </p:tgtEl>
                                      </p:cBhvr>
                                    </p:animEffect>
                                    <p:set>
                                      <p:cBhvr>
                                        <p:cTn id="16" dur="1" fill="hold">
                                          <p:stCondLst>
                                            <p:cond delay="299"/>
                                          </p:stCondLst>
                                        </p:cTn>
                                        <p:tgtEl>
                                          <p:spTgt spid="18"/>
                                        </p:tgtEl>
                                        <p:attrNameLst>
                                          <p:attrName>style.visibility</p:attrName>
                                        </p:attrNameLst>
                                      </p:cBhvr>
                                      <p:to>
                                        <p:strVal val="hidden"/>
                                      </p:to>
                                    </p:set>
                                  </p:childTnLst>
                                </p:cTn>
                              </p:par>
                              <p:par>
                                <p:cTn id="17" presetID="22" presetClass="entr" presetSubtype="8"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par>
                                <p:cTn id="20" presetID="22" presetClass="entr" presetSubtype="1" fill="hold" grpId="0" nodeType="withEffect">
                                  <p:stCondLst>
                                    <p:cond delay="400"/>
                                  </p:stCondLst>
                                  <p:childTnLst>
                                    <p:set>
                                      <p:cBhvr>
                                        <p:cTn id="21" dur="1" fill="hold">
                                          <p:stCondLst>
                                            <p:cond delay="0"/>
                                          </p:stCondLst>
                                        </p:cTn>
                                        <p:tgtEl>
                                          <p:spTgt spid="2"/>
                                        </p:tgtEl>
                                        <p:attrNameLst>
                                          <p:attrName>style.visibility</p:attrName>
                                        </p:attrNameLst>
                                      </p:cBhvr>
                                      <p:to>
                                        <p:strVal val="visible"/>
                                      </p:to>
                                    </p:set>
                                    <p:animEffect transition="in" filter="wipe(up)">
                                      <p:cBhvr>
                                        <p:cTn id="22" dur="500"/>
                                        <p:tgtEl>
                                          <p:spTgt spid="2"/>
                                        </p:tgtEl>
                                      </p:cBhvr>
                                    </p:animEffect>
                                  </p:childTnLst>
                                </p:cTn>
                              </p:par>
                            </p:childTnLst>
                          </p:cTn>
                        </p:par>
                        <p:par>
                          <p:cTn id="23" fill="hold">
                            <p:stCondLst>
                              <p:cond delay="1400"/>
                            </p:stCondLst>
                            <p:childTnLst>
                              <p:par>
                                <p:cTn id="24" presetID="12" presetClass="entr" presetSubtype="8" fill="hold" nodeType="afterEffect">
                                  <p:stCondLst>
                                    <p:cond delay="0"/>
                                  </p:stCondLst>
                                  <p:childTnLst>
                                    <p:set>
                                      <p:cBhvr>
                                        <p:cTn id="25" dur="1" fill="hold">
                                          <p:stCondLst>
                                            <p:cond delay="0"/>
                                          </p:stCondLst>
                                        </p:cTn>
                                        <p:tgtEl>
                                          <p:spTgt spid="32"/>
                                        </p:tgtEl>
                                        <p:attrNameLst>
                                          <p:attrName>style.visibility</p:attrName>
                                        </p:attrNameLst>
                                      </p:cBhvr>
                                      <p:to>
                                        <p:strVal val="visible"/>
                                      </p:to>
                                    </p:set>
                                    <p:anim calcmode="lin" valueType="num">
                                      <p:cBhvr additive="base">
                                        <p:cTn id="26" dur="500"/>
                                        <p:tgtEl>
                                          <p:spTgt spid="32"/>
                                        </p:tgtEl>
                                        <p:attrNameLst>
                                          <p:attrName>ppt_x</p:attrName>
                                        </p:attrNameLst>
                                      </p:cBhvr>
                                      <p:tavLst>
                                        <p:tav tm="0">
                                          <p:val>
                                            <p:strVal val="#ppt_x-#ppt_w*1.125000"/>
                                          </p:val>
                                        </p:tav>
                                        <p:tav tm="100000">
                                          <p:val>
                                            <p:strVal val="#ppt_x"/>
                                          </p:val>
                                        </p:tav>
                                      </p:tavLst>
                                    </p:anim>
                                    <p:animEffect transition="in" filter="wipe(right)">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35" presetClass="path" presetSubtype="0" decel="32000" fill="hold" nodeType="clickEffect">
                                  <p:stCondLst>
                                    <p:cond delay="0"/>
                                  </p:stCondLst>
                                  <p:childTnLst>
                                    <p:animMotion origin="layout" path="M -1.04167E-6 -2.77457E-6 L -0.59375 -2.77457E-6 " pathEditMode="relative" rAng="0" ptsTypes="AA">
                                      <p:cBhvr>
                                        <p:cTn id="31" dur="500" fill="hold"/>
                                        <p:tgtEl>
                                          <p:spTgt spid="33"/>
                                        </p:tgtEl>
                                        <p:attrNameLst>
                                          <p:attrName>ppt_x</p:attrName>
                                          <p:attrName>ppt_y</p:attrName>
                                        </p:attrNameLst>
                                      </p:cBhvr>
                                      <p:rCtr x="-29688" y="0"/>
                                    </p:animMotion>
                                  </p:childTnLst>
                                </p:cTn>
                              </p:par>
                              <p:par>
                                <p:cTn id="32" presetID="2" presetClass="exit" presetSubtype="6" fill="hold" nodeType="withEffect">
                                  <p:stCondLst>
                                    <p:cond delay="500"/>
                                  </p:stCondLst>
                                  <p:childTnLst>
                                    <p:anim calcmode="lin" valueType="num">
                                      <p:cBhvr additive="base">
                                        <p:cTn id="33" dur="500"/>
                                        <p:tgtEl>
                                          <p:spTgt spid="33"/>
                                        </p:tgtEl>
                                        <p:attrNameLst>
                                          <p:attrName>ppt_x</p:attrName>
                                        </p:attrNameLst>
                                      </p:cBhvr>
                                      <p:tavLst>
                                        <p:tav tm="0">
                                          <p:val>
                                            <p:strVal val="ppt_x"/>
                                          </p:val>
                                        </p:tav>
                                        <p:tav tm="100000">
                                          <p:val>
                                            <p:strVal val="1+ppt_w/2"/>
                                          </p:val>
                                        </p:tav>
                                      </p:tavLst>
                                    </p:anim>
                                    <p:anim calcmode="lin" valueType="num">
                                      <p:cBhvr additive="base">
                                        <p:cTn id="34" dur="500"/>
                                        <p:tgtEl>
                                          <p:spTgt spid="33"/>
                                        </p:tgtEl>
                                        <p:attrNameLst>
                                          <p:attrName>ppt_y</p:attrName>
                                        </p:attrNameLst>
                                      </p:cBhvr>
                                      <p:tavLst>
                                        <p:tav tm="0">
                                          <p:val>
                                            <p:strVal val="ppt_y"/>
                                          </p:val>
                                        </p:tav>
                                        <p:tav tm="100000">
                                          <p:val>
                                            <p:strVal val="1+ppt_h/2"/>
                                          </p:val>
                                        </p:tav>
                                      </p:tavLst>
                                    </p:anim>
                                    <p:set>
                                      <p:cBhvr>
                                        <p:cTn id="35"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AutoShape 24"/>
          <p:cNvSpPr>
            <a:spLocks noChangeArrowheads="1"/>
          </p:cNvSpPr>
          <p:nvPr/>
        </p:nvSpPr>
        <p:spPr bwMode="auto">
          <a:xfrm>
            <a:off x="-1984204" y="3083818"/>
            <a:ext cx="1742706" cy="2145382"/>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endParaRPr lang="en-US" altLang="zh-CN" sz="4000" i="1"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Implementation</a:t>
            </a:r>
          </a:p>
          <a:p>
            <a:pPr lvl="0" algn="ctr"/>
            <a:r>
              <a:rPr lang="en-US" altLang="zh-CN" dirty="0">
                <a:solidFill>
                  <a:prstClr val="white"/>
                </a:solidFill>
                <a:latin typeface="微软雅黑" pitchFamily="34" charset="-122"/>
                <a:ea typeface="微软雅黑" pitchFamily="34" charset="-122"/>
              </a:rPr>
              <a:t>And</a:t>
            </a:r>
          </a:p>
          <a:p>
            <a:pPr lvl="0" algn="ctr"/>
            <a:r>
              <a:rPr lang="en-US" altLang="zh-CN" dirty="0">
                <a:solidFill>
                  <a:prstClr val="white"/>
                </a:solidFill>
                <a:latin typeface="微软雅黑" pitchFamily="34" charset="-122"/>
                <a:ea typeface="微软雅黑" pitchFamily="34" charset="-122"/>
              </a:rPr>
              <a:t>Results</a:t>
            </a:r>
            <a:endParaRPr lang="zh-CN" altLang="en-US" dirty="0">
              <a:solidFill>
                <a:prstClr val="white"/>
              </a:solidFill>
              <a:latin typeface="Pirulen" pitchFamily="2" charset="0"/>
            </a:endParaRPr>
          </a:p>
        </p:txBody>
      </p:sp>
      <p:pic>
        <p:nvPicPr>
          <p:cNvPr id="21"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5154"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9" name="图片 28"/>
          <p:cNvPicPr>
            <a:picLocks noChangeAspect="1"/>
          </p:cNvPicPr>
          <p:nvPr/>
        </p:nvPicPr>
        <p:blipFill rotWithShape="1">
          <a:blip r:embed="rId4">
            <a:extLst>
              <a:ext uri="{28A0092B-C50C-407E-A947-70E740481C1C}">
                <a14:useLocalDpi xmlns:a14="http://schemas.microsoft.com/office/drawing/2010/main" val="0"/>
              </a:ext>
            </a:extLst>
          </a:blip>
          <a:srcRect l="-2093" t="-1419" r="-1981" b="-16333"/>
          <a:stretch/>
        </p:blipFill>
        <p:spPr>
          <a:xfrm>
            <a:off x="1530899" y="255438"/>
            <a:ext cx="8543417" cy="6408712"/>
          </a:xfrm>
          <a:prstGeom prst="rect">
            <a:avLst/>
          </a:prstGeom>
          <a:effectLst/>
        </p:spPr>
      </p:pic>
      <p:sp>
        <p:nvSpPr>
          <p:cNvPr id="2" name="矩形 1"/>
          <p:cNvSpPr/>
          <p:nvPr/>
        </p:nvSpPr>
        <p:spPr>
          <a:xfrm>
            <a:off x="1702718" y="5701993"/>
            <a:ext cx="8208912" cy="910840"/>
          </a:xfrm>
          <a:custGeom>
            <a:avLst/>
            <a:gdLst/>
            <a:ahLst/>
            <a:cxnLst/>
            <a:rect l="l" t="t" r="r" b="b"/>
            <a:pathLst>
              <a:path w="5189126" h="1233513">
                <a:moveTo>
                  <a:pt x="5189123" y="616756"/>
                </a:moveTo>
                <a:lnTo>
                  <a:pt x="4572367" y="1233512"/>
                </a:lnTo>
                <a:lnTo>
                  <a:pt x="5189123" y="1233512"/>
                </a:lnTo>
                <a:close/>
                <a:moveTo>
                  <a:pt x="0" y="0"/>
                </a:moveTo>
                <a:lnTo>
                  <a:pt x="5189126" y="0"/>
                </a:lnTo>
                <a:lnTo>
                  <a:pt x="5189126" y="1233513"/>
                </a:lnTo>
                <a:lnTo>
                  <a:pt x="0" y="1233513"/>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396000" rtlCol="0" anchor="ctr"/>
          <a:lstStyle/>
          <a:p>
            <a:pPr algn="ctr"/>
            <a:r>
              <a:rPr lang="en-US" altLang="zh-CN" sz="2800" dirty="0">
                <a:latin typeface="微软雅黑" pitchFamily="34" charset="-122"/>
                <a:ea typeface="微软雅黑" pitchFamily="34" charset="-122"/>
              </a:rPr>
              <a:t>3.2 Estimated Accuracy of Voice Assistant Modules</a:t>
            </a:r>
            <a:endParaRPr lang="zh-CN" altLang="en-US" sz="2800" dirty="0">
              <a:latin typeface="微软雅黑" pitchFamily="34" charset="-122"/>
              <a:ea typeface="微软雅黑" pitchFamily="34" charset="-122"/>
            </a:endParaRPr>
          </a:p>
        </p:txBody>
      </p:sp>
      <p:pic>
        <p:nvPicPr>
          <p:cNvPr id="32" name="Picture 8" descr="C:\Users\Nir\Desktop\未标题-1.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44278" y="5775935"/>
            <a:ext cx="360605" cy="38147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052210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path" presetSubtype="0" decel="100000" fill="hold" grpId="0" nodeType="afterEffect">
                                  <p:stCondLst>
                                    <p:cond delay="0"/>
                                  </p:stCondLst>
                                  <p:childTnLst>
                                    <p:animMotion origin="layout" path="M -2.07188E-6 1.48148E-6 L 0.12502 1.48148E-6 C 0.18102 1.48148E-6 0.25003 -0.06898 0.25003 -0.125 L 0.25003 -0.25 " pathEditMode="relative" rAng="0" ptsTypes="AAAA">
                                      <p:cBhvr>
                                        <p:cTn id="6" dur="500" fill="hold"/>
                                        <p:tgtEl>
                                          <p:spTgt spid="18"/>
                                        </p:tgtEl>
                                        <p:attrNameLst>
                                          <p:attrName>ppt_x</p:attrName>
                                          <p:attrName>ppt_y</p:attrName>
                                        </p:attrNameLst>
                                      </p:cBhvr>
                                      <p:rCtr x="12502" y="-12500"/>
                                    </p:animMotion>
                                  </p:childTnLst>
                                </p:cTn>
                              </p:par>
                              <p:par>
                                <p:cTn id="7" presetID="43" presetClass="path" presetSubtype="0" decel="100000" fill="hold" nodeType="withEffect">
                                  <p:stCondLst>
                                    <p:cond delay="0"/>
                                  </p:stCondLst>
                                  <p:childTnLst>
                                    <p:animMotion origin="layout" path="M 0 0 L 0.125 0 C 0.181 0 0.25 -0.069 0.25 -0.125 L 0.25 -0.25 E" pathEditMode="relative" ptsTypes="">
                                      <p:cBhvr>
                                        <p:cTn id="8" dur="500" fill="hold"/>
                                        <p:tgtEl>
                                          <p:spTgt spid="21"/>
                                        </p:tgtEl>
                                        <p:attrNameLst>
                                          <p:attrName>ppt_x</p:attrName>
                                          <p:attrName>ppt_y</p:attrName>
                                        </p:attrNameLst>
                                      </p:cBhvr>
                                    </p:animMotion>
                                  </p:childTnLst>
                                </p:cTn>
                              </p:par>
                            </p:childTnLst>
                          </p:cTn>
                        </p:par>
                        <p:par>
                          <p:cTn id="9" fill="hold">
                            <p:stCondLst>
                              <p:cond delay="500"/>
                            </p:stCondLst>
                            <p:childTnLst>
                              <p:par>
                                <p:cTn id="10" presetID="2" presetClass="exit" presetSubtype="6" fill="hold" nodeType="afterEffect">
                                  <p:stCondLst>
                                    <p:cond delay="0"/>
                                  </p:stCondLst>
                                  <p:childTnLst>
                                    <p:anim calcmode="lin" valueType="num">
                                      <p:cBhvr additive="base">
                                        <p:cTn id="11" dur="500"/>
                                        <p:tgtEl>
                                          <p:spTgt spid="21"/>
                                        </p:tgtEl>
                                        <p:attrNameLst>
                                          <p:attrName>ppt_x</p:attrName>
                                        </p:attrNameLst>
                                      </p:cBhvr>
                                      <p:tavLst>
                                        <p:tav tm="0">
                                          <p:val>
                                            <p:strVal val="ppt_x"/>
                                          </p:val>
                                        </p:tav>
                                        <p:tav tm="100000">
                                          <p:val>
                                            <p:strVal val="1+ppt_w/2"/>
                                          </p:val>
                                        </p:tav>
                                      </p:tavLst>
                                    </p:anim>
                                    <p:anim calcmode="lin" valueType="num">
                                      <p:cBhvr additive="base">
                                        <p:cTn id="12" dur="500"/>
                                        <p:tgtEl>
                                          <p:spTgt spid="21"/>
                                        </p:tgtEl>
                                        <p:attrNameLst>
                                          <p:attrName>ppt_y</p:attrName>
                                        </p:attrNameLst>
                                      </p:cBhvr>
                                      <p:tavLst>
                                        <p:tav tm="0">
                                          <p:val>
                                            <p:strVal val="ppt_y"/>
                                          </p:val>
                                        </p:tav>
                                        <p:tav tm="100000">
                                          <p:val>
                                            <p:strVal val="1+ppt_h/2"/>
                                          </p:val>
                                        </p:tav>
                                      </p:tavLst>
                                    </p:anim>
                                    <p:set>
                                      <p:cBhvr>
                                        <p:cTn id="13" dur="1" fill="hold">
                                          <p:stCondLst>
                                            <p:cond delay="499"/>
                                          </p:stCondLst>
                                        </p:cTn>
                                        <p:tgtEl>
                                          <p:spTgt spid="21"/>
                                        </p:tgtEl>
                                        <p:attrNameLst>
                                          <p:attrName>style.visibility</p:attrName>
                                        </p:attrNameLst>
                                      </p:cBhvr>
                                      <p:to>
                                        <p:strVal val="hidden"/>
                                      </p:to>
                                    </p:set>
                                  </p:childTnLst>
                                </p:cTn>
                              </p:par>
                              <p:par>
                                <p:cTn id="14" presetID="10" presetClass="exit" presetSubtype="0" fill="hold" grpId="1" nodeType="withEffect">
                                  <p:stCondLst>
                                    <p:cond delay="0"/>
                                  </p:stCondLst>
                                  <p:childTnLst>
                                    <p:animEffect transition="out" filter="fade">
                                      <p:cBhvr>
                                        <p:cTn id="15" dur="300"/>
                                        <p:tgtEl>
                                          <p:spTgt spid="18"/>
                                        </p:tgtEl>
                                      </p:cBhvr>
                                    </p:animEffect>
                                    <p:set>
                                      <p:cBhvr>
                                        <p:cTn id="16" dur="1" fill="hold">
                                          <p:stCondLst>
                                            <p:cond delay="299"/>
                                          </p:stCondLst>
                                        </p:cTn>
                                        <p:tgtEl>
                                          <p:spTgt spid="18"/>
                                        </p:tgtEl>
                                        <p:attrNameLst>
                                          <p:attrName>style.visibility</p:attrName>
                                        </p:attrNameLst>
                                      </p:cBhvr>
                                      <p:to>
                                        <p:strVal val="hidden"/>
                                      </p:to>
                                    </p:set>
                                  </p:childTnLst>
                                </p:cTn>
                              </p:par>
                              <p:par>
                                <p:cTn id="17" presetID="22" presetClass="entr" presetSubtype="8"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par>
                                <p:cTn id="20" presetID="22" presetClass="entr" presetSubtype="1" fill="hold" grpId="0" nodeType="withEffect">
                                  <p:stCondLst>
                                    <p:cond delay="400"/>
                                  </p:stCondLst>
                                  <p:childTnLst>
                                    <p:set>
                                      <p:cBhvr>
                                        <p:cTn id="21" dur="1" fill="hold">
                                          <p:stCondLst>
                                            <p:cond delay="0"/>
                                          </p:stCondLst>
                                        </p:cTn>
                                        <p:tgtEl>
                                          <p:spTgt spid="2"/>
                                        </p:tgtEl>
                                        <p:attrNameLst>
                                          <p:attrName>style.visibility</p:attrName>
                                        </p:attrNameLst>
                                      </p:cBhvr>
                                      <p:to>
                                        <p:strVal val="visible"/>
                                      </p:to>
                                    </p:set>
                                    <p:animEffect transition="in" filter="wipe(up)">
                                      <p:cBhvr>
                                        <p:cTn id="22" dur="500"/>
                                        <p:tgtEl>
                                          <p:spTgt spid="2"/>
                                        </p:tgtEl>
                                      </p:cBhvr>
                                    </p:animEffect>
                                  </p:childTnLst>
                                </p:cTn>
                              </p:par>
                            </p:childTnLst>
                          </p:cTn>
                        </p:par>
                        <p:par>
                          <p:cTn id="23" fill="hold">
                            <p:stCondLst>
                              <p:cond delay="1400"/>
                            </p:stCondLst>
                            <p:childTnLst>
                              <p:par>
                                <p:cTn id="24" presetID="12" presetClass="entr" presetSubtype="8" fill="hold" nodeType="afterEffect">
                                  <p:stCondLst>
                                    <p:cond delay="0"/>
                                  </p:stCondLst>
                                  <p:childTnLst>
                                    <p:set>
                                      <p:cBhvr>
                                        <p:cTn id="25" dur="1" fill="hold">
                                          <p:stCondLst>
                                            <p:cond delay="0"/>
                                          </p:stCondLst>
                                        </p:cTn>
                                        <p:tgtEl>
                                          <p:spTgt spid="32"/>
                                        </p:tgtEl>
                                        <p:attrNameLst>
                                          <p:attrName>style.visibility</p:attrName>
                                        </p:attrNameLst>
                                      </p:cBhvr>
                                      <p:to>
                                        <p:strVal val="visible"/>
                                      </p:to>
                                    </p:set>
                                    <p:anim calcmode="lin" valueType="num">
                                      <p:cBhvr additive="base">
                                        <p:cTn id="26" dur="500"/>
                                        <p:tgtEl>
                                          <p:spTgt spid="32"/>
                                        </p:tgtEl>
                                        <p:attrNameLst>
                                          <p:attrName>ppt_x</p:attrName>
                                        </p:attrNameLst>
                                      </p:cBhvr>
                                      <p:tavLst>
                                        <p:tav tm="0">
                                          <p:val>
                                            <p:strVal val="#ppt_x-#ppt_w*1.125000"/>
                                          </p:val>
                                        </p:tav>
                                        <p:tav tm="100000">
                                          <p:val>
                                            <p:strVal val="#ppt_x"/>
                                          </p:val>
                                        </p:tav>
                                      </p:tavLst>
                                    </p:anim>
                                    <p:animEffect transition="in" filter="wipe(right)">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35" presetClass="path" presetSubtype="0" decel="32000" fill="hold" nodeType="clickEffect">
                                  <p:stCondLst>
                                    <p:cond delay="0"/>
                                  </p:stCondLst>
                                  <p:childTnLst>
                                    <p:animMotion origin="layout" path="M -1.04167E-6 -2.77457E-6 L -0.59375 -2.77457E-6 " pathEditMode="relative" rAng="0" ptsTypes="AA">
                                      <p:cBhvr>
                                        <p:cTn id="31" dur="500" fill="hold"/>
                                        <p:tgtEl>
                                          <p:spTgt spid="33"/>
                                        </p:tgtEl>
                                        <p:attrNameLst>
                                          <p:attrName>ppt_x</p:attrName>
                                          <p:attrName>ppt_y</p:attrName>
                                        </p:attrNameLst>
                                      </p:cBhvr>
                                      <p:rCtr x="-29688" y="0"/>
                                    </p:animMotion>
                                  </p:childTnLst>
                                </p:cTn>
                              </p:par>
                              <p:par>
                                <p:cTn id="32" presetID="2" presetClass="exit" presetSubtype="6" fill="hold" nodeType="withEffect">
                                  <p:stCondLst>
                                    <p:cond delay="500"/>
                                  </p:stCondLst>
                                  <p:childTnLst>
                                    <p:anim calcmode="lin" valueType="num">
                                      <p:cBhvr additive="base">
                                        <p:cTn id="33" dur="500"/>
                                        <p:tgtEl>
                                          <p:spTgt spid="33"/>
                                        </p:tgtEl>
                                        <p:attrNameLst>
                                          <p:attrName>ppt_x</p:attrName>
                                        </p:attrNameLst>
                                      </p:cBhvr>
                                      <p:tavLst>
                                        <p:tav tm="0">
                                          <p:val>
                                            <p:strVal val="ppt_x"/>
                                          </p:val>
                                        </p:tav>
                                        <p:tav tm="100000">
                                          <p:val>
                                            <p:strVal val="1+ppt_w/2"/>
                                          </p:val>
                                        </p:tav>
                                      </p:tavLst>
                                    </p:anim>
                                    <p:anim calcmode="lin" valueType="num">
                                      <p:cBhvr additive="base">
                                        <p:cTn id="34" dur="500"/>
                                        <p:tgtEl>
                                          <p:spTgt spid="33"/>
                                        </p:tgtEl>
                                        <p:attrNameLst>
                                          <p:attrName>ppt_y</p:attrName>
                                        </p:attrNameLst>
                                      </p:cBhvr>
                                      <p:tavLst>
                                        <p:tav tm="0">
                                          <p:val>
                                            <p:strVal val="ppt_y"/>
                                          </p:val>
                                        </p:tav>
                                        <p:tav tm="100000">
                                          <p:val>
                                            <p:strVal val="1+ppt_h/2"/>
                                          </p:val>
                                        </p:tav>
                                      </p:tavLst>
                                    </p:anim>
                                    <p:set>
                                      <p:cBhvr>
                                        <p:cTn id="35"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AutoShape 24"/>
          <p:cNvSpPr>
            <a:spLocks noChangeArrowheads="1"/>
          </p:cNvSpPr>
          <p:nvPr/>
        </p:nvSpPr>
        <p:spPr bwMode="auto">
          <a:xfrm>
            <a:off x="-1984204" y="3083818"/>
            <a:ext cx="1742706" cy="2145382"/>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endParaRPr lang="en-US" altLang="zh-CN" sz="4000" i="1"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Implementation</a:t>
            </a:r>
          </a:p>
          <a:p>
            <a:pPr lvl="0" algn="ctr"/>
            <a:r>
              <a:rPr lang="en-US" altLang="zh-CN" dirty="0">
                <a:solidFill>
                  <a:prstClr val="white"/>
                </a:solidFill>
                <a:latin typeface="微软雅黑" pitchFamily="34" charset="-122"/>
                <a:ea typeface="微软雅黑" pitchFamily="34" charset="-122"/>
              </a:rPr>
              <a:t>And</a:t>
            </a:r>
          </a:p>
          <a:p>
            <a:pPr lvl="0" algn="ctr"/>
            <a:r>
              <a:rPr lang="en-US" altLang="zh-CN" dirty="0">
                <a:solidFill>
                  <a:prstClr val="white"/>
                </a:solidFill>
                <a:latin typeface="微软雅黑" pitchFamily="34" charset="-122"/>
                <a:ea typeface="微软雅黑" pitchFamily="34" charset="-122"/>
              </a:rPr>
              <a:t>Results</a:t>
            </a:r>
            <a:endParaRPr lang="zh-CN" altLang="en-US" dirty="0">
              <a:solidFill>
                <a:prstClr val="white"/>
              </a:solidFill>
              <a:latin typeface="Pirulen" pitchFamily="2" charset="0"/>
            </a:endParaRPr>
          </a:p>
        </p:txBody>
      </p:sp>
      <p:pic>
        <p:nvPicPr>
          <p:cNvPr id="21"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5154"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9" name="图片 28"/>
          <p:cNvPicPr>
            <a:picLocks noChangeAspect="1"/>
          </p:cNvPicPr>
          <p:nvPr/>
        </p:nvPicPr>
        <p:blipFill rotWithShape="1">
          <a:blip r:embed="rId4">
            <a:extLst>
              <a:ext uri="{28A0092B-C50C-407E-A947-70E740481C1C}">
                <a14:useLocalDpi xmlns:a14="http://schemas.microsoft.com/office/drawing/2010/main" val="0"/>
              </a:ext>
            </a:extLst>
          </a:blip>
          <a:srcRect l="1217" r="2001"/>
          <a:stretch/>
        </p:blipFill>
        <p:spPr>
          <a:xfrm>
            <a:off x="1846734" y="305335"/>
            <a:ext cx="7203333" cy="5359687"/>
          </a:xfrm>
          <a:prstGeom prst="rect">
            <a:avLst/>
          </a:prstGeom>
          <a:effectLst/>
        </p:spPr>
      </p:pic>
      <p:sp>
        <p:nvSpPr>
          <p:cNvPr id="2" name="矩形 1"/>
          <p:cNvSpPr/>
          <p:nvPr/>
        </p:nvSpPr>
        <p:spPr>
          <a:xfrm>
            <a:off x="1846734" y="5665022"/>
            <a:ext cx="7206999" cy="947811"/>
          </a:xfrm>
          <a:custGeom>
            <a:avLst/>
            <a:gdLst/>
            <a:ahLst/>
            <a:cxnLst/>
            <a:rect l="l" t="t" r="r" b="b"/>
            <a:pathLst>
              <a:path w="5189126" h="1233513">
                <a:moveTo>
                  <a:pt x="5189123" y="616756"/>
                </a:moveTo>
                <a:lnTo>
                  <a:pt x="4572367" y="1233512"/>
                </a:lnTo>
                <a:lnTo>
                  <a:pt x="5189123" y="1233512"/>
                </a:lnTo>
                <a:close/>
                <a:moveTo>
                  <a:pt x="0" y="0"/>
                </a:moveTo>
                <a:lnTo>
                  <a:pt x="5189126" y="0"/>
                </a:lnTo>
                <a:lnTo>
                  <a:pt x="5189126" y="1233513"/>
                </a:lnTo>
                <a:lnTo>
                  <a:pt x="0" y="1233513"/>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396000" rtlCol="0" anchor="ctr"/>
          <a:lstStyle/>
          <a:p>
            <a:pPr algn="ctr"/>
            <a:r>
              <a:rPr lang="en-US" altLang="zh-CN" sz="2800" dirty="0">
                <a:latin typeface="微软雅黑" pitchFamily="34" charset="-122"/>
                <a:ea typeface="微软雅黑" pitchFamily="34" charset="-122"/>
              </a:rPr>
              <a:t>3.3 Equations</a:t>
            </a:r>
            <a:endParaRPr lang="zh-CN" altLang="en-US" sz="2800" dirty="0">
              <a:latin typeface="微软雅黑" pitchFamily="34" charset="-122"/>
              <a:ea typeface="微软雅黑" pitchFamily="34" charset="-122"/>
            </a:endParaRPr>
          </a:p>
        </p:txBody>
      </p:sp>
      <p:pic>
        <p:nvPicPr>
          <p:cNvPr id="32" name="Picture 8" descr="C:\Users\Nir\Desktop\未标题-1.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44278" y="5775935"/>
            <a:ext cx="360605" cy="38147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952502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path" presetSubtype="0" decel="100000" fill="hold" grpId="0" nodeType="afterEffect">
                                  <p:stCondLst>
                                    <p:cond delay="0"/>
                                  </p:stCondLst>
                                  <p:childTnLst>
                                    <p:animMotion origin="layout" path="M -2.07188E-6 1.48148E-6 L 0.12502 1.48148E-6 C 0.18102 1.48148E-6 0.25003 -0.06898 0.25003 -0.125 L 0.25003 -0.25 " pathEditMode="relative" rAng="0" ptsTypes="AAAA">
                                      <p:cBhvr>
                                        <p:cTn id="6" dur="500" fill="hold"/>
                                        <p:tgtEl>
                                          <p:spTgt spid="18"/>
                                        </p:tgtEl>
                                        <p:attrNameLst>
                                          <p:attrName>ppt_x</p:attrName>
                                          <p:attrName>ppt_y</p:attrName>
                                        </p:attrNameLst>
                                      </p:cBhvr>
                                      <p:rCtr x="12502" y="-12500"/>
                                    </p:animMotion>
                                  </p:childTnLst>
                                </p:cTn>
                              </p:par>
                              <p:par>
                                <p:cTn id="7" presetID="43" presetClass="path" presetSubtype="0" decel="100000" fill="hold" nodeType="withEffect">
                                  <p:stCondLst>
                                    <p:cond delay="0"/>
                                  </p:stCondLst>
                                  <p:childTnLst>
                                    <p:animMotion origin="layout" path="M 0 0 L 0.125 0 C 0.181 0 0.25 -0.069 0.25 -0.125 L 0.25 -0.25 E" pathEditMode="relative" ptsTypes="">
                                      <p:cBhvr>
                                        <p:cTn id="8" dur="500" fill="hold"/>
                                        <p:tgtEl>
                                          <p:spTgt spid="21"/>
                                        </p:tgtEl>
                                        <p:attrNameLst>
                                          <p:attrName>ppt_x</p:attrName>
                                          <p:attrName>ppt_y</p:attrName>
                                        </p:attrNameLst>
                                      </p:cBhvr>
                                    </p:animMotion>
                                  </p:childTnLst>
                                </p:cTn>
                              </p:par>
                            </p:childTnLst>
                          </p:cTn>
                        </p:par>
                        <p:par>
                          <p:cTn id="9" fill="hold">
                            <p:stCondLst>
                              <p:cond delay="500"/>
                            </p:stCondLst>
                            <p:childTnLst>
                              <p:par>
                                <p:cTn id="10" presetID="2" presetClass="exit" presetSubtype="6" fill="hold" nodeType="afterEffect">
                                  <p:stCondLst>
                                    <p:cond delay="0"/>
                                  </p:stCondLst>
                                  <p:childTnLst>
                                    <p:anim calcmode="lin" valueType="num">
                                      <p:cBhvr additive="base">
                                        <p:cTn id="11" dur="500"/>
                                        <p:tgtEl>
                                          <p:spTgt spid="21"/>
                                        </p:tgtEl>
                                        <p:attrNameLst>
                                          <p:attrName>ppt_x</p:attrName>
                                        </p:attrNameLst>
                                      </p:cBhvr>
                                      <p:tavLst>
                                        <p:tav tm="0">
                                          <p:val>
                                            <p:strVal val="ppt_x"/>
                                          </p:val>
                                        </p:tav>
                                        <p:tav tm="100000">
                                          <p:val>
                                            <p:strVal val="1+ppt_w/2"/>
                                          </p:val>
                                        </p:tav>
                                      </p:tavLst>
                                    </p:anim>
                                    <p:anim calcmode="lin" valueType="num">
                                      <p:cBhvr additive="base">
                                        <p:cTn id="12" dur="500"/>
                                        <p:tgtEl>
                                          <p:spTgt spid="21"/>
                                        </p:tgtEl>
                                        <p:attrNameLst>
                                          <p:attrName>ppt_y</p:attrName>
                                        </p:attrNameLst>
                                      </p:cBhvr>
                                      <p:tavLst>
                                        <p:tav tm="0">
                                          <p:val>
                                            <p:strVal val="ppt_y"/>
                                          </p:val>
                                        </p:tav>
                                        <p:tav tm="100000">
                                          <p:val>
                                            <p:strVal val="1+ppt_h/2"/>
                                          </p:val>
                                        </p:tav>
                                      </p:tavLst>
                                    </p:anim>
                                    <p:set>
                                      <p:cBhvr>
                                        <p:cTn id="13" dur="1" fill="hold">
                                          <p:stCondLst>
                                            <p:cond delay="499"/>
                                          </p:stCondLst>
                                        </p:cTn>
                                        <p:tgtEl>
                                          <p:spTgt spid="21"/>
                                        </p:tgtEl>
                                        <p:attrNameLst>
                                          <p:attrName>style.visibility</p:attrName>
                                        </p:attrNameLst>
                                      </p:cBhvr>
                                      <p:to>
                                        <p:strVal val="hidden"/>
                                      </p:to>
                                    </p:set>
                                  </p:childTnLst>
                                </p:cTn>
                              </p:par>
                              <p:par>
                                <p:cTn id="14" presetID="10" presetClass="exit" presetSubtype="0" fill="hold" grpId="1" nodeType="withEffect">
                                  <p:stCondLst>
                                    <p:cond delay="0"/>
                                  </p:stCondLst>
                                  <p:childTnLst>
                                    <p:animEffect transition="out" filter="fade">
                                      <p:cBhvr>
                                        <p:cTn id="15" dur="300"/>
                                        <p:tgtEl>
                                          <p:spTgt spid="18"/>
                                        </p:tgtEl>
                                      </p:cBhvr>
                                    </p:animEffect>
                                    <p:set>
                                      <p:cBhvr>
                                        <p:cTn id="16" dur="1" fill="hold">
                                          <p:stCondLst>
                                            <p:cond delay="299"/>
                                          </p:stCondLst>
                                        </p:cTn>
                                        <p:tgtEl>
                                          <p:spTgt spid="18"/>
                                        </p:tgtEl>
                                        <p:attrNameLst>
                                          <p:attrName>style.visibility</p:attrName>
                                        </p:attrNameLst>
                                      </p:cBhvr>
                                      <p:to>
                                        <p:strVal val="hidden"/>
                                      </p:to>
                                    </p:set>
                                  </p:childTnLst>
                                </p:cTn>
                              </p:par>
                              <p:par>
                                <p:cTn id="17" presetID="22" presetClass="entr" presetSubtype="8"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par>
                                <p:cTn id="20" presetID="22" presetClass="entr" presetSubtype="1" fill="hold" grpId="0" nodeType="withEffect">
                                  <p:stCondLst>
                                    <p:cond delay="400"/>
                                  </p:stCondLst>
                                  <p:childTnLst>
                                    <p:set>
                                      <p:cBhvr>
                                        <p:cTn id="21" dur="1" fill="hold">
                                          <p:stCondLst>
                                            <p:cond delay="0"/>
                                          </p:stCondLst>
                                        </p:cTn>
                                        <p:tgtEl>
                                          <p:spTgt spid="2"/>
                                        </p:tgtEl>
                                        <p:attrNameLst>
                                          <p:attrName>style.visibility</p:attrName>
                                        </p:attrNameLst>
                                      </p:cBhvr>
                                      <p:to>
                                        <p:strVal val="visible"/>
                                      </p:to>
                                    </p:set>
                                    <p:animEffect transition="in" filter="wipe(up)">
                                      <p:cBhvr>
                                        <p:cTn id="22" dur="500"/>
                                        <p:tgtEl>
                                          <p:spTgt spid="2"/>
                                        </p:tgtEl>
                                      </p:cBhvr>
                                    </p:animEffect>
                                  </p:childTnLst>
                                </p:cTn>
                              </p:par>
                            </p:childTnLst>
                          </p:cTn>
                        </p:par>
                        <p:par>
                          <p:cTn id="23" fill="hold">
                            <p:stCondLst>
                              <p:cond delay="1400"/>
                            </p:stCondLst>
                            <p:childTnLst>
                              <p:par>
                                <p:cTn id="24" presetID="12" presetClass="entr" presetSubtype="8" fill="hold" nodeType="afterEffect">
                                  <p:stCondLst>
                                    <p:cond delay="0"/>
                                  </p:stCondLst>
                                  <p:childTnLst>
                                    <p:set>
                                      <p:cBhvr>
                                        <p:cTn id="25" dur="1" fill="hold">
                                          <p:stCondLst>
                                            <p:cond delay="0"/>
                                          </p:stCondLst>
                                        </p:cTn>
                                        <p:tgtEl>
                                          <p:spTgt spid="32"/>
                                        </p:tgtEl>
                                        <p:attrNameLst>
                                          <p:attrName>style.visibility</p:attrName>
                                        </p:attrNameLst>
                                      </p:cBhvr>
                                      <p:to>
                                        <p:strVal val="visible"/>
                                      </p:to>
                                    </p:set>
                                    <p:anim calcmode="lin" valueType="num">
                                      <p:cBhvr additive="base">
                                        <p:cTn id="26" dur="500"/>
                                        <p:tgtEl>
                                          <p:spTgt spid="32"/>
                                        </p:tgtEl>
                                        <p:attrNameLst>
                                          <p:attrName>ppt_x</p:attrName>
                                        </p:attrNameLst>
                                      </p:cBhvr>
                                      <p:tavLst>
                                        <p:tav tm="0">
                                          <p:val>
                                            <p:strVal val="#ppt_x-#ppt_w*1.125000"/>
                                          </p:val>
                                        </p:tav>
                                        <p:tav tm="100000">
                                          <p:val>
                                            <p:strVal val="#ppt_x"/>
                                          </p:val>
                                        </p:tav>
                                      </p:tavLst>
                                    </p:anim>
                                    <p:animEffect transition="in" filter="wipe(right)">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35" presetClass="path" presetSubtype="0" decel="32000" fill="hold" nodeType="clickEffect">
                                  <p:stCondLst>
                                    <p:cond delay="0"/>
                                  </p:stCondLst>
                                  <p:childTnLst>
                                    <p:animMotion origin="layout" path="M -1.04167E-6 -2.77457E-6 L -0.59375 -2.77457E-6 " pathEditMode="relative" rAng="0" ptsTypes="AA">
                                      <p:cBhvr>
                                        <p:cTn id="31" dur="500" fill="hold"/>
                                        <p:tgtEl>
                                          <p:spTgt spid="33"/>
                                        </p:tgtEl>
                                        <p:attrNameLst>
                                          <p:attrName>ppt_x</p:attrName>
                                          <p:attrName>ppt_y</p:attrName>
                                        </p:attrNameLst>
                                      </p:cBhvr>
                                      <p:rCtr x="-29688" y="0"/>
                                    </p:animMotion>
                                  </p:childTnLst>
                                </p:cTn>
                              </p:par>
                              <p:par>
                                <p:cTn id="32" presetID="2" presetClass="exit" presetSubtype="6" fill="hold" nodeType="withEffect">
                                  <p:stCondLst>
                                    <p:cond delay="500"/>
                                  </p:stCondLst>
                                  <p:childTnLst>
                                    <p:anim calcmode="lin" valueType="num">
                                      <p:cBhvr additive="base">
                                        <p:cTn id="33" dur="500"/>
                                        <p:tgtEl>
                                          <p:spTgt spid="33"/>
                                        </p:tgtEl>
                                        <p:attrNameLst>
                                          <p:attrName>ppt_x</p:attrName>
                                        </p:attrNameLst>
                                      </p:cBhvr>
                                      <p:tavLst>
                                        <p:tav tm="0">
                                          <p:val>
                                            <p:strVal val="ppt_x"/>
                                          </p:val>
                                        </p:tav>
                                        <p:tav tm="100000">
                                          <p:val>
                                            <p:strVal val="1+ppt_w/2"/>
                                          </p:val>
                                        </p:tav>
                                      </p:tavLst>
                                    </p:anim>
                                    <p:anim calcmode="lin" valueType="num">
                                      <p:cBhvr additive="base">
                                        <p:cTn id="34" dur="500"/>
                                        <p:tgtEl>
                                          <p:spTgt spid="33"/>
                                        </p:tgtEl>
                                        <p:attrNameLst>
                                          <p:attrName>ppt_y</p:attrName>
                                        </p:attrNameLst>
                                      </p:cBhvr>
                                      <p:tavLst>
                                        <p:tav tm="0">
                                          <p:val>
                                            <p:strVal val="ppt_y"/>
                                          </p:val>
                                        </p:tav>
                                        <p:tav tm="100000">
                                          <p:val>
                                            <p:strVal val="1+ppt_h/2"/>
                                          </p:val>
                                        </p:tav>
                                      </p:tavLst>
                                    </p:anim>
                                    <p:set>
                                      <p:cBhvr>
                                        <p:cTn id="35"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3700848" y="4463642"/>
            <a:ext cx="4788716" cy="2394358"/>
          </a:xfrm>
          <a:custGeom>
            <a:avLst/>
            <a:gdLst>
              <a:gd name="connsiteX0" fmla="*/ 0 w 4788715"/>
              <a:gd name="connsiteY0" fmla="*/ 2394358 h 4788715"/>
              <a:gd name="connsiteX1" fmla="*/ 2394358 w 4788715"/>
              <a:gd name="connsiteY1" fmla="*/ 0 h 4788715"/>
              <a:gd name="connsiteX2" fmla="*/ 4788716 w 4788715"/>
              <a:gd name="connsiteY2" fmla="*/ 2394358 h 4788715"/>
              <a:gd name="connsiteX3" fmla="*/ 2394358 w 4788715"/>
              <a:gd name="connsiteY3" fmla="*/ 4788716 h 4788715"/>
              <a:gd name="connsiteX4" fmla="*/ 0 w 4788715"/>
              <a:gd name="connsiteY4" fmla="*/ 2394358 h 4788715"/>
              <a:gd name="connsiteX0" fmla="*/ 0 w 4788716"/>
              <a:gd name="connsiteY0" fmla="*/ 2394358 h 4788716"/>
              <a:gd name="connsiteX1" fmla="*/ 2394358 w 4788716"/>
              <a:gd name="connsiteY1" fmla="*/ 0 h 4788716"/>
              <a:gd name="connsiteX2" fmla="*/ 4788716 w 4788716"/>
              <a:gd name="connsiteY2" fmla="*/ 2394358 h 4788716"/>
              <a:gd name="connsiteX3" fmla="*/ 2394358 w 4788716"/>
              <a:gd name="connsiteY3" fmla="*/ 4788716 h 4788716"/>
              <a:gd name="connsiteX4" fmla="*/ 91440 w 4788716"/>
              <a:gd name="connsiteY4" fmla="*/ 2485798 h 4788716"/>
              <a:gd name="connsiteX0" fmla="*/ 0 w 4788716"/>
              <a:gd name="connsiteY0" fmla="*/ 2394358 h 4789578"/>
              <a:gd name="connsiteX1" fmla="*/ 2394358 w 4788716"/>
              <a:gd name="connsiteY1" fmla="*/ 0 h 4789578"/>
              <a:gd name="connsiteX2" fmla="*/ 4788716 w 4788716"/>
              <a:gd name="connsiteY2" fmla="*/ 2394358 h 4789578"/>
              <a:gd name="connsiteX3" fmla="*/ 2394358 w 4788716"/>
              <a:gd name="connsiteY3" fmla="*/ 4788716 h 4789578"/>
              <a:gd name="connsiteX4" fmla="*/ 605790 w 4788716"/>
              <a:gd name="connsiteY4" fmla="*/ 2600098 h 4789578"/>
              <a:gd name="connsiteX0" fmla="*/ 0 w 4788716"/>
              <a:gd name="connsiteY0" fmla="*/ 2394358 h 4788716"/>
              <a:gd name="connsiteX1" fmla="*/ 2394358 w 4788716"/>
              <a:gd name="connsiteY1" fmla="*/ 0 h 4788716"/>
              <a:gd name="connsiteX2" fmla="*/ 4788716 w 4788716"/>
              <a:gd name="connsiteY2" fmla="*/ 2394358 h 4788716"/>
              <a:gd name="connsiteX3" fmla="*/ 2394358 w 4788716"/>
              <a:gd name="connsiteY3" fmla="*/ 4788716 h 4788716"/>
              <a:gd name="connsiteX0" fmla="*/ 0 w 4788716"/>
              <a:gd name="connsiteY0" fmla="*/ 2394358 h 2394358"/>
              <a:gd name="connsiteX1" fmla="*/ 2394358 w 4788716"/>
              <a:gd name="connsiteY1" fmla="*/ 0 h 2394358"/>
              <a:gd name="connsiteX2" fmla="*/ 4788716 w 4788716"/>
              <a:gd name="connsiteY2" fmla="*/ 2394358 h 2394358"/>
            </a:gdLst>
            <a:ahLst/>
            <a:cxnLst>
              <a:cxn ang="0">
                <a:pos x="connsiteX0" y="connsiteY0"/>
              </a:cxn>
              <a:cxn ang="0">
                <a:pos x="connsiteX1" y="connsiteY1"/>
              </a:cxn>
              <a:cxn ang="0">
                <a:pos x="connsiteX2" y="connsiteY2"/>
              </a:cxn>
            </a:cxnLst>
            <a:rect l="l" t="t" r="r" b="b"/>
            <a:pathLst>
              <a:path w="4788716" h="2394358">
                <a:moveTo>
                  <a:pt x="0" y="2394358"/>
                </a:moveTo>
                <a:cubicBezTo>
                  <a:pt x="0" y="1071991"/>
                  <a:pt x="1071991" y="0"/>
                  <a:pt x="2394358" y="0"/>
                </a:cubicBezTo>
                <a:cubicBezTo>
                  <a:pt x="3716725" y="0"/>
                  <a:pt x="4788716" y="1071991"/>
                  <a:pt x="4788716" y="2394358"/>
                </a:cubicBezTo>
              </a:path>
            </a:pathLst>
          </a:custGeom>
          <a:noFill/>
          <a:ln w="381000">
            <a:solidFill>
              <a:srgbClr val="53D2FF"/>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4" name="椭圆 33"/>
          <p:cNvSpPr/>
          <p:nvPr/>
        </p:nvSpPr>
        <p:spPr>
          <a:xfrm>
            <a:off x="2379648" y="2257321"/>
            <a:ext cx="1758839" cy="1780400"/>
          </a:xfrm>
          <a:prstGeom prst="ellipse">
            <a:avLst/>
          </a:prstGeom>
          <a:solidFill>
            <a:srgbClr val="53D2FF">
              <a:alpha val="60000"/>
            </a:srgbClr>
          </a:solidFill>
          <a:ln>
            <a:solidFill>
              <a:srgbClr val="41A0DA"/>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700"/>
              </a:lnSpc>
            </a:pPr>
            <a:r>
              <a:rPr lang="en-US" altLang="zh-CN" sz="1200" dirty="0">
                <a:latin typeface="微软雅黑" panose="020B0503020204020204" pitchFamily="34" charset="-122"/>
                <a:ea typeface="微软雅黑" panose="020B0503020204020204" pitchFamily="34" charset="-122"/>
              </a:rPr>
              <a:t>Increased efficiency and naturalness of engagement with the system, which shortens work completion times.</a:t>
            </a:r>
          </a:p>
        </p:txBody>
      </p:sp>
      <p:sp>
        <p:nvSpPr>
          <p:cNvPr id="35" name="椭圆 34"/>
          <p:cNvSpPr/>
          <p:nvPr/>
        </p:nvSpPr>
        <p:spPr>
          <a:xfrm>
            <a:off x="4294939" y="1217406"/>
            <a:ext cx="1758839" cy="1723260"/>
          </a:xfrm>
          <a:prstGeom prst="ellipse">
            <a:avLst/>
          </a:prstGeom>
          <a:solidFill>
            <a:srgbClr val="53D2FF">
              <a:alpha val="60000"/>
            </a:srgbClr>
          </a:solidFill>
          <a:ln>
            <a:solidFill>
              <a:srgbClr val="41A0DA"/>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ts val="1700"/>
              </a:lnSpc>
            </a:pPr>
            <a:r>
              <a:rPr lang="en-US" altLang="zh-CN" sz="1200" dirty="0">
                <a:solidFill>
                  <a:prstClr val="white"/>
                </a:solidFill>
                <a:latin typeface="微软雅黑" panose="020B0503020204020204" pitchFamily="34" charset="-122"/>
                <a:ea typeface="微软雅黑" panose="020B0503020204020204" pitchFamily="34" charset="-122"/>
              </a:rPr>
              <a:t>Simple integration and scalability with other apps lead to improved capabilities.</a:t>
            </a:r>
          </a:p>
        </p:txBody>
      </p:sp>
      <p:sp>
        <p:nvSpPr>
          <p:cNvPr id="36" name="椭圆 35"/>
          <p:cNvSpPr/>
          <p:nvPr/>
        </p:nvSpPr>
        <p:spPr>
          <a:xfrm>
            <a:off x="6168013" y="908720"/>
            <a:ext cx="2279333" cy="2031946"/>
          </a:xfrm>
          <a:prstGeom prst="ellipse">
            <a:avLst/>
          </a:prstGeom>
          <a:solidFill>
            <a:srgbClr val="53D2FF">
              <a:alpha val="60000"/>
            </a:srgbClr>
          </a:solidFill>
          <a:ln>
            <a:solidFill>
              <a:srgbClr val="41A0DA"/>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ts val="1700"/>
              </a:lnSpc>
            </a:pPr>
            <a:r>
              <a:rPr lang="en-US" altLang="zh-CN" sz="1200" dirty="0">
                <a:solidFill>
                  <a:prstClr val="white"/>
                </a:solidFill>
                <a:latin typeface="微软雅黑" panose="020B0503020204020204" pitchFamily="34" charset="-122"/>
                <a:ea typeface="微软雅黑" panose="020B0503020204020204" pitchFamily="34" charset="-122"/>
              </a:rPr>
              <a:t>User requests are processed successfully and with few mistakes thanks to precise text-to-speech and speech recognition software.</a:t>
            </a:r>
          </a:p>
        </p:txBody>
      </p:sp>
      <p:sp>
        <p:nvSpPr>
          <p:cNvPr id="37" name="椭圆 36"/>
          <p:cNvSpPr/>
          <p:nvPr/>
        </p:nvSpPr>
        <p:spPr>
          <a:xfrm>
            <a:off x="8125524" y="2381721"/>
            <a:ext cx="2866225" cy="1656000"/>
          </a:xfrm>
          <a:prstGeom prst="ellipse">
            <a:avLst/>
          </a:prstGeom>
          <a:solidFill>
            <a:srgbClr val="53D2FF">
              <a:alpha val="60000"/>
            </a:srgbClr>
          </a:solidFill>
          <a:ln>
            <a:solidFill>
              <a:srgbClr val="41A0DA"/>
            </a:solid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ts val="1700"/>
              </a:lnSpc>
            </a:pPr>
            <a:r>
              <a:rPr lang="en-US" altLang="zh-CN" sz="1200" dirty="0">
                <a:solidFill>
                  <a:prstClr val="white"/>
                </a:solidFill>
                <a:latin typeface="微软雅黑" panose="020B0503020204020204" pitchFamily="34" charset="-122"/>
                <a:ea typeface="微软雅黑" panose="020B0503020204020204" pitchFamily="34" charset="-122"/>
              </a:rPr>
              <a:t>Protection of user information and privacy through the deployment of security measures; no breaches or illegal access attempts have been detected.</a:t>
            </a:r>
          </a:p>
        </p:txBody>
      </p:sp>
      <p:sp>
        <p:nvSpPr>
          <p:cNvPr id="73" name="任意多边形 72"/>
          <p:cNvSpPr/>
          <p:nvPr/>
        </p:nvSpPr>
        <p:spPr>
          <a:xfrm rot="5400000">
            <a:off x="7692631" y="4718891"/>
            <a:ext cx="1937040" cy="523750"/>
          </a:xfrm>
          <a:custGeom>
            <a:avLst/>
            <a:gdLst>
              <a:gd name="connsiteX0" fmla="*/ 1799772 w 1799772"/>
              <a:gd name="connsiteY0" fmla="*/ 232228 h 232228"/>
              <a:gd name="connsiteX1" fmla="*/ 1524000 w 1799772"/>
              <a:gd name="connsiteY1" fmla="*/ 0 h 232228"/>
              <a:gd name="connsiteX2" fmla="*/ 0 w 1799772"/>
              <a:gd name="connsiteY2" fmla="*/ 0 h 232228"/>
            </a:gdLst>
            <a:ahLst/>
            <a:cxnLst>
              <a:cxn ang="0">
                <a:pos x="connsiteX0" y="connsiteY0"/>
              </a:cxn>
              <a:cxn ang="0">
                <a:pos x="connsiteX1" y="connsiteY1"/>
              </a:cxn>
              <a:cxn ang="0">
                <a:pos x="connsiteX2" y="connsiteY2"/>
              </a:cxn>
            </a:cxnLst>
            <a:rect l="l" t="t" r="r" b="b"/>
            <a:pathLst>
              <a:path w="1799772" h="232228">
                <a:moveTo>
                  <a:pt x="1799772" y="232228"/>
                </a:moveTo>
                <a:lnTo>
                  <a:pt x="1524000" y="0"/>
                </a:lnTo>
                <a:lnTo>
                  <a:pt x="0" y="0"/>
                </a:lnTo>
              </a:path>
            </a:pathLst>
          </a:custGeom>
          <a:noFill/>
          <a:ln w="63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4" name="任意多边形 73"/>
          <p:cNvSpPr/>
          <p:nvPr/>
        </p:nvSpPr>
        <p:spPr>
          <a:xfrm rot="5400000">
            <a:off x="4609122" y="3466544"/>
            <a:ext cx="1333881" cy="282128"/>
          </a:xfrm>
          <a:custGeom>
            <a:avLst/>
            <a:gdLst>
              <a:gd name="connsiteX0" fmla="*/ 740229 w 740229"/>
              <a:gd name="connsiteY0" fmla="*/ 0 h 406400"/>
              <a:gd name="connsiteX1" fmla="*/ 580572 w 740229"/>
              <a:gd name="connsiteY1" fmla="*/ 406400 h 406400"/>
              <a:gd name="connsiteX2" fmla="*/ 0 w 740229"/>
              <a:gd name="connsiteY2" fmla="*/ 406400 h 406400"/>
              <a:gd name="connsiteX0" fmla="*/ 723382 w 723382"/>
              <a:gd name="connsiteY0" fmla="*/ 1 h 796145"/>
              <a:gd name="connsiteX1" fmla="*/ 580572 w 723382"/>
              <a:gd name="connsiteY1" fmla="*/ 796145 h 796145"/>
              <a:gd name="connsiteX2" fmla="*/ 0 w 723382"/>
              <a:gd name="connsiteY2" fmla="*/ 796145 h 796145"/>
            </a:gdLst>
            <a:ahLst/>
            <a:cxnLst>
              <a:cxn ang="0">
                <a:pos x="connsiteX0" y="connsiteY0"/>
              </a:cxn>
              <a:cxn ang="0">
                <a:pos x="connsiteX1" y="connsiteY1"/>
              </a:cxn>
              <a:cxn ang="0">
                <a:pos x="connsiteX2" y="connsiteY2"/>
              </a:cxn>
            </a:cxnLst>
            <a:rect l="l" t="t" r="r" b="b"/>
            <a:pathLst>
              <a:path w="723382" h="796145">
                <a:moveTo>
                  <a:pt x="723382" y="1"/>
                </a:moveTo>
                <a:lnTo>
                  <a:pt x="580572" y="796145"/>
                </a:lnTo>
                <a:lnTo>
                  <a:pt x="0" y="796145"/>
                </a:lnTo>
              </a:path>
            </a:pathLst>
          </a:custGeom>
          <a:noFill/>
          <a:ln w="63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5" name="任意多边形 74"/>
          <p:cNvSpPr/>
          <p:nvPr/>
        </p:nvSpPr>
        <p:spPr>
          <a:xfrm rot="5400000">
            <a:off x="6269013" y="3462824"/>
            <a:ext cx="1319944" cy="265394"/>
          </a:xfrm>
          <a:custGeom>
            <a:avLst/>
            <a:gdLst>
              <a:gd name="connsiteX0" fmla="*/ 769257 w 769257"/>
              <a:gd name="connsiteY0" fmla="*/ 290286 h 290286"/>
              <a:gd name="connsiteX1" fmla="*/ 493485 w 769257"/>
              <a:gd name="connsiteY1" fmla="*/ 0 h 290286"/>
              <a:gd name="connsiteX2" fmla="*/ 0 w 769257"/>
              <a:gd name="connsiteY2" fmla="*/ 0 h 290286"/>
              <a:gd name="connsiteX0" fmla="*/ 743025 w 743025"/>
              <a:gd name="connsiteY0" fmla="*/ 605271 h 605271"/>
              <a:gd name="connsiteX1" fmla="*/ 493485 w 743025"/>
              <a:gd name="connsiteY1" fmla="*/ 0 h 605271"/>
              <a:gd name="connsiteX2" fmla="*/ 0 w 743025"/>
              <a:gd name="connsiteY2" fmla="*/ 0 h 605271"/>
            </a:gdLst>
            <a:ahLst/>
            <a:cxnLst>
              <a:cxn ang="0">
                <a:pos x="connsiteX0" y="connsiteY0"/>
              </a:cxn>
              <a:cxn ang="0">
                <a:pos x="connsiteX1" y="connsiteY1"/>
              </a:cxn>
              <a:cxn ang="0">
                <a:pos x="connsiteX2" y="connsiteY2"/>
              </a:cxn>
            </a:cxnLst>
            <a:rect l="l" t="t" r="r" b="b"/>
            <a:pathLst>
              <a:path w="743025" h="605271">
                <a:moveTo>
                  <a:pt x="743025" y="605271"/>
                </a:moveTo>
                <a:lnTo>
                  <a:pt x="493485" y="0"/>
                </a:lnTo>
                <a:lnTo>
                  <a:pt x="0" y="0"/>
                </a:lnTo>
              </a:path>
            </a:pathLst>
          </a:custGeom>
          <a:noFill/>
          <a:ln w="63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6" name="任意多边形 75"/>
          <p:cNvSpPr/>
          <p:nvPr/>
        </p:nvSpPr>
        <p:spPr>
          <a:xfrm rot="5400000" flipV="1">
            <a:off x="2517814" y="4694899"/>
            <a:ext cx="1944218" cy="564549"/>
          </a:xfrm>
          <a:custGeom>
            <a:avLst/>
            <a:gdLst>
              <a:gd name="connsiteX0" fmla="*/ 1799772 w 1799772"/>
              <a:gd name="connsiteY0" fmla="*/ 232228 h 232228"/>
              <a:gd name="connsiteX1" fmla="*/ 1524000 w 1799772"/>
              <a:gd name="connsiteY1" fmla="*/ 0 h 232228"/>
              <a:gd name="connsiteX2" fmla="*/ 0 w 1799772"/>
              <a:gd name="connsiteY2" fmla="*/ 0 h 232228"/>
            </a:gdLst>
            <a:ahLst/>
            <a:cxnLst>
              <a:cxn ang="0">
                <a:pos x="connsiteX0" y="connsiteY0"/>
              </a:cxn>
              <a:cxn ang="0">
                <a:pos x="connsiteX1" y="connsiteY1"/>
              </a:cxn>
              <a:cxn ang="0">
                <a:pos x="connsiteX2" y="connsiteY2"/>
              </a:cxn>
            </a:cxnLst>
            <a:rect l="l" t="t" r="r" b="b"/>
            <a:pathLst>
              <a:path w="1799772" h="232228">
                <a:moveTo>
                  <a:pt x="1799772" y="232228"/>
                </a:moveTo>
                <a:lnTo>
                  <a:pt x="1524000" y="0"/>
                </a:lnTo>
                <a:lnTo>
                  <a:pt x="0" y="0"/>
                </a:lnTo>
              </a:path>
            </a:pathLst>
          </a:custGeom>
          <a:noFill/>
          <a:ln w="63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7" name="矩形 76"/>
          <p:cNvSpPr/>
          <p:nvPr/>
        </p:nvSpPr>
        <p:spPr>
          <a:xfrm>
            <a:off x="5038188" y="5723269"/>
            <a:ext cx="2114038" cy="442035"/>
          </a:xfrm>
          <a:prstGeom prst="rect">
            <a:avLst/>
          </a:prstGeom>
        </p:spPr>
        <p:txBody>
          <a:bodyPr wrap="square" tIns="36000" bIns="36000">
            <a:spAutoFit/>
          </a:bodyPr>
          <a:lstStyle/>
          <a:p>
            <a:pPr algn="ctr"/>
            <a:r>
              <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3.4 Results</a:t>
            </a:r>
          </a:p>
        </p:txBody>
      </p:sp>
      <p:pic>
        <p:nvPicPr>
          <p:cNvPr id="78"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6063" y="7029400"/>
            <a:ext cx="1895475" cy="4543425"/>
          </a:xfrm>
          <a:prstGeom prst="rect">
            <a:avLst/>
          </a:prstGeom>
          <a:noFill/>
          <a:extLst>
            <a:ext uri="{909E8E84-426E-40DD-AFC4-6F175D3DCCD1}">
              <a14:hiddenFill xmlns:a14="http://schemas.microsoft.com/office/drawing/2010/main">
                <a:solidFill>
                  <a:srgbClr val="FFFFFF"/>
                </a:solidFill>
              </a14:hiddenFill>
            </a:ext>
          </a:extLst>
        </p:spPr>
      </p:pic>
      <p:grpSp>
        <p:nvGrpSpPr>
          <p:cNvPr id="38" name="组合 37"/>
          <p:cNvGrpSpPr/>
          <p:nvPr/>
        </p:nvGrpSpPr>
        <p:grpSpPr>
          <a:xfrm>
            <a:off x="3522537" y="5634210"/>
            <a:ext cx="692150" cy="692150"/>
            <a:chOff x="3927867" y="5719055"/>
            <a:chExt cx="692150" cy="692150"/>
          </a:xfrm>
        </p:grpSpPr>
        <p:sp>
          <p:nvSpPr>
            <p:cNvPr id="39" name="椭圆 38"/>
            <p:cNvSpPr/>
            <p:nvPr/>
          </p:nvSpPr>
          <p:spPr>
            <a:xfrm>
              <a:off x="3927867" y="5719055"/>
              <a:ext cx="692150" cy="692150"/>
            </a:xfrm>
            <a:prstGeom prst="ellipse">
              <a:avLst/>
            </a:prstGeom>
            <a:solidFill>
              <a:srgbClr val="41A0DA"/>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Impact" pitchFamily="34" charset="0"/>
              </a:endParaRPr>
            </a:p>
          </p:txBody>
        </p:sp>
        <p:sp>
          <p:nvSpPr>
            <p:cNvPr id="44" name="椭圆 43"/>
            <p:cNvSpPr/>
            <p:nvPr/>
          </p:nvSpPr>
          <p:spPr>
            <a:xfrm>
              <a:off x="4004067" y="5795255"/>
              <a:ext cx="539750" cy="539750"/>
            </a:xfrm>
            <a:prstGeom prst="ellipse">
              <a:avLst/>
            </a:prstGeom>
            <a:solidFill>
              <a:srgbClr val="53D2FF"/>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latin typeface="微软雅黑" pitchFamily="34" charset="-122"/>
                  <a:ea typeface="微软雅黑" pitchFamily="34" charset="-122"/>
                </a:rPr>
                <a:t>1</a:t>
              </a:r>
              <a:endParaRPr lang="zh-CN" altLang="en-US" dirty="0">
                <a:latin typeface="微软雅黑" pitchFamily="34" charset="-122"/>
                <a:ea typeface="微软雅黑" pitchFamily="34" charset="-122"/>
              </a:endParaRPr>
            </a:p>
          </p:txBody>
        </p:sp>
      </p:grpSp>
      <p:grpSp>
        <p:nvGrpSpPr>
          <p:cNvPr id="45" name="组合 44"/>
          <p:cNvGrpSpPr/>
          <p:nvPr/>
        </p:nvGrpSpPr>
        <p:grpSpPr>
          <a:xfrm>
            <a:off x="5102903" y="4182988"/>
            <a:ext cx="692150" cy="692150"/>
            <a:chOff x="5191288" y="4388838"/>
            <a:chExt cx="692150" cy="692150"/>
          </a:xfrm>
        </p:grpSpPr>
        <p:sp>
          <p:nvSpPr>
            <p:cNvPr id="46" name="椭圆 45"/>
            <p:cNvSpPr/>
            <p:nvPr/>
          </p:nvSpPr>
          <p:spPr>
            <a:xfrm>
              <a:off x="5191288" y="4388838"/>
              <a:ext cx="692150" cy="692150"/>
            </a:xfrm>
            <a:prstGeom prst="ellipse">
              <a:avLst/>
            </a:prstGeom>
            <a:solidFill>
              <a:srgbClr val="41A0DA"/>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Impact" pitchFamily="34" charset="0"/>
              </a:endParaRPr>
            </a:p>
          </p:txBody>
        </p:sp>
        <p:sp>
          <p:nvSpPr>
            <p:cNvPr id="47" name="椭圆 46"/>
            <p:cNvSpPr/>
            <p:nvPr/>
          </p:nvSpPr>
          <p:spPr>
            <a:xfrm>
              <a:off x="5267488" y="4465038"/>
              <a:ext cx="539750" cy="539750"/>
            </a:xfrm>
            <a:prstGeom prst="ellipse">
              <a:avLst/>
            </a:prstGeom>
            <a:solidFill>
              <a:srgbClr val="53D2FF"/>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latin typeface="微软雅黑" pitchFamily="34" charset="-122"/>
                  <a:ea typeface="微软雅黑" pitchFamily="34" charset="-122"/>
                </a:rPr>
                <a:t>2</a:t>
              </a:r>
              <a:endParaRPr lang="zh-CN" altLang="en-US" dirty="0">
                <a:latin typeface="微软雅黑" pitchFamily="34" charset="-122"/>
                <a:ea typeface="微软雅黑" pitchFamily="34" charset="-122"/>
              </a:endParaRPr>
            </a:p>
          </p:txBody>
        </p:sp>
      </p:grpSp>
      <p:grpSp>
        <p:nvGrpSpPr>
          <p:cNvPr id="55" name="组合 54"/>
          <p:cNvGrpSpPr/>
          <p:nvPr/>
        </p:nvGrpSpPr>
        <p:grpSpPr>
          <a:xfrm>
            <a:off x="6400013" y="4182988"/>
            <a:ext cx="692150" cy="692150"/>
            <a:chOff x="6884827" y="4388838"/>
            <a:chExt cx="692150" cy="692150"/>
          </a:xfrm>
        </p:grpSpPr>
        <p:sp>
          <p:nvSpPr>
            <p:cNvPr id="62" name="椭圆 61"/>
            <p:cNvSpPr/>
            <p:nvPr/>
          </p:nvSpPr>
          <p:spPr>
            <a:xfrm>
              <a:off x="6884827" y="4388838"/>
              <a:ext cx="692150" cy="692150"/>
            </a:xfrm>
            <a:prstGeom prst="ellipse">
              <a:avLst/>
            </a:prstGeom>
            <a:solidFill>
              <a:srgbClr val="41A0DA"/>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Impact" pitchFamily="34" charset="0"/>
              </a:endParaRPr>
            </a:p>
          </p:txBody>
        </p:sp>
        <p:sp>
          <p:nvSpPr>
            <p:cNvPr id="63" name="椭圆 62"/>
            <p:cNvSpPr/>
            <p:nvPr/>
          </p:nvSpPr>
          <p:spPr>
            <a:xfrm>
              <a:off x="6957852" y="4465038"/>
              <a:ext cx="539750" cy="539750"/>
            </a:xfrm>
            <a:prstGeom prst="ellipse">
              <a:avLst/>
            </a:prstGeom>
            <a:solidFill>
              <a:srgbClr val="53D2FF"/>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latin typeface="微软雅黑" pitchFamily="34" charset="-122"/>
                  <a:ea typeface="微软雅黑" pitchFamily="34" charset="-122"/>
                </a:rPr>
                <a:t>3</a:t>
              </a:r>
              <a:endParaRPr lang="zh-CN" altLang="en-US" dirty="0">
                <a:latin typeface="微软雅黑" pitchFamily="34" charset="-122"/>
                <a:ea typeface="微软雅黑" pitchFamily="34" charset="-122"/>
              </a:endParaRPr>
            </a:p>
          </p:txBody>
        </p:sp>
      </p:grpSp>
      <p:grpSp>
        <p:nvGrpSpPr>
          <p:cNvPr id="64" name="组合 63"/>
          <p:cNvGrpSpPr/>
          <p:nvPr/>
        </p:nvGrpSpPr>
        <p:grpSpPr>
          <a:xfrm>
            <a:off x="7967414" y="5642855"/>
            <a:ext cx="693737" cy="692150"/>
            <a:chOff x="8218831" y="5719055"/>
            <a:chExt cx="693737" cy="692150"/>
          </a:xfrm>
        </p:grpSpPr>
        <p:sp>
          <p:nvSpPr>
            <p:cNvPr id="71" name="椭圆 70"/>
            <p:cNvSpPr/>
            <p:nvPr/>
          </p:nvSpPr>
          <p:spPr>
            <a:xfrm>
              <a:off x="8218831" y="5719055"/>
              <a:ext cx="693737" cy="692150"/>
            </a:xfrm>
            <a:prstGeom prst="ellipse">
              <a:avLst/>
            </a:prstGeom>
            <a:solidFill>
              <a:srgbClr val="41A0DA"/>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atin typeface="Impact" pitchFamily="34" charset="0"/>
              </a:endParaRPr>
            </a:p>
          </p:txBody>
        </p:sp>
        <p:sp>
          <p:nvSpPr>
            <p:cNvPr id="72" name="椭圆 71"/>
            <p:cNvSpPr/>
            <p:nvPr/>
          </p:nvSpPr>
          <p:spPr>
            <a:xfrm>
              <a:off x="8295824" y="5795255"/>
              <a:ext cx="539750" cy="539750"/>
            </a:xfrm>
            <a:prstGeom prst="ellipse">
              <a:avLst/>
            </a:prstGeom>
            <a:solidFill>
              <a:srgbClr val="53D2FF"/>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dirty="0">
                  <a:latin typeface="微软雅黑" pitchFamily="34" charset="-122"/>
                  <a:ea typeface="微软雅黑" pitchFamily="34" charset="-122"/>
                </a:rPr>
                <a:t>4</a:t>
              </a:r>
              <a:endParaRPr lang="zh-CN" altLang="en-US" dirty="0">
                <a:latin typeface="微软雅黑" pitchFamily="34" charset="-122"/>
                <a:ea typeface="微软雅黑" pitchFamily="34" charset="-122"/>
              </a:endParaRPr>
            </a:p>
          </p:txBody>
        </p:sp>
      </p:grpSp>
      <p:sp>
        <p:nvSpPr>
          <p:cNvPr id="95" name="TextBox 94"/>
          <p:cNvSpPr txBox="1"/>
          <p:nvPr/>
        </p:nvSpPr>
        <p:spPr>
          <a:xfrm flipH="1">
            <a:off x="2034931" y="1666959"/>
            <a:ext cx="2448272"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lvl="0" algn="ctr">
              <a:defRPr/>
            </a:pPr>
            <a:r>
              <a:rPr kumimoji="0" lang="en-IN" altLang="zh-CN"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rPr>
              <a:t>Improved</a:t>
            </a:r>
            <a:r>
              <a:rPr kumimoji="0" lang="en-IN" altLang="zh-CN" sz="1600" b="0" i="0" u="none" strike="noStrike" kern="0" cap="none" spc="0" normalizeH="0" noProof="0" dirty="0">
                <a:ln w="18415" cmpd="sng">
                  <a:noFill/>
                  <a:prstDash val="solid"/>
                </a:ln>
                <a:solidFill>
                  <a:srgbClr val="53D2FF"/>
                </a:solidFill>
                <a:uLnTx/>
                <a:uFillTx/>
                <a:latin typeface="Arial Rounded MT Bold" pitchFamily="34" charset="0"/>
                <a:cs typeface="Times New Roman" pitchFamily="18" charset="0"/>
              </a:rPr>
              <a:t> User</a:t>
            </a:r>
          </a:p>
          <a:p>
            <a:pPr lvl="0" algn="ctr">
              <a:defRPr/>
            </a:pPr>
            <a:r>
              <a:rPr lang="en-IN" altLang="zh-CN" sz="1600" b="0" baseline="0" dirty="0">
                <a:solidFill>
                  <a:srgbClr val="53D2FF"/>
                </a:solidFill>
                <a:latin typeface="Arial Rounded MT Bold" pitchFamily="34" charset="0"/>
                <a:cs typeface="Times New Roman" pitchFamily="18" charset="0"/>
              </a:rPr>
              <a:t>Experience</a:t>
            </a:r>
            <a:endParaRPr kumimoji="0" lang="zh-CN" altLang="en-US"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96" name="TextBox 95"/>
          <p:cNvSpPr txBox="1"/>
          <p:nvPr/>
        </p:nvSpPr>
        <p:spPr>
          <a:xfrm flipH="1">
            <a:off x="4407679" y="665576"/>
            <a:ext cx="1454638"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lang="en-US" altLang="zh-CN" sz="1600" b="0" noProof="0" dirty="0">
                <a:solidFill>
                  <a:srgbClr val="53D2FF"/>
                </a:solidFill>
                <a:latin typeface="Arial Rounded MT Bold" pitchFamily="34" charset="0"/>
                <a:cs typeface="Times New Roman" pitchFamily="18" charset="0"/>
              </a:rPr>
              <a:t>Increased Functionality</a:t>
            </a:r>
            <a:endParaRPr kumimoji="0" lang="zh-CN" altLang="en-US"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97" name="TextBox 96"/>
          <p:cNvSpPr txBox="1"/>
          <p:nvPr/>
        </p:nvSpPr>
        <p:spPr>
          <a:xfrm flipH="1">
            <a:off x="6512776" y="318358"/>
            <a:ext cx="1454638"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IN" altLang="zh-CN"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rPr>
              <a:t>High</a:t>
            </a:r>
            <a:r>
              <a:rPr kumimoji="0" lang="en-IN" altLang="zh-CN" sz="1600" b="0" i="0" u="none" strike="noStrike" kern="0" cap="none" spc="0" normalizeH="0" noProof="0" dirty="0">
                <a:ln w="18415" cmpd="sng">
                  <a:noFill/>
                  <a:prstDash val="solid"/>
                </a:ln>
                <a:solidFill>
                  <a:srgbClr val="53D2FF"/>
                </a:solidFill>
                <a:uLnTx/>
                <a:uFillTx/>
                <a:latin typeface="Arial Rounded MT Bold" pitchFamily="34" charset="0"/>
                <a:cs typeface="Times New Roman" pitchFamily="18" charset="0"/>
              </a:rPr>
              <a:t> Accuracy</a:t>
            </a:r>
            <a:endParaRPr kumimoji="0" lang="zh-CN" altLang="en-US"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
        <p:nvSpPr>
          <p:cNvPr id="98" name="TextBox 97"/>
          <p:cNvSpPr txBox="1"/>
          <p:nvPr/>
        </p:nvSpPr>
        <p:spPr>
          <a:xfrm flipH="1">
            <a:off x="8831317" y="1712656"/>
            <a:ext cx="1454638" cy="48628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IN" altLang="zh-CN"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rPr>
              <a:t>Secure</a:t>
            </a:r>
            <a:r>
              <a:rPr kumimoji="0" lang="en-IN" altLang="zh-CN" sz="1600" b="0" i="0" u="none" strike="noStrike" kern="0" cap="none" spc="0" normalizeH="0" noProof="0" dirty="0">
                <a:ln w="18415" cmpd="sng">
                  <a:noFill/>
                  <a:prstDash val="solid"/>
                </a:ln>
                <a:solidFill>
                  <a:srgbClr val="53D2FF"/>
                </a:solidFill>
                <a:uLnTx/>
                <a:uFillTx/>
                <a:latin typeface="Arial Rounded MT Bold" pitchFamily="34" charset="0"/>
                <a:cs typeface="Times New Roman" pitchFamily="18" charset="0"/>
              </a:rPr>
              <a:t> System</a:t>
            </a:r>
            <a:endParaRPr kumimoji="0" lang="zh-CN" altLang="en-US" sz="1600" b="0" i="0" u="none" strike="noStrike" kern="0" cap="none" spc="0" normalizeH="0" baseline="0" noProof="0" dirty="0">
              <a:ln w="18415" cmpd="sng">
                <a:noFill/>
                <a:prstDash val="solid"/>
              </a:ln>
              <a:solidFill>
                <a:srgbClr val="53D2FF"/>
              </a:solidFill>
              <a:uLnTx/>
              <a:uFillTx/>
              <a:latin typeface="Arial Rounded MT Bold" pitchFamily="34" charset="0"/>
              <a:cs typeface="Times New Roman" pitchFamily="18" charset="0"/>
            </a:endParaRPr>
          </a:p>
        </p:txBody>
      </p:sp>
    </p:spTree>
    <p:extLst>
      <p:ext uri="{BB962C8B-B14F-4D97-AF65-F5344CB8AC3E}">
        <p14:creationId xmlns:p14="http://schemas.microsoft.com/office/powerpoint/2010/main" val="1325352954"/>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path" presetSubtype="0" decel="100000" fill="hold" nodeType="afterEffect">
                                  <p:stCondLst>
                                    <p:cond delay="0"/>
                                  </p:stCondLst>
                                  <p:childTnLst>
                                    <p:animMotion origin="layout" path="M -0.20778 -0.05046 C -0.20778 -0.24583 -0.11918 -0.40486 -0.00989 -0.40486 C 0.0994 -0.40486 0.18748 -0.24583 0.18748 -0.05046 C 0.18748 0.14491 0.0994 0.30347 -0.00989 0.30347 C -0.11918 0.30347 -0.20778 0.14491 -0.20778 -0.05046 Z " pathEditMode="relative" rAng="16200000" ptsTypes="fffff">
                                      <p:cBhvr>
                                        <p:cTn id="6" dur="2000" fill="hold"/>
                                        <p:tgtEl>
                                          <p:spTgt spid="78"/>
                                        </p:tgtEl>
                                        <p:attrNameLst>
                                          <p:attrName>ppt_x</p:attrName>
                                          <p:attrName>ppt_y</p:attrName>
                                        </p:attrNameLst>
                                      </p:cBhvr>
                                      <p:rCtr x="19763" y="-23"/>
                                    </p:animMotion>
                                  </p:childTnLst>
                                </p:cTn>
                              </p:par>
                              <p:par>
                                <p:cTn id="7" presetID="22" presetClass="entr" presetSubtype="8"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wipe(left)">
                                      <p:cBhvr>
                                        <p:cTn id="9" dur="500"/>
                                        <p:tgtEl>
                                          <p:spTgt spid="6"/>
                                        </p:tgtEl>
                                      </p:cBhvr>
                                    </p:animEffect>
                                  </p:childTnLst>
                                </p:cTn>
                              </p:par>
                              <p:par>
                                <p:cTn id="10" presetID="10" presetClass="exit" presetSubtype="0" fill="hold" nodeType="withEffect">
                                  <p:stCondLst>
                                    <p:cond delay="600"/>
                                  </p:stCondLst>
                                  <p:childTnLst>
                                    <p:animEffect transition="out" filter="fade">
                                      <p:cBhvr>
                                        <p:cTn id="11" dur="500"/>
                                        <p:tgtEl>
                                          <p:spTgt spid="78"/>
                                        </p:tgtEl>
                                      </p:cBhvr>
                                    </p:animEffect>
                                    <p:set>
                                      <p:cBhvr>
                                        <p:cTn id="12" dur="1" fill="hold">
                                          <p:stCondLst>
                                            <p:cond delay="499"/>
                                          </p:stCondLst>
                                        </p:cTn>
                                        <p:tgtEl>
                                          <p:spTgt spid="78"/>
                                        </p:tgtEl>
                                        <p:attrNameLst>
                                          <p:attrName>style.visibility</p:attrName>
                                        </p:attrNameLst>
                                      </p:cBhvr>
                                      <p:to>
                                        <p:strVal val="hidden"/>
                                      </p:to>
                                    </p:set>
                                  </p:childTnLst>
                                </p:cTn>
                              </p:par>
                              <p:par>
                                <p:cTn id="13" presetID="10" presetClass="entr" presetSubtype="0" fill="hold" grpId="0" nodeType="withEffect">
                                  <p:stCondLst>
                                    <p:cond delay="400"/>
                                  </p:stCondLst>
                                  <p:childTnLst>
                                    <p:set>
                                      <p:cBhvr>
                                        <p:cTn id="14" dur="1" fill="hold">
                                          <p:stCondLst>
                                            <p:cond delay="0"/>
                                          </p:stCondLst>
                                        </p:cTn>
                                        <p:tgtEl>
                                          <p:spTgt spid="77"/>
                                        </p:tgtEl>
                                        <p:attrNameLst>
                                          <p:attrName>style.visibility</p:attrName>
                                        </p:attrNameLst>
                                      </p:cBhvr>
                                      <p:to>
                                        <p:strVal val="visible"/>
                                      </p:to>
                                    </p:set>
                                    <p:animEffect transition="in" filter="fade">
                                      <p:cBhvr>
                                        <p:cTn id="15" dur="500"/>
                                        <p:tgtEl>
                                          <p:spTgt spid="77"/>
                                        </p:tgtEl>
                                      </p:cBhvr>
                                    </p:animEffect>
                                  </p:childTnLst>
                                </p:cTn>
                              </p:par>
                            </p:childTnLst>
                          </p:cTn>
                        </p:par>
                        <p:par>
                          <p:cTn id="16" fill="hold">
                            <p:stCondLst>
                              <p:cond delay="2000"/>
                            </p:stCondLst>
                            <p:childTnLst>
                              <p:par>
                                <p:cTn id="17" presetID="10" presetClass="entr" presetSubtype="0" fill="hold" nodeType="after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500"/>
                                        <p:tgtEl>
                                          <p:spTgt spid="38"/>
                                        </p:tgtEl>
                                      </p:cBhvr>
                                    </p:animEffect>
                                  </p:childTnLst>
                                </p:cTn>
                              </p:par>
                              <p:par>
                                <p:cTn id="20" presetID="10" presetClass="entr" presetSubtype="0" fill="hold" nodeType="withEffect">
                                  <p:stCondLst>
                                    <p:cond delay="10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500"/>
                                        <p:tgtEl>
                                          <p:spTgt spid="45"/>
                                        </p:tgtEl>
                                      </p:cBhvr>
                                    </p:animEffect>
                                  </p:childTnLst>
                                </p:cTn>
                              </p:par>
                              <p:par>
                                <p:cTn id="23" presetID="10" presetClass="entr" presetSubtype="0" fill="hold" nodeType="withEffect">
                                  <p:stCondLst>
                                    <p:cond delay="200"/>
                                  </p:stCondLst>
                                  <p:childTnLst>
                                    <p:set>
                                      <p:cBhvr>
                                        <p:cTn id="24" dur="1" fill="hold">
                                          <p:stCondLst>
                                            <p:cond delay="0"/>
                                          </p:stCondLst>
                                        </p:cTn>
                                        <p:tgtEl>
                                          <p:spTgt spid="55"/>
                                        </p:tgtEl>
                                        <p:attrNameLst>
                                          <p:attrName>style.visibility</p:attrName>
                                        </p:attrNameLst>
                                      </p:cBhvr>
                                      <p:to>
                                        <p:strVal val="visible"/>
                                      </p:to>
                                    </p:set>
                                    <p:animEffect transition="in" filter="fade">
                                      <p:cBhvr>
                                        <p:cTn id="25" dur="500"/>
                                        <p:tgtEl>
                                          <p:spTgt spid="55"/>
                                        </p:tgtEl>
                                      </p:cBhvr>
                                    </p:animEffect>
                                  </p:childTnLst>
                                </p:cTn>
                              </p:par>
                              <p:par>
                                <p:cTn id="26" presetID="10" presetClass="entr" presetSubtype="0" fill="hold" nodeType="withEffect">
                                  <p:stCondLst>
                                    <p:cond delay="300"/>
                                  </p:stCondLst>
                                  <p:childTnLst>
                                    <p:set>
                                      <p:cBhvr>
                                        <p:cTn id="27" dur="1" fill="hold">
                                          <p:stCondLst>
                                            <p:cond delay="0"/>
                                          </p:stCondLst>
                                        </p:cTn>
                                        <p:tgtEl>
                                          <p:spTgt spid="64"/>
                                        </p:tgtEl>
                                        <p:attrNameLst>
                                          <p:attrName>style.visibility</p:attrName>
                                        </p:attrNameLst>
                                      </p:cBhvr>
                                      <p:to>
                                        <p:strVal val="visible"/>
                                      </p:to>
                                    </p:set>
                                    <p:animEffect transition="in" filter="fade">
                                      <p:cBhvr>
                                        <p:cTn id="28" dur="500"/>
                                        <p:tgtEl>
                                          <p:spTgt spid="64"/>
                                        </p:tgtEl>
                                      </p:cBhvr>
                                    </p:animEffect>
                                  </p:childTnLst>
                                </p:cTn>
                              </p:par>
                            </p:childTnLst>
                          </p:cTn>
                        </p:par>
                        <p:par>
                          <p:cTn id="29" fill="hold">
                            <p:stCondLst>
                              <p:cond delay="2800"/>
                            </p:stCondLst>
                            <p:childTnLst>
                              <p:par>
                                <p:cTn id="30" presetID="22" presetClass="entr" presetSubtype="4" fill="hold" grpId="0" nodeType="afterEffect">
                                  <p:stCondLst>
                                    <p:cond delay="0"/>
                                  </p:stCondLst>
                                  <p:childTnLst>
                                    <p:set>
                                      <p:cBhvr>
                                        <p:cTn id="31" dur="1" fill="hold">
                                          <p:stCondLst>
                                            <p:cond delay="0"/>
                                          </p:stCondLst>
                                        </p:cTn>
                                        <p:tgtEl>
                                          <p:spTgt spid="76"/>
                                        </p:tgtEl>
                                        <p:attrNameLst>
                                          <p:attrName>style.visibility</p:attrName>
                                        </p:attrNameLst>
                                      </p:cBhvr>
                                      <p:to>
                                        <p:strVal val="visible"/>
                                      </p:to>
                                    </p:set>
                                    <p:animEffect transition="in" filter="wipe(down)">
                                      <p:cBhvr>
                                        <p:cTn id="32" dur="500"/>
                                        <p:tgtEl>
                                          <p:spTgt spid="76"/>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74"/>
                                        </p:tgtEl>
                                        <p:attrNameLst>
                                          <p:attrName>style.visibility</p:attrName>
                                        </p:attrNameLst>
                                      </p:cBhvr>
                                      <p:to>
                                        <p:strVal val="visible"/>
                                      </p:to>
                                    </p:set>
                                    <p:animEffect transition="in" filter="wipe(down)">
                                      <p:cBhvr>
                                        <p:cTn id="35" dur="500"/>
                                        <p:tgtEl>
                                          <p:spTgt spid="74"/>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75"/>
                                        </p:tgtEl>
                                        <p:attrNameLst>
                                          <p:attrName>style.visibility</p:attrName>
                                        </p:attrNameLst>
                                      </p:cBhvr>
                                      <p:to>
                                        <p:strVal val="visible"/>
                                      </p:to>
                                    </p:set>
                                    <p:animEffect transition="in" filter="wipe(down)">
                                      <p:cBhvr>
                                        <p:cTn id="38" dur="500"/>
                                        <p:tgtEl>
                                          <p:spTgt spid="75"/>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73"/>
                                        </p:tgtEl>
                                        <p:attrNameLst>
                                          <p:attrName>style.visibility</p:attrName>
                                        </p:attrNameLst>
                                      </p:cBhvr>
                                      <p:to>
                                        <p:strVal val="visible"/>
                                      </p:to>
                                    </p:set>
                                    <p:animEffect transition="in" filter="wipe(down)">
                                      <p:cBhvr>
                                        <p:cTn id="41" dur="500"/>
                                        <p:tgtEl>
                                          <p:spTgt spid="73"/>
                                        </p:tgtEl>
                                      </p:cBhvr>
                                    </p:animEffect>
                                  </p:childTnLst>
                                </p:cTn>
                              </p:par>
                            </p:childTnLst>
                          </p:cTn>
                        </p:par>
                        <p:par>
                          <p:cTn id="42" fill="hold">
                            <p:stCondLst>
                              <p:cond delay="3300"/>
                            </p:stCondLst>
                            <p:childTnLst>
                              <p:par>
                                <p:cTn id="43" presetID="10" presetClass="entr" presetSubtype="0" fill="hold" grpId="0" nodeType="afterEffect">
                                  <p:stCondLst>
                                    <p:cond delay="0"/>
                                  </p:stCondLst>
                                  <p:childTnLst>
                                    <p:set>
                                      <p:cBhvr>
                                        <p:cTn id="44" dur="1" fill="hold">
                                          <p:stCondLst>
                                            <p:cond delay="0"/>
                                          </p:stCondLst>
                                        </p:cTn>
                                        <p:tgtEl>
                                          <p:spTgt spid="95"/>
                                        </p:tgtEl>
                                        <p:attrNameLst>
                                          <p:attrName>style.visibility</p:attrName>
                                        </p:attrNameLst>
                                      </p:cBhvr>
                                      <p:to>
                                        <p:strVal val="visible"/>
                                      </p:to>
                                    </p:set>
                                    <p:animEffect transition="in" filter="fade">
                                      <p:cBhvr>
                                        <p:cTn id="45" dur="500"/>
                                        <p:tgtEl>
                                          <p:spTgt spid="95"/>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96"/>
                                        </p:tgtEl>
                                        <p:attrNameLst>
                                          <p:attrName>style.visibility</p:attrName>
                                        </p:attrNameLst>
                                      </p:cBhvr>
                                      <p:to>
                                        <p:strVal val="visible"/>
                                      </p:to>
                                    </p:set>
                                    <p:animEffect transition="in" filter="fade">
                                      <p:cBhvr>
                                        <p:cTn id="48" dur="500"/>
                                        <p:tgtEl>
                                          <p:spTgt spid="9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97"/>
                                        </p:tgtEl>
                                        <p:attrNameLst>
                                          <p:attrName>style.visibility</p:attrName>
                                        </p:attrNameLst>
                                      </p:cBhvr>
                                      <p:to>
                                        <p:strVal val="visible"/>
                                      </p:to>
                                    </p:set>
                                    <p:animEffect transition="in" filter="fade">
                                      <p:cBhvr>
                                        <p:cTn id="51" dur="500"/>
                                        <p:tgtEl>
                                          <p:spTgt spid="9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98"/>
                                        </p:tgtEl>
                                        <p:attrNameLst>
                                          <p:attrName>style.visibility</p:attrName>
                                        </p:attrNameLst>
                                      </p:cBhvr>
                                      <p:to>
                                        <p:strVal val="visible"/>
                                      </p:to>
                                    </p:set>
                                    <p:animEffect transition="in" filter="fade">
                                      <p:cBhvr>
                                        <p:cTn id="54" dur="500"/>
                                        <p:tgtEl>
                                          <p:spTgt spid="98"/>
                                        </p:tgtEl>
                                      </p:cBhvr>
                                    </p:animEffect>
                                  </p:childTnLst>
                                </p:cTn>
                              </p:par>
                            </p:childTnLst>
                          </p:cTn>
                        </p:par>
                        <p:par>
                          <p:cTn id="55" fill="hold">
                            <p:stCondLst>
                              <p:cond delay="3800"/>
                            </p:stCondLst>
                            <p:childTnLst>
                              <p:par>
                                <p:cTn id="56" presetID="6" presetClass="entr" presetSubtype="32" fill="hold" grpId="0" nodeType="afterEffect">
                                  <p:stCondLst>
                                    <p:cond delay="0"/>
                                  </p:stCondLst>
                                  <p:childTnLst>
                                    <p:set>
                                      <p:cBhvr>
                                        <p:cTn id="57" dur="1" fill="hold">
                                          <p:stCondLst>
                                            <p:cond delay="0"/>
                                          </p:stCondLst>
                                        </p:cTn>
                                        <p:tgtEl>
                                          <p:spTgt spid="35"/>
                                        </p:tgtEl>
                                        <p:attrNameLst>
                                          <p:attrName>style.visibility</p:attrName>
                                        </p:attrNameLst>
                                      </p:cBhvr>
                                      <p:to>
                                        <p:strVal val="visible"/>
                                      </p:to>
                                    </p:set>
                                    <p:animEffect transition="in" filter="circle(out)">
                                      <p:cBhvr>
                                        <p:cTn id="58" dur="500"/>
                                        <p:tgtEl>
                                          <p:spTgt spid="35"/>
                                        </p:tgtEl>
                                      </p:cBhvr>
                                    </p:animEffect>
                                  </p:childTnLst>
                                </p:cTn>
                              </p:par>
                              <p:par>
                                <p:cTn id="59" presetID="6" presetClass="entr" presetSubtype="32" fill="hold" grpId="0" nodeType="with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circle(out)">
                                      <p:cBhvr>
                                        <p:cTn id="61" dur="500"/>
                                        <p:tgtEl>
                                          <p:spTgt spid="36"/>
                                        </p:tgtEl>
                                      </p:cBhvr>
                                    </p:animEffect>
                                  </p:childTnLst>
                                </p:cTn>
                              </p:par>
                              <p:par>
                                <p:cTn id="62" presetID="6" presetClass="entr" presetSubtype="32" fill="hold" grpId="0" nodeType="with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circle(out)">
                                      <p:cBhvr>
                                        <p:cTn id="64" dur="500"/>
                                        <p:tgtEl>
                                          <p:spTgt spid="37"/>
                                        </p:tgtEl>
                                      </p:cBhvr>
                                    </p:animEffect>
                                  </p:childTnLst>
                                </p:cTn>
                              </p:par>
                              <p:par>
                                <p:cTn id="65" presetID="6" presetClass="entr" presetSubtype="32" fill="hold" grpId="0" nodeType="with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circle(out)">
                                      <p:cBhvr>
                                        <p:cTn id="6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4" grpId="0" animBg="1"/>
      <p:bldP spid="35" grpId="0" animBg="1"/>
      <p:bldP spid="36" grpId="0" animBg="1"/>
      <p:bldP spid="37" grpId="0" animBg="1"/>
      <p:bldP spid="73" grpId="0" animBg="1"/>
      <p:bldP spid="74" grpId="0" animBg="1"/>
      <p:bldP spid="75" grpId="0" animBg="1"/>
      <p:bldP spid="76" grpId="0" animBg="1"/>
      <p:bldP spid="77" grpId="0"/>
      <p:bldP spid="95" grpId="0"/>
      <p:bldP spid="96" grpId="0"/>
      <p:bldP spid="97" grpId="0"/>
      <p:bldP spid="9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AutoShape 24"/>
          <p:cNvSpPr>
            <a:spLocks noChangeArrowheads="1"/>
          </p:cNvSpPr>
          <p:nvPr/>
        </p:nvSpPr>
        <p:spPr bwMode="auto">
          <a:xfrm>
            <a:off x="-1984204" y="3083818"/>
            <a:ext cx="1742706" cy="2145382"/>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endParaRPr lang="en-US" altLang="zh-CN" sz="4000" i="1" dirty="0">
              <a:solidFill>
                <a:prstClr val="white"/>
              </a:solidFill>
              <a:latin typeface="Pirulen" pitchFamily="2" charset="0"/>
            </a:endParaRPr>
          </a:p>
          <a:p>
            <a:pPr lvl="0" algn="ctr"/>
            <a:r>
              <a:rPr lang="en-US" altLang="zh-CN" dirty="0">
                <a:solidFill>
                  <a:prstClr val="white"/>
                </a:solidFill>
                <a:latin typeface="微软雅黑" pitchFamily="34" charset="-122"/>
                <a:ea typeface="微软雅黑" pitchFamily="34" charset="-122"/>
              </a:rPr>
              <a:t>Implementation</a:t>
            </a:r>
          </a:p>
          <a:p>
            <a:pPr lvl="0" algn="ctr"/>
            <a:r>
              <a:rPr lang="en-US" altLang="zh-CN" dirty="0">
                <a:solidFill>
                  <a:prstClr val="white"/>
                </a:solidFill>
                <a:latin typeface="微软雅黑" pitchFamily="34" charset="-122"/>
                <a:ea typeface="微软雅黑" pitchFamily="34" charset="-122"/>
              </a:rPr>
              <a:t>And</a:t>
            </a:r>
          </a:p>
          <a:p>
            <a:pPr lvl="0" algn="ctr"/>
            <a:r>
              <a:rPr lang="en-US" altLang="zh-CN" dirty="0">
                <a:solidFill>
                  <a:prstClr val="white"/>
                </a:solidFill>
                <a:latin typeface="微软雅黑" pitchFamily="34" charset="-122"/>
                <a:ea typeface="微软雅黑" pitchFamily="34" charset="-122"/>
              </a:rPr>
              <a:t>Results</a:t>
            </a:r>
            <a:endParaRPr lang="zh-CN" altLang="en-US" dirty="0">
              <a:solidFill>
                <a:prstClr val="white"/>
              </a:solidFill>
              <a:latin typeface="Pirulen" pitchFamily="2" charset="0"/>
            </a:endParaRPr>
          </a:p>
        </p:txBody>
      </p:sp>
      <p:pic>
        <p:nvPicPr>
          <p:cNvPr id="21"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5154"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9" name="图片 28"/>
          <p:cNvPicPr>
            <a:picLocks noChangeAspect="1"/>
          </p:cNvPicPr>
          <p:nvPr/>
        </p:nvPicPr>
        <p:blipFill rotWithShape="1">
          <a:blip r:embed="rId4">
            <a:extLst>
              <a:ext uri="{28A0092B-C50C-407E-A947-70E740481C1C}">
                <a14:useLocalDpi xmlns:a14="http://schemas.microsoft.com/office/drawing/2010/main" val="0"/>
              </a:ext>
            </a:extLst>
          </a:blip>
          <a:srcRect l="-300" r="1524" b="5305"/>
          <a:stretch/>
        </p:blipFill>
        <p:spPr>
          <a:xfrm>
            <a:off x="1675004" y="626645"/>
            <a:ext cx="8308634" cy="5075348"/>
          </a:xfrm>
          <a:prstGeom prst="rect">
            <a:avLst/>
          </a:prstGeom>
          <a:effectLst/>
        </p:spPr>
      </p:pic>
      <p:sp>
        <p:nvSpPr>
          <p:cNvPr id="2" name="矩形 1"/>
          <p:cNvSpPr/>
          <p:nvPr/>
        </p:nvSpPr>
        <p:spPr>
          <a:xfrm>
            <a:off x="1702718" y="5701993"/>
            <a:ext cx="8280920" cy="910840"/>
          </a:xfrm>
          <a:custGeom>
            <a:avLst/>
            <a:gdLst/>
            <a:ahLst/>
            <a:cxnLst/>
            <a:rect l="l" t="t" r="r" b="b"/>
            <a:pathLst>
              <a:path w="5189126" h="1233513">
                <a:moveTo>
                  <a:pt x="5189123" y="616756"/>
                </a:moveTo>
                <a:lnTo>
                  <a:pt x="4572367" y="1233512"/>
                </a:lnTo>
                <a:lnTo>
                  <a:pt x="5189123" y="1233512"/>
                </a:lnTo>
                <a:close/>
                <a:moveTo>
                  <a:pt x="0" y="0"/>
                </a:moveTo>
                <a:lnTo>
                  <a:pt x="5189126" y="0"/>
                </a:lnTo>
                <a:lnTo>
                  <a:pt x="5189126" y="1233513"/>
                </a:lnTo>
                <a:lnTo>
                  <a:pt x="0" y="1233513"/>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396000" rtlCol="0" anchor="ctr"/>
          <a:lstStyle/>
          <a:p>
            <a:pPr algn="ctr"/>
            <a:r>
              <a:rPr lang="en-US" altLang="zh-CN" sz="2800" dirty="0">
                <a:latin typeface="微软雅黑" pitchFamily="34" charset="-122"/>
                <a:ea typeface="微软雅黑" pitchFamily="34" charset="-122"/>
              </a:rPr>
              <a:t>3.5 User Interface of Alfred</a:t>
            </a:r>
            <a:endParaRPr lang="zh-CN" altLang="en-US" sz="2800" dirty="0">
              <a:latin typeface="微软雅黑" pitchFamily="34" charset="-122"/>
              <a:ea typeface="微软雅黑" pitchFamily="34" charset="-122"/>
            </a:endParaRPr>
          </a:p>
        </p:txBody>
      </p:sp>
      <p:pic>
        <p:nvPicPr>
          <p:cNvPr id="32" name="Picture 8" descr="C:\Users\Nir\Desktop\未标题-1.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009643" y="5966674"/>
            <a:ext cx="360605" cy="38147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1501167"/>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path" presetSubtype="0" decel="100000" fill="hold" grpId="0" nodeType="afterEffect">
                                  <p:stCondLst>
                                    <p:cond delay="0"/>
                                  </p:stCondLst>
                                  <p:childTnLst>
                                    <p:animMotion origin="layout" path="M -2.07188E-6 1.48148E-6 L 0.12502 1.48148E-6 C 0.18102 1.48148E-6 0.25003 -0.06898 0.25003 -0.125 L 0.25003 -0.25 " pathEditMode="relative" rAng="0" ptsTypes="AAAA">
                                      <p:cBhvr>
                                        <p:cTn id="6" dur="500" fill="hold"/>
                                        <p:tgtEl>
                                          <p:spTgt spid="18"/>
                                        </p:tgtEl>
                                        <p:attrNameLst>
                                          <p:attrName>ppt_x</p:attrName>
                                          <p:attrName>ppt_y</p:attrName>
                                        </p:attrNameLst>
                                      </p:cBhvr>
                                      <p:rCtr x="12502" y="-12500"/>
                                    </p:animMotion>
                                  </p:childTnLst>
                                </p:cTn>
                              </p:par>
                              <p:par>
                                <p:cTn id="7" presetID="43" presetClass="path" presetSubtype="0" decel="100000" fill="hold" nodeType="withEffect">
                                  <p:stCondLst>
                                    <p:cond delay="0"/>
                                  </p:stCondLst>
                                  <p:childTnLst>
                                    <p:animMotion origin="layout" path="M 0 0 L 0.125 0 C 0.181 0 0.25 -0.069 0.25 -0.125 L 0.25 -0.25 E" pathEditMode="relative" ptsTypes="">
                                      <p:cBhvr>
                                        <p:cTn id="8" dur="500" fill="hold"/>
                                        <p:tgtEl>
                                          <p:spTgt spid="21"/>
                                        </p:tgtEl>
                                        <p:attrNameLst>
                                          <p:attrName>ppt_x</p:attrName>
                                          <p:attrName>ppt_y</p:attrName>
                                        </p:attrNameLst>
                                      </p:cBhvr>
                                    </p:animMotion>
                                  </p:childTnLst>
                                </p:cTn>
                              </p:par>
                            </p:childTnLst>
                          </p:cTn>
                        </p:par>
                        <p:par>
                          <p:cTn id="9" fill="hold">
                            <p:stCondLst>
                              <p:cond delay="500"/>
                            </p:stCondLst>
                            <p:childTnLst>
                              <p:par>
                                <p:cTn id="10" presetID="2" presetClass="exit" presetSubtype="6" fill="hold" nodeType="afterEffect">
                                  <p:stCondLst>
                                    <p:cond delay="0"/>
                                  </p:stCondLst>
                                  <p:childTnLst>
                                    <p:anim calcmode="lin" valueType="num">
                                      <p:cBhvr additive="base">
                                        <p:cTn id="11" dur="500"/>
                                        <p:tgtEl>
                                          <p:spTgt spid="21"/>
                                        </p:tgtEl>
                                        <p:attrNameLst>
                                          <p:attrName>ppt_x</p:attrName>
                                        </p:attrNameLst>
                                      </p:cBhvr>
                                      <p:tavLst>
                                        <p:tav tm="0">
                                          <p:val>
                                            <p:strVal val="ppt_x"/>
                                          </p:val>
                                        </p:tav>
                                        <p:tav tm="100000">
                                          <p:val>
                                            <p:strVal val="1+ppt_w/2"/>
                                          </p:val>
                                        </p:tav>
                                      </p:tavLst>
                                    </p:anim>
                                    <p:anim calcmode="lin" valueType="num">
                                      <p:cBhvr additive="base">
                                        <p:cTn id="12" dur="500"/>
                                        <p:tgtEl>
                                          <p:spTgt spid="21"/>
                                        </p:tgtEl>
                                        <p:attrNameLst>
                                          <p:attrName>ppt_y</p:attrName>
                                        </p:attrNameLst>
                                      </p:cBhvr>
                                      <p:tavLst>
                                        <p:tav tm="0">
                                          <p:val>
                                            <p:strVal val="ppt_y"/>
                                          </p:val>
                                        </p:tav>
                                        <p:tav tm="100000">
                                          <p:val>
                                            <p:strVal val="1+ppt_h/2"/>
                                          </p:val>
                                        </p:tav>
                                      </p:tavLst>
                                    </p:anim>
                                    <p:set>
                                      <p:cBhvr>
                                        <p:cTn id="13" dur="1" fill="hold">
                                          <p:stCondLst>
                                            <p:cond delay="499"/>
                                          </p:stCondLst>
                                        </p:cTn>
                                        <p:tgtEl>
                                          <p:spTgt spid="21"/>
                                        </p:tgtEl>
                                        <p:attrNameLst>
                                          <p:attrName>style.visibility</p:attrName>
                                        </p:attrNameLst>
                                      </p:cBhvr>
                                      <p:to>
                                        <p:strVal val="hidden"/>
                                      </p:to>
                                    </p:set>
                                  </p:childTnLst>
                                </p:cTn>
                              </p:par>
                              <p:par>
                                <p:cTn id="14" presetID="10" presetClass="exit" presetSubtype="0" fill="hold" grpId="1" nodeType="withEffect">
                                  <p:stCondLst>
                                    <p:cond delay="0"/>
                                  </p:stCondLst>
                                  <p:childTnLst>
                                    <p:animEffect transition="out" filter="fade">
                                      <p:cBhvr>
                                        <p:cTn id="15" dur="300"/>
                                        <p:tgtEl>
                                          <p:spTgt spid="18"/>
                                        </p:tgtEl>
                                      </p:cBhvr>
                                    </p:animEffect>
                                    <p:set>
                                      <p:cBhvr>
                                        <p:cTn id="16" dur="1" fill="hold">
                                          <p:stCondLst>
                                            <p:cond delay="299"/>
                                          </p:stCondLst>
                                        </p:cTn>
                                        <p:tgtEl>
                                          <p:spTgt spid="18"/>
                                        </p:tgtEl>
                                        <p:attrNameLst>
                                          <p:attrName>style.visibility</p:attrName>
                                        </p:attrNameLst>
                                      </p:cBhvr>
                                      <p:to>
                                        <p:strVal val="hidden"/>
                                      </p:to>
                                    </p:set>
                                  </p:childTnLst>
                                </p:cTn>
                              </p:par>
                              <p:par>
                                <p:cTn id="17" presetID="22" presetClass="entr" presetSubtype="8"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par>
                                <p:cTn id="20" presetID="22" presetClass="entr" presetSubtype="1" fill="hold" grpId="0" nodeType="withEffect">
                                  <p:stCondLst>
                                    <p:cond delay="400"/>
                                  </p:stCondLst>
                                  <p:childTnLst>
                                    <p:set>
                                      <p:cBhvr>
                                        <p:cTn id="21" dur="1" fill="hold">
                                          <p:stCondLst>
                                            <p:cond delay="0"/>
                                          </p:stCondLst>
                                        </p:cTn>
                                        <p:tgtEl>
                                          <p:spTgt spid="2"/>
                                        </p:tgtEl>
                                        <p:attrNameLst>
                                          <p:attrName>style.visibility</p:attrName>
                                        </p:attrNameLst>
                                      </p:cBhvr>
                                      <p:to>
                                        <p:strVal val="visible"/>
                                      </p:to>
                                    </p:set>
                                    <p:animEffect transition="in" filter="wipe(up)">
                                      <p:cBhvr>
                                        <p:cTn id="22" dur="500"/>
                                        <p:tgtEl>
                                          <p:spTgt spid="2"/>
                                        </p:tgtEl>
                                      </p:cBhvr>
                                    </p:animEffect>
                                  </p:childTnLst>
                                </p:cTn>
                              </p:par>
                            </p:childTnLst>
                          </p:cTn>
                        </p:par>
                        <p:par>
                          <p:cTn id="23" fill="hold">
                            <p:stCondLst>
                              <p:cond delay="1400"/>
                            </p:stCondLst>
                            <p:childTnLst>
                              <p:par>
                                <p:cTn id="24" presetID="12" presetClass="entr" presetSubtype="8" fill="hold" nodeType="afterEffect">
                                  <p:stCondLst>
                                    <p:cond delay="0"/>
                                  </p:stCondLst>
                                  <p:childTnLst>
                                    <p:set>
                                      <p:cBhvr>
                                        <p:cTn id="25" dur="1" fill="hold">
                                          <p:stCondLst>
                                            <p:cond delay="0"/>
                                          </p:stCondLst>
                                        </p:cTn>
                                        <p:tgtEl>
                                          <p:spTgt spid="32"/>
                                        </p:tgtEl>
                                        <p:attrNameLst>
                                          <p:attrName>style.visibility</p:attrName>
                                        </p:attrNameLst>
                                      </p:cBhvr>
                                      <p:to>
                                        <p:strVal val="visible"/>
                                      </p:to>
                                    </p:set>
                                    <p:anim calcmode="lin" valueType="num">
                                      <p:cBhvr additive="base">
                                        <p:cTn id="26" dur="500"/>
                                        <p:tgtEl>
                                          <p:spTgt spid="32"/>
                                        </p:tgtEl>
                                        <p:attrNameLst>
                                          <p:attrName>ppt_x</p:attrName>
                                        </p:attrNameLst>
                                      </p:cBhvr>
                                      <p:tavLst>
                                        <p:tav tm="0">
                                          <p:val>
                                            <p:strVal val="#ppt_x-#ppt_w*1.125000"/>
                                          </p:val>
                                        </p:tav>
                                        <p:tav tm="100000">
                                          <p:val>
                                            <p:strVal val="#ppt_x"/>
                                          </p:val>
                                        </p:tav>
                                      </p:tavLst>
                                    </p:anim>
                                    <p:animEffect transition="in" filter="wipe(right)">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35" presetClass="path" presetSubtype="0" decel="32000" fill="hold" nodeType="clickEffect">
                                  <p:stCondLst>
                                    <p:cond delay="0"/>
                                  </p:stCondLst>
                                  <p:childTnLst>
                                    <p:animMotion origin="layout" path="M -1.04167E-6 -2.77457E-6 L -0.59375 -2.77457E-6 " pathEditMode="relative" rAng="0" ptsTypes="AA">
                                      <p:cBhvr>
                                        <p:cTn id="31" dur="500" fill="hold"/>
                                        <p:tgtEl>
                                          <p:spTgt spid="33"/>
                                        </p:tgtEl>
                                        <p:attrNameLst>
                                          <p:attrName>ppt_x</p:attrName>
                                          <p:attrName>ppt_y</p:attrName>
                                        </p:attrNameLst>
                                      </p:cBhvr>
                                      <p:rCtr x="-29688" y="0"/>
                                    </p:animMotion>
                                  </p:childTnLst>
                                </p:cTn>
                              </p:par>
                              <p:par>
                                <p:cTn id="32" presetID="2" presetClass="exit" presetSubtype="6" fill="hold" nodeType="withEffect">
                                  <p:stCondLst>
                                    <p:cond delay="500"/>
                                  </p:stCondLst>
                                  <p:childTnLst>
                                    <p:anim calcmode="lin" valueType="num">
                                      <p:cBhvr additive="base">
                                        <p:cTn id="33" dur="500"/>
                                        <p:tgtEl>
                                          <p:spTgt spid="33"/>
                                        </p:tgtEl>
                                        <p:attrNameLst>
                                          <p:attrName>ppt_x</p:attrName>
                                        </p:attrNameLst>
                                      </p:cBhvr>
                                      <p:tavLst>
                                        <p:tav tm="0">
                                          <p:val>
                                            <p:strVal val="ppt_x"/>
                                          </p:val>
                                        </p:tav>
                                        <p:tav tm="100000">
                                          <p:val>
                                            <p:strVal val="1+ppt_w/2"/>
                                          </p:val>
                                        </p:tav>
                                      </p:tavLst>
                                    </p:anim>
                                    <p:anim calcmode="lin" valueType="num">
                                      <p:cBhvr additive="base">
                                        <p:cTn id="34" dur="500"/>
                                        <p:tgtEl>
                                          <p:spTgt spid="33"/>
                                        </p:tgtEl>
                                        <p:attrNameLst>
                                          <p:attrName>ppt_y</p:attrName>
                                        </p:attrNameLst>
                                      </p:cBhvr>
                                      <p:tavLst>
                                        <p:tav tm="0">
                                          <p:val>
                                            <p:strVal val="ppt_y"/>
                                          </p:val>
                                        </p:tav>
                                        <p:tav tm="100000">
                                          <p:val>
                                            <p:strVal val="1+ppt_h/2"/>
                                          </p:val>
                                        </p:tav>
                                      </p:tavLst>
                                    </p:anim>
                                    <p:set>
                                      <p:cBhvr>
                                        <p:cTn id="35"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629" name="矩形 5628"/>
          <p:cNvSpPr/>
          <p:nvPr/>
        </p:nvSpPr>
        <p:spPr>
          <a:xfrm>
            <a:off x="0" y="5229200"/>
            <a:ext cx="2896214"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微软雅黑" pitchFamily="34" charset="-122"/>
                <a:ea typeface="微软雅黑" pitchFamily="34" charset="-122"/>
              </a:rPr>
              <a:t>3.6 Findings</a:t>
            </a:r>
            <a:endParaRPr lang="zh-CN" altLang="en-US" sz="2000" dirty="0">
              <a:solidFill>
                <a:schemeClr val="bg1"/>
              </a:solidFill>
              <a:latin typeface="微软雅黑" pitchFamily="34" charset="-122"/>
              <a:ea typeface="微软雅黑" pitchFamily="34" charset="-122"/>
            </a:endParaRPr>
          </a:p>
        </p:txBody>
      </p:sp>
      <p:sp>
        <p:nvSpPr>
          <p:cNvPr id="5631" name="矩形 5630"/>
          <p:cNvSpPr/>
          <p:nvPr/>
        </p:nvSpPr>
        <p:spPr>
          <a:xfrm>
            <a:off x="2237414" y="3645024"/>
            <a:ext cx="658800" cy="2232249"/>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2237414" y="3645024"/>
            <a:ext cx="2278915"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矩形 193"/>
          <p:cNvSpPr/>
          <p:nvPr/>
        </p:nvSpPr>
        <p:spPr>
          <a:xfrm>
            <a:off x="3857529" y="3645024"/>
            <a:ext cx="658800" cy="1440159"/>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矩形 194"/>
          <p:cNvSpPr/>
          <p:nvPr/>
        </p:nvSpPr>
        <p:spPr>
          <a:xfrm>
            <a:off x="3857529" y="4437112"/>
            <a:ext cx="2278915"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矩形 195"/>
          <p:cNvSpPr/>
          <p:nvPr/>
        </p:nvSpPr>
        <p:spPr>
          <a:xfrm>
            <a:off x="5477644" y="2882793"/>
            <a:ext cx="658800" cy="2202390"/>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矩形 196"/>
          <p:cNvSpPr/>
          <p:nvPr/>
        </p:nvSpPr>
        <p:spPr>
          <a:xfrm>
            <a:off x="5477644" y="2882793"/>
            <a:ext cx="2278915"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矩形 197"/>
          <p:cNvSpPr/>
          <p:nvPr/>
        </p:nvSpPr>
        <p:spPr>
          <a:xfrm>
            <a:off x="7097759" y="2882792"/>
            <a:ext cx="658800" cy="1878355"/>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p:nvSpPr>
        <p:spPr>
          <a:xfrm>
            <a:off x="7099647" y="4113076"/>
            <a:ext cx="2278915" cy="648072"/>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矩形 199"/>
          <p:cNvSpPr/>
          <p:nvPr/>
        </p:nvSpPr>
        <p:spPr>
          <a:xfrm>
            <a:off x="8719762" y="2535189"/>
            <a:ext cx="658800" cy="2225959"/>
          </a:xfrm>
          <a:prstGeom prst="rect">
            <a:avLst/>
          </a:prstGeom>
          <a:solidFill>
            <a:srgbClr val="53D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65" name="TextBox 5664"/>
          <p:cNvSpPr txBox="1"/>
          <p:nvPr/>
        </p:nvSpPr>
        <p:spPr>
          <a:xfrm>
            <a:off x="1656387" y="1967934"/>
            <a:ext cx="647934" cy="523220"/>
          </a:xfrm>
          <a:prstGeom prst="rect">
            <a:avLst/>
          </a:prstGeom>
          <a:noFill/>
        </p:spPr>
        <p:txBody>
          <a:bodyPr wrap="none" rtlCol="0" anchor="ctr">
            <a:spAutoFit/>
          </a:bodyPr>
          <a:lstStyle/>
          <a:p>
            <a:r>
              <a:rPr lang="en-US" altLang="zh-CN"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rPr>
              <a:t>01</a:t>
            </a:r>
            <a:endParaRPr lang="zh-CN" altLang="en-US"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endParaRPr>
          </a:p>
        </p:txBody>
      </p:sp>
      <p:sp>
        <p:nvSpPr>
          <p:cNvPr id="205" name="TextBox 204"/>
          <p:cNvSpPr txBox="1"/>
          <p:nvPr/>
        </p:nvSpPr>
        <p:spPr>
          <a:xfrm>
            <a:off x="2237414" y="2008249"/>
            <a:ext cx="2444654" cy="1185324"/>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The many capabilities may be seamlessly integrated because to Alfred's modular architecture.</a:t>
            </a:r>
          </a:p>
        </p:txBody>
      </p:sp>
      <p:sp>
        <p:nvSpPr>
          <p:cNvPr id="207" name="TextBox 206"/>
          <p:cNvSpPr txBox="1"/>
          <p:nvPr/>
        </p:nvSpPr>
        <p:spPr>
          <a:xfrm>
            <a:off x="6354414" y="4889723"/>
            <a:ext cx="799963" cy="523220"/>
          </a:xfrm>
          <a:prstGeom prst="rect">
            <a:avLst/>
          </a:prstGeom>
          <a:noFill/>
        </p:spPr>
        <p:txBody>
          <a:bodyPr wrap="none" rtlCol="0" anchor="ctr">
            <a:spAutoFit/>
          </a:bodyPr>
          <a:lstStyle/>
          <a:p>
            <a:r>
              <a:rPr lang="en-US" altLang="zh-CN"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rPr>
              <a:t>02</a:t>
            </a:r>
            <a:endParaRPr lang="zh-CN" altLang="en-US"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endParaRPr>
          </a:p>
        </p:txBody>
      </p:sp>
      <p:sp>
        <p:nvSpPr>
          <p:cNvPr id="209" name="TextBox 208"/>
          <p:cNvSpPr txBox="1"/>
          <p:nvPr/>
        </p:nvSpPr>
        <p:spPr>
          <a:xfrm>
            <a:off x="7042540" y="4975525"/>
            <a:ext cx="2762100" cy="1465401"/>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The text-to-speech and speech recognition modules made it possible to communicate with the system effectively and hands-free.</a:t>
            </a:r>
          </a:p>
        </p:txBody>
      </p:sp>
      <p:sp>
        <p:nvSpPr>
          <p:cNvPr id="211" name="TextBox 210"/>
          <p:cNvSpPr txBox="1"/>
          <p:nvPr/>
        </p:nvSpPr>
        <p:spPr>
          <a:xfrm>
            <a:off x="4682592" y="1196752"/>
            <a:ext cx="797013" cy="523220"/>
          </a:xfrm>
          <a:prstGeom prst="rect">
            <a:avLst/>
          </a:prstGeom>
          <a:noFill/>
        </p:spPr>
        <p:txBody>
          <a:bodyPr wrap="none" rtlCol="0" anchor="ctr">
            <a:spAutoFit/>
          </a:bodyPr>
          <a:lstStyle/>
          <a:p>
            <a:r>
              <a:rPr lang="en-US" altLang="zh-CN"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rPr>
              <a:t>03</a:t>
            </a:r>
            <a:endParaRPr lang="zh-CN" altLang="en-US"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endParaRPr>
          </a:p>
        </p:txBody>
      </p:sp>
      <p:sp>
        <p:nvSpPr>
          <p:cNvPr id="213" name="TextBox 212"/>
          <p:cNvSpPr txBox="1"/>
          <p:nvPr/>
        </p:nvSpPr>
        <p:spPr>
          <a:xfrm>
            <a:off x="5354963" y="1296207"/>
            <a:ext cx="2444654" cy="1745478"/>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The system's exceptional precision in handling user inquiries resulted in higher job completion rates.</a:t>
            </a:r>
          </a:p>
          <a:p>
            <a:pPr algn="just">
              <a:lnSpc>
                <a:spcPct val="130000"/>
              </a:lnSpc>
            </a:pPr>
            <a:endParaRPr lang="en-US" altLang="zh-CN" sz="1400" dirty="0">
              <a:solidFill>
                <a:srgbClr val="00B0F0"/>
              </a:solidFill>
              <a:latin typeface="微软雅黑" pitchFamily="34" charset="-122"/>
              <a:ea typeface="微软雅黑" pitchFamily="34" charset="-122"/>
            </a:endParaRPr>
          </a:p>
        </p:txBody>
      </p:sp>
      <p:sp>
        <p:nvSpPr>
          <p:cNvPr id="215" name="TextBox 214"/>
          <p:cNvSpPr txBox="1"/>
          <p:nvPr/>
        </p:nvSpPr>
        <p:spPr>
          <a:xfrm>
            <a:off x="10907566" y="2420888"/>
            <a:ext cx="832279" cy="523220"/>
          </a:xfrm>
          <a:prstGeom prst="rect">
            <a:avLst/>
          </a:prstGeom>
          <a:noFill/>
        </p:spPr>
        <p:txBody>
          <a:bodyPr wrap="none" rtlCol="0" anchor="ctr">
            <a:spAutoFit/>
          </a:bodyPr>
          <a:lstStyle/>
          <a:p>
            <a:r>
              <a:rPr lang="en-US" altLang="zh-CN"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rPr>
              <a:t>04</a:t>
            </a:r>
            <a:endParaRPr lang="zh-CN" altLang="en-US" sz="2800">
              <a:solidFill>
                <a:srgbClr val="53D2FF"/>
              </a:solidFill>
              <a:effectLst>
                <a:outerShdw blurRad="266700" algn="tl" rotWithShape="0">
                  <a:schemeClr val="tx2">
                    <a:lumMod val="40000"/>
                    <a:lumOff val="60000"/>
                    <a:alpha val="55000"/>
                  </a:schemeClr>
                </a:outerShdw>
              </a:effectLst>
              <a:latin typeface="Pirulen" pitchFamily="2" charset="0"/>
              <a:ea typeface="微软雅黑" pitchFamily="34" charset="-122"/>
            </a:endParaRPr>
          </a:p>
        </p:txBody>
      </p:sp>
      <p:sp>
        <p:nvSpPr>
          <p:cNvPr id="217" name="TextBox 216"/>
          <p:cNvSpPr txBox="1"/>
          <p:nvPr/>
        </p:nvSpPr>
        <p:spPr>
          <a:xfrm>
            <a:off x="9499984" y="3017376"/>
            <a:ext cx="2444654" cy="1185324"/>
          </a:xfrm>
          <a:prstGeom prst="rect">
            <a:avLst/>
          </a:prstGeom>
          <a:noFill/>
        </p:spPr>
        <p:txBody>
          <a:bodyPr wrap="square" rtlCol="0">
            <a:spAutoFit/>
          </a:bodyPr>
          <a:lstStyle/>
          <a:p>
            <a:pPr>
              <a:lnSpc>
                <a:spcPct val="130000"/>
              </a:lnSpc>
            </a:pPr>
            <a:r>
              <a:rPr lang="en-US" altLang="zh-CN" sz="1400" dirty="0">
                <a:solidFill>
                  <a:srgbClr val="00B0F0"/>
                </a:solidFill>
                <a:latin typeface="微软雅黑" pitchFamily="34" charset="-122"/>
                <a:ea typeface="微软雅黑" pitchFamily="34" charset="-122"/>
              </a:rPr>
              <a:t>User privacy and data were protected thanks to the security measures put in place.</a:t>
            </a:r>
          </a:p>
        </p:txBody>
      </p:sp>
      <p:sp>
        <p:nvSpPr>
          <p:cNvPr id="222" name="Freeform 6"/>
          <p:cNvSpPr>
            <a:spLocks/>
          </p:cNvSpPr>
          <p:nvPr/>
        </p:nvSpPr>
        <p:spPr bwMode="auto">
          <a:xfrm rot="2700000">
            <a:off x="8731168" y="1316718"/>
            <a:ext cx="978413" cy="1457864"/>
          </a:xfrm>
          <a:custGeom>
            <a:avLst/>
            <a:gdLst/>
            <a:ahLst/>
            <a:cxnLst/>
            <a:rect l="l" t="t" r="r" b="b"/>
            <a:pathLst>
              <a:path w="978413" h="1457864">
                <a:moveTo>
                  <a:pt x="0" y="322664"/>
                </a:moveTo>
                <a:lnTo>
                  <a:pt x="233020" y="166322"/>
                </a:lnTo>
                <a:lnTo>
                  <a:pt x="466041" y="0"/>
                </a:lnTo>
                <a:lnTo>
                  <a:pt x="695779" y="166322"/>
                </a:lnTo>
                <a:lnTo>
                  <a:pt x="928800" y="322664"/>
                </a:lnTo>
                <a:lnTo>
                  <a:pt x="797521" y="322664"/>
                </a:lnTo>
                <a:lnTo>
                  <a:pt x="797521" y="558464"/>
                </a:lnTo>
                <a:lnTo>
                  <a:pt x="797569" y="558464"/>
                </a:lnTo>
                <a:lnTo>
                  <a:pt x="797569" y="811178"/>
                </a:lnTo>
                <a:lnTo>
                  <a:pt x="978413" y="992022"/>
                </a:lnTo>
                <a:lnTo>
                  <a:pt x="512571" y="1457864"/>
                </a:lnTo>
                <a:lnTo>
                  <a:pt x="140917" y="1086210"/>
                </a:lnTo>
                <a:lnTo>
                  <a:pt x="143065" y="1084062"/>
                </a:lnTo>
                <a:lnTo>
                  <a:pt x="138769" y="1084062"/>
                </a:lnTo>
                <a:lnTo>
                  <a:pt x="138769" y="581922"/>
                </a:lnTo>
                <a:lnTo>
                  <a:pt x="137843" y="581922"/>
                </a:lnTo>
                <a:lnTo>
                  <a:pt x="137843" y="322664"/>
                </a:lnTo>
                <a:close/>
              </a:path>
            </a:pathLst>
          </a:custGeom>
          <a:solidFill>
            <a:srgbClr val="53D2FF"/>
          </a:solidFill>
          <a:ln>
            <a:noFill/>
          </a:ln>
          <a:effectLst>
            <a:outerShdw blurRad="254000" algn="ctr" rotWithShape="0">
              <a:srgbClr val="53D2FF">
                <a:alpha val="80000"/>
              </a:srgbClr>
            </a:outerShdw>
          </a:effectLst>
        </p:spPr>
        <p:txBody>
          <a:bodyPr vert="horz" wrap="square" lIns="91440" tIns="45720" rIns="91440" bIns="45720" numCol="1" anchor="t" anchorCtr="0" compatLnSpc="1">
            <a:prstTxWarp prst="textNoShape">
              <a:avLst/>
            </a:prstTxWarp>
          </a:bodyPr>
          <a:lstStyle/>
          <a:p>
            <a:endParaRPr lang="zh-CN" altLang="en-US"/>
          </a:p>
        </p:txBody>
      </p:sp>
      <p:pic>
        <p:nvPicPr>
          <p:cNvPr id="228"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3674344"/>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629"/>
                                        </p:tgtEl>
                                        <p:attrNameLst>
                                          <p:attrName>style.visibility</p:attrName>
                                        </p:attrNameLst>
                                      </p:cBhvr>
                                      <p:to>
                                        <p:strVal val="visible"/>
                                      </p:to>
                                    </p:set>
                                    <p:animEffect transition="in" filter="wipe(left)">
                                      <p:cBhvr>
                                        <p:cTn id="7" dur="500"/>
                                        <p:tgtEl>
                                          <p:spTgt spid="5629"/>
                                        </p:tgtEl>
                                      </p:cBhvr>
                                    </p:animEffect>
                                  </p:childTnLst>
                                </p:cTn>
                              </p:par>
                              <p:par>
                                <p:cTn id="8" presetID="22" presetClass="entr" presetSubtype="4" fill="hold" grpId="0" nodeType="withEffect">
                                  <p:stCondLst>
                                    <p:cond delay="400"/>
                                  </p:stCondLst>
                                  <p:childTnLst>
                                    <p:set>
                                      <p:cBhvr>
                                        <p:cTn id="9" dur="1" fill="hold">
                                          <p:stCondLst>
                                            <p:cond delay="0"/>
                                          </p:stCondLst>
                                        </p:cTn>
                                        <p:tgtEl>
                                          <p:spTgt spid="5631"/>
                                        </p:tgtEl>
                                        <p:attrNameLst>
                                          <p:attrName>style.visibility</p:attrName>
                                        </p:attrNameLst>
                                      </p:cBhvr>
                                      <p:to>
                                        <p:strVal val="visible"/>
                                      </p:to>
                                    </p:set>
                                    <p:animEffect transition="in" filter="wipe(down)">
                                      <p:cBhvr>
                                        <p:cTn id="10" dur="500"/>
                                        <p:tgtEl>
                                          <p:spTgt spid="5631"/>
                                        </p:tgtEl>
                                      </p:cBhvr>
                                    </p:animEffect>
                                  </p:childTnLst>
                                </p:cTn>
                              </p:par>
                              <p:par>
                                <p:cTn id="11" presetID="22" presetClass="entr" presetSubtype="8" fill="hold" grpId="0" nodeType="withEffect">
                                  <p:stCondLst>
                                    <p:cond delay="800"/>
                                  </p:stCondLst>
                                  <p:childTnLst>
                                    <p:set>
                                      <p:cBhvr>
                                        <p:cTn id="12" dur="1" fill="hold">
                                          <p:stCondLst>
                                            <p:cond delay="0"/>
                                          </p:stCondLst>
                                        </p:cTn>
                                        <p:tgtEl>
                                          <p:spTgt spid="193"/>
                                        </p:tgtEl>
                                        <p:attrNameLst>
                                          <p:attrName>style.visibility</p:attrName>
                                        </p:attrNameLst>
                                      </p:cBhvr>
                                      <p:to>
                                        <p:strVal val="visible"/>
                                      </p:to>
                                    </p:set>
                                    <p:animEffect transition="in" filter="wipe(left)">
                                      <p:cBhvr>
                                        <p:cTn id="13" dur="500"/>
                                        <p:tgtEl>
                                          <p:spTgt spid="193"/>
                                        </p:tgtEl>
                                      </p:cBhvr>
                                    </p:animEffect>
                                  </p:childTnLst>
                                </p:cTn>
                              </p:par>
                              <p:par>
                                <p:cTn id="14" presetID="22" presetClass="entr" presetSubtype="1" fill="hold" grpId="0" nodeType="withEffect">
                                  <p:stCondLst>
                                    <p:cond delay="1200"/>
                                  </p:stCondLst>
                                  <p:childTnLst>
                                    <p:set>
                                      <p:cBhvr>
                                        <p:cTn id="15" dur="1" fill="hold">
                                          <p:stCondLst>
                                            <p:cond delay="0"/>
                                          </p:stCondLst>
                                        </p:cTn>
                                        <p:tgtEl>
                                          <p:spTgt spid="194"/>
                                        </p:tgtEl>
                                        <p:attrNameLst>
                                          <p:attrName>style.visibility</p:attrName>
                                        </p:attrNameLst>
                                      </p:cBhvr>
                                      <p:to>
                                        <p:strVal val="visible"/>
                                      </p:to>
                                    </p:set>
                                    <p:animEffect transition="in" filter="wipe(up)">
                                      <p:cBhvr>
                                        <p:cTn id="16" dur="500"/>
                                        <p:tgtEl>
                                          <p:spTgt spid="194"/>
                                        </p:tgtEl>
                                      </p:cBhvr>
                                    </p:animEffect>
                                  </p:childTnLst>
                                </p:cTn>
                              </p:par>
                              <p:par>
                                <p:cTn id="17" presetID="22" presetClass="entr" presetSubtype="8" fill="hold" grpId="0" nodeType="withEffect">
                                  <p:stCondLst>
                                    <p:cond delay="1500"/>
                                  </p:stCondLst>
                                  <p:childTnLst>
                                    <p:set>
                                      <p:cBhvr>
                                        <p:cTn id="18" dur="1" fill="hold">
                                          <p:stCondLst>
                                            <p:cond delay="0"/>
                                          </p:stCondLst>
                                        </p:cTn>
                                        <p:tgtEl>
                                          <p:spTgt spid="195"/>
                                        </p:tgtEl>
                                        <p:attrNameLst>
                                          <p:attrName>style.visibility</p:attrName>
                                        </p:attrNameLst>
                                      </p:cBhvr>
                                      <p:to>
                                        <p:strVal val="visible"/>
                                      </p:to>
                                    </p:set>
                                    <p:animEffect transition="in" filter="wipe(left)">
                                      <p:cBhvr>
                                        <p:cTn id="19" dur="500"/>
                                        <p:tgtEl>
                                          <p:spTgt spid="195"/>
                                        </p:tgtEl>
                                      </p:cBhvr>
                                    </p:animEffect>
                                  </p:childTnLst>
                                </p:cTn>
                              </p:par>
                              <p:par>
                                <p:cTn id="20" presetID="22" presetClass="entr" presetSubtype="4" fill="hold" grpId="0" nodeType="withEffect">
                                  <p:stCondLst>
                                    <p:cond delay="1900"/>
                                  </p:stCondLst>
                                  <p:childTnLst>
                                    <p:set>
                                      <p:cBhvr>
                                        <p:cTn id="21" dur="1" fill="hold">
                                          <p:stCondLst>
                                            <p:cond delay="0"/>
                                          </p:stCondLst>
                                        </p:cTn>
                                        <p:tgtEl>
                                          <p:spTgt spid="196"/>
                                        </p:tgtEl>
                                        <p:attrNameLst>
                                          <p:attrName>style.visibility</p:attrName>
                                        </p:attrNameLst>
                                      </p:cBhvr>
                                      <p:to>
                                        <p:strVal val="visible"/>
                                      </p:to>
                                    </p:set>
                                    <p:animEffect transition="in" filter="wipe(down)">
                                      <p:cBhvr>
                                        <p:cTn id="22" dur="500"/>
                                        <p:tgtEl>
                                          <p:spTgt spid="196"/>
                                        </p:tgtEl>
                                      </p:cBhvr>
                                    </p:animEffect>
                                  </p:childTnLst>
                                </p:cTn>
                              </p:par>
                              <p:par>
                                <p:cTn id="23" presetID="22" presetClass="entr" presetSubtype="8" fill="hold" grpId="0" nodeType="withEffect">
                                  <p:stCondLst>
                                    <p:cond delay="2300"/>
                                  </p:stCondLst>
                                  <p:childTnLst>
                                    <p:set>
                                      <p:cBhvr>
                                        <p:cTn id="24" dur="1" fill="hold">
                                          <p:stCondLst>
                                            <p:cond delay="0"/>
                                          </p:stCondLst>
                                        </p:cTn>
                                        <p:tgtEl>
                                          <p:spTgt spid="197"/>
                                        </p:tgtEl>
                                        <p:attrNameLst>
                                          <p:attrName>style.visibility</p:attrName>
                                        </p:attrNameLst>
                                      </p:cBhvr>
                                      <p:to>
                                        <p:strVal val="visible"/>
                                      </p:to>
                                    </p:set>
                                    <p:animEffect transition="in" filter="wipe(left)">
                                      <p:cBhvr>
                                        <p:cTn id="25" dur="500"/>
                                        <p:tgtEl>
                                          <p:spTgt spid="197"/>
                                        </p:tgtEl>
                                      </p:cBhvr>
                                    </p:animEffect>
                                  </p:childTnLst>
                                </p:cTn>
                              </p:par>
                              <p:par>
                                <p:cTn id="26" presetID="22" presetClass="entr" presetSubtype="1" fill="hold" grpId="0" nodeType="withEffect">
                                  <p:stCondLst>
                                    <p:cond delay="2700"/>
                                  </p:stCondLst>
                                  <p:childTnLst>
                                    <p:set>
                                      <p:cBhvr>
                                        <p:cTn id="27" dur="1" fill="hold">
                                          <p:stCondLst>
                                            <p:cond delay="0"/>
                                          </p:stCondLst>
                                        </p:cTn>
                                        <p:tgtEl>
                                          <p:spTgt spid="198"/>
                                        </p:tgtEl>
                                        <p:attrNameLst>
                                          <p:attrName>style.visibility</p:attrName>
                                        </p:attrNameLst>
                                      </p:cBhvr>
                                      <p:to>
                                        <p:strVal val="visible"/>
                                      </p:to>
                                    </p:set>
                                    <p:animEffect transition="in" filter="wipe(up)">
                                      <p:cBhvr>
                                        <p:cTn id="28" dur="500"/>
                                        <p:tgtEl>
                                          <p:spTgt spid="198"/>
                                        </p:tgtEl>
                                      </p:cBhvr>
                                    </p:animEffect>
                                  </p:childTnLst>
                                </p:cTn>
                              </p:par>
                              <p:par>
                                <p:cTn id="29" presetID="22" presetClass="entr" presetSubtype="8" fill="hold" grpId="0" nodeType="withEffect">
                                  <p:stCondLst>
                                    <p:cond delay="3000"/>
                                  </p:stCondLst>
                                  <p:childTnLst>
                                    <p:set>
                                      <p:cBhvr>
                                        <p:cTn id="30" dur="1" fill="hold">
                                          <p:stCondLst>
                                            <p:cond delay="0"/>
                                          </p:stCondLst>
                                        </p:cTn>
                                        <p:tgtEl>
                                          <p:spTgt spid="199"/>
                                        </p:tgtEl>
                                        <p:attrNameLst>
                                          <p:attrName>style.visibility</p:attrName>
                                        </p:attrNameLst>
                                      </p:cBhvr>
                                      <p:to>
                                        <p:strVal val="visible"/>
                                      </p:to>
                                    </p:set>
                                    <p:animEffect transition="in" filter="wipe(left)">
                                      <p:cBhvr>
                                        <p:cTn id="31" dur="500"/>
                                        <p:tgtEl>
                                          <p:spTgt spid="199"/>
                                        </p:tgtEl>
                                      </p:cBhvr>
                                    </p:animEffect>
                                  </p:childTnLst>
                                </p:cTn>
                              </p:par>
                              <p:par>
                                <p:cTn id="32" presetID="22" presetClass="entr" presetSubtype="4" fill="hold" grpId="0" nodeType="withEffect">
                                  <p:stCondLst>
                                    <p:cond delay="3400"/>
                                  </p:stCondLst>
                                  <p:childTnLst>
                                    <p:set>
                                      <p:cBhvr>
                                        <p:cTn id="33" dur="1" fill="hold">
                                          <p:stCondLst>
                                            <p:cond delay="0"/>
                                          </p:stCondLst>
                                        </p:cTn>
                                        <p:tgtEl>
                                          <p:spTgt spid="200"/>
                                        </p:tgtEl>
                                        <p:attrNameLst>
                                          <p:attrName>style.visibility</p:attrName>
                                        </p:attrNameLst>
                                      </p:cBhvr>
                                      <p:to>
                                        <p:strVal val="visible"/>
                                      </p:to>
                                    </p:set>
                                    <p:animEffect transition="in" filter="wipe(down)">
                                      <p:cBhvr>
                                        <p:cTn id="34" dur="500"/>
                                        <p:tgtEl>
                                          <p:spTgt spid="200"/>
                                        </p:tgtEl>
                                      </p:cBhvr>
                                    </p:animEffect>
                                  </p:childTnLst>
                                </p:cTn>
                              </p:par>
                              <p:par>
                                <p:cTn id="35" presetID="22" presetClass="entr" presetSubtype="4" fill="hold" grpId="0" nodeType="withEffect">
                                  <p:stCondLst>
                                    <p:cond delay="3900"/>
                                  </p:stCondLst>
                                  <p:childTnLst>
                                    <p:set>
                                      <p:cBhvr>
                                        <p:cTn id="36" dur="1" fill="hold">
                                          <p:stCondLst>
                                            <p:cond delay="0"/>
                                          </p:stCondLst>
                                        </p:cTn>
                                        <p:tgtEl>
                                          <p:spTgt spid="222"/>
                                        </p:tgtEl>
                                        <p:attrNameLst>
                                          <p:attrName>style.visibility</p:attrName>
                                        </p:attrNameLst>
                                      </p:cBhvr>
                                      <p:to>
                                        <p:strVal val="visible"/>
                                      </p:to>
                                    </p:set>
                                    <p:animEffect transition="in" filter="wipe(down)">
                                      <p:cBhvr>
                                        <p:cTn id="37" dur="500"/>
                                        <p:tgtEl>
                                          <p:spTgt spid="222"/>
                                        </p:tgtEl>
                                      </p:cBhvr>
                                    </p:animEffect>
                                  </p:childTnLst>
                                </p:cTn>
                              </p:par>
                            </p:childTnLst>
                          </p:cTn>
                        </p:par>
                        <p:par>
                          <p:cTn id="38" fill="hold">
                            <p:stCondLst>
                              <p:cond delay="4400"/>
                            </p:stCondLst>
                            <p:childTnLst>
                              <p:par>
                                <p:cTn id="39" presetID="10" presetClass="entr" presetSubtype="0" fill="hold" grpId="0" nodeType="afterEffect">
                                  <p:stCondLst>
                                    <p:cond delay="0"/>
                                  </p:stCondLst>
                                  <p:childTnLst>
                                    <p:set>
                                      <p:cBhvr>
                                        <p:cTn id="40" dur="1" fill="hold">
                                          <p:stCondLst>
                                            <p:cond delay="0"/>
                                          </p:stCondLst>
                                        </p:cTn>
                                        <p:tgtEl>
                                          <p:spTgt spid="5665"/>
                                        </p:tgtEl>
                                        <p:attrNameLst>
                                          <p:attrName>style.visibility</p:attrName>
                                        </p:attrNameLst>
                                      </p:cBhvr>
                                      <p:to>
                                        <p:strVal val="visible"/>
                                      </p:to>
                                    </p:set>
                                    <p:animEffect transition="in" filter="fade">
                                      <p:cBhvr>
                                        <p:cTn id="41" dur="300"/>
                                        <p:tgtEl>
                                          <p:spTgt spid="5665"/>
                                        </p:tgtEl>
                                      </p:cBhvr>
                                    </p:animEffect>
                                  </p:childTnLst>
                                </p:cTn>
                              </p:par>
                              <p:par>
                                <p:cTn id="42" presetID="10" presetClass="entr" presetSubtype="0" fill="hold" grpId="0" nodeType="withEffect">
                                  <p:stCondLst>
                                    <p:cond delay="0"/>
                                  </p:stCondLst>
                                  <p:iterate type="lt">
                                    <p:tmPct val="10000"/>
                                  </p:iterate>
                                  <p:childTnLst>
                                    <p:set>
                                      <p:cBhvr>
                                        <p:cTn id="43" dur="1" fill="hold">
                                          <p:stCondLst>
                                            <p:cond delay="0"/>
                                          </p:stCondLst>
                                        </p:cTn>
                                        <p:tgtEl>
                                          <p:spTgt spid="205"/>
                                        </p:tgtEl>
                                        <p:attrNameLst>
                                          <p:attrName>style.visibility</p:attrName>
                                        </p:attrNameLst>
                                      </p:cBhvr>
                                      <p:to>
                                        <p:strVal val="visible"/>
                                      </p:to>
                                    </p:set>
                                    <p:animEffect transition="in" filter="fade">
                                      <p:cBhvr>
                                        <p:cTn id="44" dur="100"/>
                                        <p:tgtEl>
                                          <p:spTgt spid="205"/>
                                        </p:tgtEl>
                                      </p:cBhvr>
                                    </p:animEffect>
                                  </p:childTnLst>
                                </p:cTn>
                              </p:par>
                            </p:childTnLst>
                          </p:cTn>
                        </p:par>
                        <p:par>
                          <p:cTn id="45" fill="hold">
                            <p:stCondLst>
                              <p:cond delay="5300"/>
                            </p:stCondLst>
                            <p:childTnLst>
                              <p:par>
                                <p:cTn id="46" presetID="10" presetClass="entr" presetSubtype="0" fill="hold" grpId="0" nodeType="afterEffect">
                                  <p:stCondLst>
                                    <p:cond delay="0"/>
                                  </p:stCondLst>
                                  <p:childTnLst>
                                    <p:set>
                                      <p:cBhvr>
                                        <p:cTn id="47" dur="1" fill="hold">
                                          <p:stCondLst>
                                            <p:cond delay="0"/>
                                          </p:stCondLst>
                                        </p:cTn>
                                        <p:tgtEl>
                                          <p:spTgt spid="207"/>
                                        </p:tgtEl>
                                        <p:attrNameLst>
                                          <p:attrName>style.visibility</p:attrName>
                                        </p:attrNameLst>
                                      </p:cBhvr>
                                      <p:to>
                                        <p:strVal val="visible"/>
                                      </p:to>
                                    </p:set>
                                    <p:animEffect transition="in" filter="fade">
                                      <p:cBhvr>
                                        <p:cTn id="48" dur="300"/>
                                        <p:tgtEl>
                                          <p:spTgt spid="207"/>
                                        </p:tgtEl>
                                      </p:cBhvr>
                                    </p:animEffect>
                                  </p:childTnLst>
                                </p:cTn>
                              </p:par>
                              <p:par>
                                <p:cTn id="49" presetID="10" presetClass="entr" presetSubtype="0" fill="hold" grpId="0" nodeType="withEffect">
                                  <p:stCondLst>
                                    <p:cond delay="0"/>
                                  </p:stCondLst>
                                  <p:iterate type="lt">
                                    <p:tmPct val="10000"/>
                                  </p:iterate>
                                  <p:childTnLst>
                                    <p:set>
                                      <p:cBhvr>
                                        <p:cTn id="50" dur="1" fill="hold">
                                          <p:stCondLst>
                                            <p:cond delay="0"/>
                                          </p:stCondLst>
                                        </p:cTn>
                                        <p:tgtEl>
                                          <p:spTgt spid="209"/>
                                        </p:tgtEl>
                                        <p:attrNameLst>
                                          <p:attrName>style.visibility</p:attrName>
                                        </p:attrNameLst>
                                      </p:cBhvr>
                                      <p:to>
                                        <p:strVal val="visible"/>
                                      </p:to>
                                    </p:set>
                                    <p:animEffect transition="in" filter="fade">
                                      <p:cBhvr>
                                        <p:cTn id="51" dur="100"/>
                                        <p:tgtEl>
                                          <p:spTgt spid="209"/>
                                        </p:tgtEl>
                                      </p:cBhvr>
                                    </p:animEffect>
                                  </p:childTnLst>
                                </p:cTn>
                              </p:par>
                            </p:childTnLst>
                          </p:cTn>
                        </p:par>
                        <p:par>
                          <p:cTn id="52" fill="hold">
                            <p:stCondLst>
                              <p:cond delay="6480"/>
                            </p:stCondLst>
                            <p:childTnLst>
                              <p:par>
                                <p:cTn id="53" presetID="10" presetClass="entr" presetSubtype="0" fill="hold" grpId="0" nodeType="afterEffect">
                                  <p:stCondLst>
                                    <p:cond delay="0"/>
                                  </p:stCondLst>
                                  <p:childTnLst>
                                    <p:set>
                                      <p:cBhvr>
                                        <p:cTn id="54" dur="1" fill="hold">
                                          <p:stCondLst>
                                            <p:cond delay="0"/>
                                          </p:stCondLst>
                                        </p:cTn>
                                        <p:tgtEl>
                                          <p:spTgt spid="211"/>
                                        </p:tgtEl>
                                        <p:attrNameLst>
                                          <p:attrName>style.visibility</p:attrName>
                                        </p:attrNameLst>
                                      </p:cBhvr>
                                      <p:to>
                                        <p:strVal val="visible"/>
                                      </p:to>
                                    </p:set>
                                    <p:animEffect transition="in" filter="fade">
                                      <p:cBhvr>
                                        <p:cTn id="55" dur="300"/>
                                        <p:tgtEl>
                                          <p:spTgt spid="211"/>
                                        </p:tgtEl>
                                      </p:cBhvr>
                                    </p:animEffect>
                                  </p:childTnLst>
                                </p:cTn>
                              </p:par>
                              <p:par>
                                <p:cTn id="56" presetID="10" presetClass="entr" presetSubtype="0" fill="hold" grpId="0" nodeType="withEffect">
                                  <p:stCondLst>
                                    <p:cond delay="0"/>
                                  </p:stCondLst>
                                  <p:iterate type="lt">
                                    <p:tmPct val="10000"/>
                                  </p:iterate>
                                  <p:childTnLst>
                                    <p:set>
                                      <p:cBhvr>
                                        <p:cTn id="57" dur="1" fill="hold">
                                          <p:stCondLst>
                                            <p:cond delay="0"/>
                                          </p:stCondLst>
                                        </p:cTn>
                                        <p:tgtEl>
                                          <p:spTgt spid="213"/>
                                        </p:tgtEl>
                                        <p:attrNameLst>
                                          <p:attrName>style.visibility</p:attrName>
                                        </p:attrNameLst>
                                      </p:cBhvr>
                                      <p:to>
                                        <p:strVal val="visible"/>
                                      </p:to>
                                    </p:set>
                                    <p:animEffect transition="in" filter="fade">
                                      <p:cBhvr>
                                        <p:cTn id="58" dur="100"/>
                                        <p:tgtEl>
                                          <p:spTgt spid="213"/>
                                        </p:tgtEl>
                                      </p:cBhvr>
                                    </p:animEffect>
                                  </p:childTnLst>
                                </p:cTn>
                              </p:par>
                            </p:childTnLst>
                          </p:cTn>
                        </p:par>
                        <p:par>
                          <p:cTn id="59" fill="hold">
                            <p:stCondLst>
                              <p:cond delay="7460"/>
                            </p:stCondLst>
                            <p:childTnLst>
                              <p:par>
                                <p:cTn id="60" presetID="10" presetClass="entr" presetSubtype="0" fill="hold" grpId="0" nodeType="afterEffect">
                                  <p:stCondLst>
                                    <p:cond delay="0"/>
                                  </p:stCondLst>
                                  <p:childTnLst>
                                    <p:set>
                                      <p:cBhvr>
                                        <p:cTn id="61" dur="1" fill="hold">
                                          <p:stCondLst>
                                            <p:cond delay="0"/>
                                          </p:stCondLst>
                                        </p:cTn>
                                        <p:tgtEl>
                                          <p:spTgt spid="215"/>
                                        </p:tgtEl>
                                        <p:attrNameLst>
                                          <p:attrName>style.visibility</p:attrName>
                                        </p:attrNameLst>
                                      </p:cBhvr>
                                      <p:to>
                                        <p:strVal val="visible"/>
                                      </p:to>
                                    </p:set>
                                    <p:animEffect transition="in" filter="fade">
                                      <p:cBhvr>
                                        <p:cTn id="62" dur="300"/>
                                        <p:tgtEl>
                                          <p:spTgt spid="215"/>
                                        </p:tgtEl>
                                      </p:cBhvr>
                                    </p:animEffect>
                                  </p:childTnLst>
                                </p:cTn>
                              </p:par>
                              <p:par>
                                <p:cTn id="63" presetID="10" presetClass="entr" presetSubtype="0" fill="hold" grpId="0" nodeType="withEffect">
                                  <p:stCondLst>
                                    <p:cond delay="0"/>
                                  </p:stCondLst>
                                  <p:iterate type="lt">
                                    <p:tmPct val="10000"/>
                                  </p:iterate>
                                  <p:childTnLst>
                                    <p:set>
                                      <p:cBhvr>
                                        <p:cTn id="64" dur="1" fill="hold">
                                          <p:stCondLst>
                                            <p:cond delay="0"/>
                                          </p:stCondLst>
                                        </p:cTn>
                                        <p:tgtEl>
                                          <p:spTgt spid="217"/>
                                        </p:tgtEl>
                                        <p:attrNameLst>
                                          <p:attrName>style.visibility</p:attrName>
                                        </p:attrNameLst>
                                      </p:cBhvr>
                                      <p:to>
                                        <p:strVal val="visible"/>
                                      </p:to>
                                    </p:set>
                                    <p:animEffect transition="in" filter="fade">
                                      <p:cBhvr>
                                        <p:cTn id="65" dur="100"/>
                                        <p:tgtEl>
                                          <p:spTgt spid="217"/>
                                        </p:tgtEl>
                                      </p:cBhvr>
                                    </p:animEffect>
                                  </p:childTnLst>
                                </p:cTn>
                              </p:par>
                            </p:childTnLst>
                          </p:cTn>
                        </p:par>
                      </p:childTnLst>
                    </p:cTn>
                  </p:par>
                  <p:par>
                    <p:cTn id="66" fill="hold">
                      <p:stCondLst>
                        <p:cond delay="indefinite"/>
                      </p:stCondLst>
                      <p:childTnLst>
                        <p:par>
                          <p:cTn id="67" fill="hold">
                            <p:stCondLst>
                              <p:cond delay="0"/>
                            </p:stCondLst>
                            <p:childTnLst>
                              <p:par>
                                <p:cTn id="68" presetID="35" presetClass="path" presetSubtype="0" decel="32000" fill="hold" nodeType="clickEffect">
                                  <p:stCondLst>
                                    <p:cond delay="0"/>
                                  </p:stCondLst>
                                  <p:childTnLst>
                                    <p:animMotion origin="layout" path="M -1.04167E-6 -2.77457E-6 L -0.59375 -2.77457E-6 " pathEditMode="relative" rAng="0" ptsTypes="AA">
                                      <p:cBhvr>
                                        <p:cTn id="69" dur="500" fill="hold"/>
                                        <p:tgtEl>
                                          <p:spTgt spid="228"/>
                                        </p:tgtEl>
                                        <p:attrNameLst>
                                          <p:attrName>ppt_x</p:attrName>
                                          <p:attrName>ppt_y</p:attrName>
                                        </p:attrNameLst>
                                      </p:cBhvr>
                                      <p:rCtr x="-29688" y="0"/>
                                    </p:animMotion>
                                  </p:childTnLst>
                                </p:cTn>
                              </p:par>
                              <p:par>
                                <p:cTn id="70" presetID="2" presetClass="exit" presetSubtype="6" fill="hold" nodeType="withEffect">
                                  <p:stCondLst>
                                    <p:cond delay="500"/>
                                  </p:stCondLst>
                                  <p:childTnLst>
                                    <p:anim calcmode="lin" valueType="num">
                                      <p:cBhvr additive="base">
                                        <p:cTn id="71" dur="500"/>
                                        <p:tgtEl>
                                          <p:spTgt spid="228"/>
                                        </p:tgtEl>
                                        <p:attrNameLst>
                                          <p:attrName>ppt_x</p:attrName>
                                        </p:attrNameLst>
                                      </p:cBhvr>
                                      <p:tavLst>
                                        <p:tav tm="0">
                                          <p:val>
                                            <p:strVal val="ppt_x"/>
                                          </p:val>
                                        </p:tav>
                                        <p:tav tm="100000">
                                          <p:val>
                                            <p:strVal val="1+ppt_w/2"/>
                                          </p:val>
                                        </p:tav>
                                      </p:tavLst>
                                    </p:anim>
                                    <p:anim calcmode="lin" valueType="num">
                                      <p:cBhvr additive="base">
                                        <p:cTn id="72" dur="500"/>
                                        <p:tgtEl>
                                          <p:spTgt spid="228"/>
                                        </p:tgtEl>
                                        <p:attrNameLst>
                                          <p:attrName>ppt_y</p:attrName>
                                        </p:attrNameLst>
                                      </p:cBhvr>
                                      <p:tavLst>
                                        <p:tav tm="0">
                                          <p:val>
                                            <p:strVal val="ppt_y"/>
                                          </p:val>
                                        </p:tav>
                                        <p:tav tm="100000">
                                          <p:val>
                                            <p:strVal val="1+ppt_h/2"/>
                                          </p:val>
                                        </p:tav>
                                      </p:tavLst>
                                    </p:anim>
                                    <p:set>
                                      <p:cBhvr>
                                        <p:cTn id="73" dur="1" fill="hold">
                                          <p:stCondLst>
                                            <p:cond delay="499"/>
                                          </p:stCondLst>
                                        </p:cTn>
                                        <p:tgtEl>
                                          <p:spTgt spid="2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29" grpId="0" animBg="1"/>
      <p:bldP spid="5631" grpId="0" animBg="1"/>
      <p:bldP spid="193" grpId="0" animBg="1"/>
      <p:bldP spid="194" grpId="0" animBg="1"/>
      <p:bldP spid="195" grpId="0" animBg="1"/>
      <p:bldP spid="196" grpId="0" animBg="1"/>
      <p:bldP spid="197" grpId="0" animBg="1"/>
      <p:bldP spid="198" grpId="0" animBg="1"/>
      <p:bldP spid="199" grpId="0" animBg="1"/>
      <p:bldP spid="200" grpId="0" animBg="1"/>
      <p:bldP spid="5665" grpId="0"/>
      <p:bldP spid="205" grpId="0"/>
      <p:bldP spid="207" grpId="0"/>
      <p:bldP spid="209" grpId="0"/>
      <p:bldP spid="211" grpId="0"/>
      <p:bldP spid="213" grpId="0"/>
      <p:bldP spid="215" grpId="0"/>
      <p:bldP spid="217" grpId="0"/>
      <p:bldP spid="22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文本框 17"/>
          <p:cNvSpPr txBox="1"/>
          <p:nvPr/>
        </p:nvSpPr>
        <p:spPr>
          <a:xfrm>
            <a:off x="4579882" y="1204678"/>
            <a:ext cx="7416823" cy="2554545"/>
          </a:xfrm>
          <a:prstGeom prst="rect">
            <a:avLst/>
          </a:prstGeom>
          <a:noFill/>
        </p:spPr>
        <p:txBody>
          <a:bodyPr wrap="square" rtlCol="0">
            <a:spAutoFit/>
          </a:bodyPr>
          <a:lstStyle/>
          <a:p>
            <a:pPr algn="ctr"/>
            <a:r>
              <a:rPr lang="en-US" altLang="zh-CN" sz="4000" dirty="0">
                <a:solidFill>
                  <a:srgbClr val="53D2FF"/>
                </a:solidFill>
                <a:effectLst>
                  <a:outerShdw blurRad="266700" algn="tl" rotWithShape="0">
                    <a:srgbClr val="53D2FF">
                      <a:alpha val="55000"/>
                    </a:srgbClr>
                  </a:outerShdw>
                </a:effectLst>
                <a:latin typeface="微软雅黑" pitchFamily="34" charset="-122"/>
                <a:ea typeface="微软雅黑" pitchFamily="34" charset="-122"/>
              </a:rPr>
              <a:t>BEYOND CLICKS AND KEYS:</a:t>
            </a:r>
          </a:p>
          <a:p>
            <a:pPr algn="ctr"/>
            <a:r>
              <a:rPr lang="en-US" altLang="zh-CN" sz="4000" dirty="0">
                <a:solidFill>
                  <a:srgbClr val="53D2FF"/>
                </a:solidFill>
                <a:effectLst>
                  <a:outerShdw blurRad="266700" algn="tl" rotWithShape="0">
                    <a:srgbClr val="53D2FF">
                      <a:alpha val="55000"/>
                    </a:srgbClr>
                  </a:outerShdw>
                </a:effectLst>
                <a:latin typeface="微软雅黑" pitchFamily="34" charset="-122"/>
                <a:ea typeface="微软雅黑" pitchFamily="34" charset="-122"/>
              </a:rPr>
              <a:t>EXPLORING VOICE ASSISTANTS</a:t>
            </a:r>
          </a:p>
          <a:p>
            <a:pPr algn="ctr"/>
            <a:r>
              <a:rPr lang="en-US" altLang="zh-CN" sz="4000" dirty="0">
                <a:solidFill>
                  <a:srgbClr val="53D2FF"/>
                </a:solidFill>
                <a:effectLst>
                  <a:outerShdw blurRad="266700" algn="tl" rotWithShape="0">
                    <a:srgbClr val="53D2FF">
                      <a:alpha val="55000"/>
                    </a:srgbClr>
                  </a:outerShdw>
                </a:effectLst>
                <a:latin typeface="微软雅黑" pitchFamily="34" charset="-122"/>
                <a:ea typeface="微软雅黑" pitchFamily="34" charset="-122"/>
              </a:rPr>
              <a:t>ON THE DESKTOP</a:t>
            </a:r>
          </a:p>
        </p:txBody>
      </p:sp>
      <p:sp>
        <p:nvSpPr>
          <p:cNvPr id="40" name="TextBox 39"/>
          <p:cNvSpPr txBox="1"/>
          <p:nvPr/>
        </p:nvSpPr>
        <p:spPr>
          <a:xfrm>
            <a:off x="6114230" y="4037002"/>
            <a:ext cx="5842369" cy="1631216"/>
          </a:xfrm>
          <a:prstGeom prst="rect">
            <a:avLst/>
          </a:prstGeom>
          <a:noFill/>
          <a:effectLst/>
        </p:spPr>
        <p:txBody>
          <a:bodyPr wrap="none" rtlCol="0">
            <a:spAutoFit/>
          </a:bodyPr>
          <a:lstStyle/>
          <a:p>
            <a:r>
              <a:rPr lang="en-US" altLang="zh-CN" sz="2000" dirty="0">
                <a:solidFill>
                  <a:srgbClr val="00B0F0"/>
                </a:solidFill>
                <a:effectLst>
                  <a:outerShdw blurRad="266700" algn="tl" rotWithShape="0">
                    <a:srgbClr val="53D2FF">
                      <a:alpha val="55000"/>
                    </a:srgbClr>
                  </a:outerShdw>
                </a:effectLst>
                <a:latin typeface="微软雅黑" pitchFamily="34" charset="-122"/>
                <a:ea typeface="微软雅黑" pitchFamily="34" charset="-122"/>
              </a:rPr>
              <a:t>BY                            :   SANJIL K C (20BCE1855)</a:t>
            </a:r>
          </a:p>
          <a:p>
            <a:endParaRPr lang="en-US" altLang="zh-CN" sz="2000" dirty="0">
              <a:solidFill>
                <a:srgbClr val="00B0F0"/>
              </a:solidFill>
              <a:effectLst>
                <a:outerShdw blurRad="266700" algn="tl" rotWithShape="0">
                  <a:srgbClr val="53D2FF">
                    <a:alpha val="55000"/>
                  </a:srgbClr>
                </a:outerShdw>
              </a:effectLst>
              <a:latin typeface="微软雅黑" pitchFamily="34" charset="-122"/>
              <a:ea typeface="微软雅黑" pitchFamily="34" charset="-122"/>
            </a:endParaRPr>
          </a:p>
          <a:p>
            <a:r>
              <a:rPr lang="en-US" altLang="zh-CN" sz="2000" dirty="0">
                <a:solidFill>
                  <a:srgbClr val="00B0F0"/>
                </a:solidFill>
                <a:effectLst>
                  <a:outerShdw blurRad="266700" algn="tl" rotWithShape="0">
                    <a:srgbClr val="53D2FF">
                      <a:alpha val="55000"/>
                    </a:srgbClr>
                  </a:outerShdw>
                </a:effectLst>
                <a:latin typeface="微软雅黑" pitchFamily="34" charset="-122"/>
                <a:ea typeface="微软雅黑" pitchFamily="34" charset="-122"/>
              </a:rPr>
              <a:t>GUIDED BY              :   Dr. PRASAD M</a:t>
            </a:r>
          </a:p>
          <a:p>
            <a:endParaRPr lang="en-US" altLang="zh-CN" sz="2000" dirty="0">
              <a:solidFill>
                <a:srgbClr val="00B0F0"/>
              </a:solidFill>
              <a:effectLst>
                <a:outerShdw blurRad="266700" algn="tl" rotWithShape="0">
                  <a:srgbClr val="53D2FF">
                    <a:alpha val="55000"/>
                  </a:srgbClr>
                </a:outerShdw>
              </a:effectLst>
              <a:latin typeface="微软雅黑" pitchFamily="34" charset="-122"/>
              <a:ea typeface="微软雅黑" pitchFamily="34" charset="-122"/>
            </a:endParaRPr>
          </a:p>
          <a:p>
            <a:endParaRPr lang="en-US" altLang="zh-CN" sz="2000" dirty="0">
              <a:solidFill>
                <a:srgbClr val="00B0F0"/>
              </a:solidFill>
              <a:effectLst>
                <a:outerShdw blurRad="266700" algn="tl" rotWithShape="0">
                  <a:srgbClr val="53D2FF">
                    <a:alpha val="55000"/>
                  </a:srgbClr>
                </a:outerShdw>
              </a:effectLst>
              <a:latin typeface="微软雅黑" pitchFamily="34" charset="-122"/>
              <a:ea typeface="微软雅黑" pitchFamily="34" charset="-122"/>
            </a:endParaRPr>
          </a:p>
        </p:txBody>
      </p:sp>
      <p:cxnSp>
        <p:nvCxnSpPr>
          <p:cNvPr id="15" name="直接连接符 14"/>
          <p:cNvCxnSpPr/>
          <p:nvPr/>
        </p:nvCxnSpPr>
        <p:spPr>
          <a:xfrm>
            <a:off x="4395966" y="3861048"/>
            <a:ext cx="757585" cy="379603"/>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5153551" y="4240651"/>
            <a:ext cx="1008509"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1" descr="D:\360data\重要数据\桌面\66666666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2" descr="D:\360data\重要数据\桌面\555555555.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8" name="3" descr="D:\360data\重要数据\桌面\4444444444.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9" name="4" descr="D:\360data\重要数据\桌面\333333333333.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0" name="5" descr="D:\360data\重要数据\桌面\222222.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1" name="6" descr="D:\360data\重要数据\桌面\1111111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2" name="LOGO"/>
          <p:cNvPicPr>
            <a:picLocks noChangeAspect="1" noChangeArrowheads="1"/>
          </p:cNvPicPr>
          <p:nvPr/>
        </p:nvPicPr>
        <p:blipFill>
          <a:blip r:embed="rId11">
            <a:extLst>
              <a:ext uri="{28A0092B-C50C-407E-A947-70E740481C1C}">
                <a14:useLocalDpi xmlns:a14="http://schemas.microsoft.com/office/drawing/2010/main" val="0"/>
              </a:ext>
            </a:extLst>
          </a:blip>
          <a:srcRect/>
          <a:stretch/>
        </p:blipFill>
        <p:spPr bwMode="auto">
          <a:xfrm>
            <a:off x="2405052" y="2262282"/>
            <a:ext cx="894862" cy="894862"/>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7" name="Picture 6" descr="D:\360data\重要数据\桌面\未标题-1.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002184" y="2410966"/>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 name="background.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5789613" y="-675456"/>
            <a:ext cx="609600" cy="609600"/>
          </a:xfrm>
          <a:prstGeom prst="rect">
            <a:avLst/>
          </a:prstGeom>
        </p:spPr>
      </p:pic>
    </p:spTree>
    <p:extLst>
      <p:ext uri="{BB962C8B-B14F-4D97-AF65-F5344CB8AC3E}">
        <p14:creationId xmlns:p14="http://schemas.microsoft.com/office/powerpoint/2010/main" val="8266887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2" presetClass="entr" presetSubtype="12" decel="100000" fill="hold" nodeType="withEffect">
                                  <p:stCondLst>
                                    <p:cond delay="0"/>
                                  </p:stCondLst>
                                  <p:childTnLst>
                                    <p:set>
                                      <p:cBhvr>
                                        <p:cTn id="8" dur="1" fill="hold">
                                          <p:stCondLst>
                                            <p:cond delay="0"/>
                                          </p:stCondLst>
                                        </p:cTn>
                                        <p:tgtEl>
                                          <p:spTgt spid="7"/>
                                        </p:tgtEl>
                                        <p:attrNameLst>
                                          <p:attrName>style.visibility</p:attrName>
                                        </p:attrNameLst>
                                      </p:cBhvr>
                                      <p:to>
                                        <p:strVal val="visible"/>
                                      </p:to>
                                    </p:set>
                                    <p:anim calcmode="lin" valueType="num">
                                      <p:cBhvr additive="base">
                                        <p:cTn id="9" dur="500" fill="hold"/>
                                        <p:tgtEl>
                                          <p:spTgt spid="7"/>
                                        </p:tgtEl>
                                        <p:attrNameLst>
                                          <p:attrName>ppt_x</p:attrName>
                                        </p:attrNameLst>
                                      </p:cBhvr>
                                      <p:tavLst>
                                        <p:tav tm="0">
                                          <p:val>
                                            <p:strVal val="0-#ppt_w/2"/>
                                          </p:val>
                                        </p:tav>
                                        <p:tav tm="100000">
                                          <p:val>
                                            <p:strVal val="#ppt_x"/>
                                          </p:val>
                                        </p:tav>
                                      </p:tavLst>
                                    </p:anim>
                                    <p:anim calcmode="lin" valueType="num">
                                      <p:cBhvr additive="base">
                                        <p:cTn id="10" dur="500" fill="hold"/>
                                        <p:tgtEl>
                                          <p:spTgt spid="7"/>
                                        </p:tgtEl>
                                        <p:attrNameLst>
                                          <p:attrName>ppt_y</p:attrName>
                                        </p:attrNameLst>
                                      </p:cBhvr>
                                      <p:tavLst>
                                        <p:tav tm="0">
                                          <p:val>
                                            <p:strVal val="1+#ppt_h/2"/>
                                          </p:val>
                                        </p:tav>
                                        <p:tav tm="100000">
                                          <p:val>
                                            <p:strVal val="#ppt_y"/>
                                          </p:val>
                                        </p:tav>
                                      </p:tavLst>
                                    </p:anim>
                                  </p:childTnLst>
                                </p:cTn>
                              </p:par>
                              <p:par>
                                <p:cTn id="11" presetID="2" presetClass="entr" presetSubtype="12" decel="10000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par>
                                <p:cTn id="15" presetID="2" presetClass="entr" presetSubtype="12" decel="10000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0-#ppt_w/2"/>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par>
                                <p:cTn id="19" presetID="2" presetClass="entr" presetSubtype="12" decel="10000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1+#ppt_h/2"/>
                                          </p:val>
                                        </p:tav>
                                        <p:tav tm="100000">
                                          <p:val>
                                            <p:strVal val="#ppt_y"/>
                                          </p:val>
                                        </p:tav>
                                      </p:tavLst>
                                    </p:anim>
                                  </p:childTnLst>
                                </p:cTn>
                              </p:par>
                              <p:par>
                                <p:cTn id="23" presetID="2" presetClass="entr" presetSubtype="12" decel="100000"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0-#ppt_w/2"/>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par>
                                <p:cTn id="27" presetID="2" presetClass="entr" presetSubtype="12" decel="10000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fill="hold"/>
                                        <p:tgtEl>
                                          <p:spTgt spid="20"/>
                                        </p:tgtEl>
                                        <p:attrNameLst>
                                          <p:attrName>ppt_x</p:attrName>
                                        </p:attrNameLst>
                                      </p:cBhvr>
                                      <p:tavLst>
                                        <p:tav tm="0">
                                          <p:val>
                                            <p:strVal val="0-#ppt_w/2"/>
                                          </p:val>
                                        </p:tav>
                                        <p:tav tm="100000">
                                          <p:val>
                                            <p:strVal val="#ppt_x"/>
                                          </p:val>
                                        </p:tav>
                                      </p:tavLst>
                                    </p:anim>
                                    <p:anim calcmode="lin" valueType="num">
                                      <p:cBhvr additive="base">
                                        <p:cTn id="30" dur="500" fill="hold"/>
                                        <p:tgtEl>
                                          <p:spTgt spid="20"/>
                                        </p:tgtEl>
                                        <p:attrNameLst>
                                          <p:attrName>ppt_y</p:attrName>
                                        </p:attrNameLst>
                                      </p:cBhvr>
                                      <p:tavLst>
                                        <p:tav tm="0">
                                          <p:val>
                                            <p:strVal val="1+#ppt_h/2"/>
                                          </p:val>
                                        </p:tav>
                                        <p:tav tm="100000">
                                          <p:val>
                                            <p:strVal val="#ppt_y"/>
                                          </p:val>
                                        </p:tav>
                                      </p:tavLst>
                                    </p:anim>
                                  </p:childTnLst>
                                </p:cTn>
                              </p:par>
                              <p:par>
                                <p:cTn id="31" presetID="2" presetClass="entr" presetSubtype="12" decel="100000" fill="hold" nodeType="with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fill="hold"/>
                                        <p:tgtEl>
                                          <p:spTgt spid="21"/>
                                        </p:tgtEl>
                                        <p:attrNameLst>
                                          <p:attrName>ppt_x</p:attrName>
                                        </p:attrNameLst>
                                      </p:cBhvr>
                                      <p:tavLst>
                                        <p:tav tm="0">
                                          <p:val>
                                            <p:strVal val="0-#ppt_w/2"/>
                                          </p:val>
                                        </p:tav>
                                        <p:tav tm="100000">
                                          <p:val>
                                            <p:strVal val="#ppt_x"/>
                                          </p:val>
                                        </p:tav>
                                      </p:tavLst>
                                    </p:anim>
                                    <p:anim calcmode="lin" valueType="num">
                                      <p:cBhvr additive="base">
                                        <p:cTn id="34" dur="500" fill="hold"/>
                                        <p:tgtEl>
                                          <p:spTgt spid="21"/>
                                        </p:tgtEl>
                                        <p:attrNameLst>
                                          <p:attrName>ppt_y</p:attrName>
                                        </p:attrNameLst>
                                      </p:cBhvr>
                                      <p:tavLst>
                                        <p:tav tm="0">
                                          <p:val>
                                            <p:strVal val="1+#ppt_h/2"/>
                                          </p:val>
                                        </p:tav>
                                        <p:tav tm="100000">
                                          <p:val>
                                            <p:strVal val="#ppt_y"/>
                                          </p:val>
                                        </p:tav>
                                      </p:tavLst>
                                    </p:anim>
                                  </p:childTnLst>
                                </p:cTn>
                              </p:par>
                              <p:par>
                                <p:cTn id="35" presetID="8" presetClass="emph" presetSubtype="0" repeatCount="3000" fill="hold" nodeType="withEffect">
                                  <p:stCondLst>
                                    <p:cond delay="0"/>
                                  </p:stCondLst>
                                  <p:childTnLst>
                                    <p:animRot by="21600000">
                                      <p:cBhvr>
                                        <p:cTn id="36" dur="3000" fill="hold"/>
                                        <p:tgtEl>
                                          <p:spTgt spid="14"/>
                                        </p:tgtEl>
                                        <p:attrNameLst>
                                          <p:attrName>r</p:attrName>
                                        </p:attrNameLst>
                                      </p:cBhvr>
                                    </p:animRot>
                                  </p:childTnLst>
                                </p:cTn>
                              </p:par>
                              <p:par>
                                <p:cTn id="37" presetID="8" presetClass="emph" presetSubtype="0" repeatCount="3000" fill="hold" nodeType="withEffect">
                                  <p:stCondLst>
                                    <p:cond delay="0"/>
                                  </p:stCondLst>
                                  <p:childTnLst>
                                    <p:animRot by="-64800000">
                                      <p:cBhvr>
                                        <p:cTn id="38" dur="3000" fill="hold"/>
                                        <p:tgtEl>
                                          <p:spTgt spid="16"/>
                                        </p:tgtEl>
                                        <p:attrNameLst>
                                          <p:attrName>r</p:attrName>
                                        </p:attrNameLst>
                                      </p:cBhvr>
                                    </p:animRot>
                                  </p:childTnLst>
                                </p:cTn>
                              </p:par>
                              <p:par>
                                <p:cTn id="39" presetID="8" presetClass="emph" presetSubtype="0" repeatCount="3000" fill="hold" nodeType="withEffect">
                                  <p:stCondLst>
                                    <p:cond delay="0"/>
                                  </p:stCondLst>
                                  <p:childTnLst>
                                    <p:animRot by="43200000">
                                      <p:cBhvr>
                                        <p:cTn id="40" dur="3000" fill="hold"/>
                                        <p:tgtEl>
                                          <p:spTgt spid="18"/>
                                        </p:tgtEl>
                                        <p:attrNameLst>
                                          <p:attrName>r</p:attrName>
                                        </p:attrNameLst>
                                      </p:cBhvr>
                                    </p:animRot>
                                  </p:childTnLst>
                                </p:cTn>
                              </p:par>
                              <p:par>
                                <p:cTn id="41" presetID="8" presetClass="emph" presetSubtype="0" repeatCount="3000" fill="hold" nodeType="withEffect">
                                  <p:stCondLst>
                                    <p:cond delay="0"/>
                                  </p:stCondLst>
                                  <p:childTnLst>
                                    <p:animRot by="-43200000">
                                      <p:cBhvr>
                                        <p:cTn id="42" dur="3000" fill="hold"/>
                                        <p:tgtEl>
                                          <p:spTgt spid="19"/>
                                        </p:tgtEl>
                                        <p:attrNameLst>
                                          <p:attrName>r</p:attrName>
                                        </p:attrNameLst>
                                      </p:cBhvr>
                                    </p:animRot>
                                  </p:childTnLst>
                                </p:cTn>
                              </p:par>
                              <p:par>
                                <p:cTn id="43" presetID="8" presetClass="emph" presetSubtype="0" repeatCount="3000" fill="hold" nodeType="withEffect">
                                  <p:stCondLst>
                                    <p:cond delay="0"/>
                                  </p:stCondLst>
                                  <p:childTnLst>
                                    <p:animRot by="21600000">
                                      <p:cBhvr>
                                        <p:cTn id="44" dur="3000" fill="hold"/>
                                        <p:tgtEl>
                                          <p:spTgt spid="20"/>
                                        </p:tgtEl>
                                        <p:attrNameLst>
                                          <p:attrName>r</p:attrName>
                                        </p:attrNameLst>
                                      </p:cBhvr>
                                    </p:animRot>
                                  </p:childTnLst>
                                </p:cTn>
                              </p:par>
                              <p:par>
                                <p:cTn id="45" presetID="8" presetClass="emph" presetSubtype="0" repeatCount="3000" fill="hold" nodeType="withEffect">
                                  <p:stCondLst>
                                    <p:cond delay="0"/>
                                  </p:stCondLst>
                                  <p:childTnLst>
                                    <p:animRot by="-21600000">
                                      <p:cBhvr>
                                        <p:cTn id="46" dur="3000" fill="hold"/>
                                        <p:tgtEl>
                                          <p:spTgt spid="21"/>
                                        </p:tgtEl>
                                        <p:attrNameLst>
                                          <p:attrName>r</p:attrName>
                                        </p:attrNameLst>
                                      </p:cBhvr>
                                    </p:animRot>
                                  </p:childTnLst>
                                </p:cTn>
                              </p:par>
                              <p:par>
                                <p:cTn id="47" presetID="2" presetClass="entr" presetSubtype="12" decel="100000" fill="hold" nodeType="with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fill="hold"/>
                                        <p:tgtEl>
                                          <p:spTgt spid="22"/>
                                        </p:tgtEl>
                                        <p:attrNameLst>
                                          <p:attrName>ppt_x</p:attrName>
                                        </p:attrNameLst>
                                      </p:cBhvr>
                                      <p:tavLst>
                                        <p:tav tm="0">
                                          <p:val>
                                            <p:strVal val="0-#ppt_w/2"/>
                                          </p:val>
                                        </p:tav>
                                        <p:tav tm="100000">
                                          <p:val>
                                            <p:strVal val="#ppt_x"/>
                                          </p:val>
                                        </p:tav>
                                      </p:tavLst>
                                    </p:anim>
                                    <p:anim calcmode="lin" valueType="num">
                                      <p:cBhvr additive="base">
                                        <p:cTn id="50" dur="500" fill="hold"/>
                                        <p:tgtEl>
                                          <p:spTgt spid="22"/>
                                        </p:tgtEl>
                                        <p:attrNameLst>
                                          <p:attrName>ppt_y</p:attrName>
                                        </p:attrNameLst>
                                      </p:cBhvr>
                                      <p:tavLst>
                                        <p:tav tm="0">
                                          <p:val>
                                            <p:strVal val="1+#ppt_h/2"/>
                                          </p:val>
                                        </p:tav>
                                        <p:tav tm="100000">
                                          <p:val>
                                            <p:strVal val="#ppt_y"/>
                                          </p:val>
                                        </p:tav>
                                      </p:tavLst>
                                    </p:anim>
                                  </p:childTnLst>
                                </p:cTn>
                              </p:par>
                              <p:par>
                                <p:cTn id="51" presetID="2" presetClass="exit" presetSubtype="4" fill="hold" nodeType="withEffect">
                                  <p:stCondLst>
                                    <p:cond delay="400"/>
                                  </p:stCondLst>
                                  <p:childTnLst>
                                    <p:anim calcmode="lin" valueType="num">
                                      <p:cBhvr additive="base">
                                        <p:cTn id="52" dur="500"/>
                                        <p:tgtEl>
                                          <p:spTgt spid="7"/>
                                        </p:tgtEl>
                                        <p:attrNameLst>
                                          <p:attrName>ppt_x</p:attrName>
                                        </p:attrNameLst>
                                      </p:cBhvr>
                                      <p:tavLst>
                                        <p:tav tm="0">
                                          <p:val>
                                            <p:strVal val="ppt_x"/>
                                          </p:val>
                                        </p:tav>
                                        <p:tav tm="100000">
                                          <p:val>
                                            <p:strVal val="ppt_x"/>
                                          </p:val>
                                        </p:tav>
                                      </p:tavLst>
                                    </p:anim>
                                    <p:anim calcmode="lin" valueType="num">
                                      <p:cBhvr additive="base">
                                        <p:cTn id="53" dur="500"/>
                                        <p:tgtEl>
                                          <p:spTgt spid="7"/>
                                        </p:tgtEl>
                                        <p:attrNameLst>
                                          <p:attrName>ppt_y</p:attrName>
                                        </p:attrNameLst>
                                      </p:cBhvr>
                                      <p:tavLst>
                                        <p:tav tm="0">
                                          <p:val>
                                            <p:strVal val="ppt_y"/>
                                          </p:val>
                                        </p:tav>
                                        <p:tav tm="100000">
                                          <p:val>
                                            <p:strVal val="1+ppt_h/2"/>
                                          </p:val>
                                        </p:tav>
                                      </p:tavLst>
                                    </p:anim>
                                    <p:set>
                                      <p:cBhvr>
                                        <p:cTn id="54" dur="1" fill="hold">
                                          <p:stCondLst>
                                            <p:cond delay="499"/>
                                          </p:stCondLst>
                                        </p:cTn>
                                        <p:tgtEl>
                                          <p:spTgt spid="7"/>
                                        </p:tgtEl>
                                        <p:attrNameLst>
                                          <p:attrName>style.visibility</p:attrName>
                                        </p:attrNameLst>
                                      </p:cBhvr>
                                      <p:to>
                                        <p:strVal val="hidden"/>
                                      </p:to>
                                    </p:set>
                                  </p:childTnLst>
                                </p:cTn>
                              </p:par>
                              <p:par>
                                <p:cTn id="55" presetID="22" presetClass="entr" presetSubtype="1" fill="hold" nodeType="withEffect">
                                  <p:stCondLst>
                                    <p:cond delay="600"/>
                                  </p:stCondLst>
                                  <p:childTnLst>
                                    <p:set>
                                      <p:cBhvr>
                                        <p:cTn id="56" dur="1" fill="hold">
                                          <p:stCondLst>
                                            <p:cond delay="0"/>
                                          </p:stCondLst>
                                        </p:cTn>
                                        <p:tgtEl>
                                          <p:spTgt spid="15"/>
                                        </p:tgtEl>
                                        <p:attrNameLst>
                                          <p:attrName>style.visibility</p:attrName>
                                        </p:attrNameLst>
                                      </p:cBhvr>
                                      <p:to>
                                        <p:strVal val="visible"/>
                                      </p:to>
                                    </p:set>
                                    <p:animEffect transition="in" filter="wipe(up)">
                                      <p:cBhvr>
                                        <p:cTn id="57" dur="200"/>
                                        <p:tgtEl>
                                          <p:spTgt spid="15"/>
                                        </p:tgtEl>
                                      </p:cBhvr>
                                    </p:animEffect>
                                  </p:childTnLst>
                                </p:cTn>
                              </p:par>
                              <p:par>
                                <p:cTn id="58" presetID="22" presetClass="entr" presetSubtype="8" fill="hold" nodeType="withEffect">
                                  <p:stCondLst>
                                    <p:cond delay="80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200"/>
                                        <p:tgtEl>
                                          <p:spTgt spid="17"/>
                                        </p:tgtEl>
                                      </p:cBhvr>
                                    </p:animEffect>
                                  </p:childTnLst>
                                </p:cTn>
                              </p:par>
                              <p:par>
                                <p:cTn id="61" presetID="10" presetClass="entr" presetSubtype="0" fill="hold" grpId="0" nodeType="withEffect">
                                  <p:stCondLst>
                                    <p:cond delay="1000"/>
                                  </p:stCondLst>
                                  <p:iterate type="lt">
                                    <p:tmPct val="70000"/>
                                  </p:iterate>
                                  <p:childTnLst>
                                    <p:set>
                                      <p:cBhvr>
                                        <p:cTn id="62" dur="1" fill="hold">
                                          <p:stCondLst>
                                            <p:cond delay="0"/>
                                          </p:stCondLst>
                                        </p:cTn>
                                        <p:tgtEl>
                                          <p:spTgt spid="39"/>
                                        </p:tgtEl>
                                        <p:attrNameLst>
                                          <p:attrName>style.visibility</p:attrName>
                                        </p:attrNameLst>
                                      </p:cBhvr>
                                      <p:to>
                                        <p:strVal val="visible"/>
                                      </p:to>
                                    </p:set>
                                    <p:animEffect transition="in" filter="fade">
                                      <p:cBhvr>
                                        <p:cTn id="63" dur="100"/>
                                        <p:tgtEl>
                                          <p:spTgt spid="39"/>
                                        </p:tgtEl>
                                      </p:cBhvr>
                                    </p:animEffect>
                                  </p:childTnLst>
                                </p:cTn>
                              </p:par>
                              <p:par>
                                <p:cTn id="64" presetID="10" presetClass="entr" presetSubtype="0" fill="hold" grpId="0" nodeType="withEffect">
                                  <p:stCondLst>
                                    <p:cond delay="1500"/>
                                  </p:stCondLst>
                                  <p:iterate type="lt">
                                    <p:tmPct val="50000"/>
                                  </p:iterate>
                                  <p:childTnLst>
                                    <p:set>
                                      <p:cBhvr>
                                        <p:cTn id="65" dur="1" fill="hold">
                                          <p:stCondLst>
                                            <p:cond delay="0"/>
                                          </p:stCondLst>
                                        </p:cTn>
                                        <p:tgtEl>
                                          <p:spTgt spid="40"/>
                                        </p:tgtEl>
                                        <p:attrNameLst>
                                          <p:attrName>style.visibility</p:attrName>
                                        </p:attrNameLst>
                                      </p:cBhvr>
                                      <p:to>
                                        <p:strVal val="visible"/>
                                      </p:to>
                                    </p:set>
                                    <p:animEffect transition="in" filter="fade">
                                      <p:cBhvr>
                                        <p:cTn id="66" dur="100"/>
                                        <p:tgtEl>
                                          <p:spTgt spid="40"/>
                                        </p:tgtEl>
                                      </p:cBhvr>
                                    </p:animEffect>
                                  </p:childTnLst>
                                </p:cTn>
                              </p:par>
                              <p:par>
                                <p:cTn id="67" presetID="2" presetClass="entr" presetSubtype="4" decel="100000" fill="hold" nodeType="withEffect">
                                  <p:stCondLst>
                                    <p:cond delay="5700"/>
                                  </p:stCondLst>
                                  <p:childTnLst>
                                    <p:set>
                                      <p:cBhvr>
                                        <p:cTn id="68" dur="1" fill="hold">
                                          <p:stCondLst>
                                            <p:cond delay="0"/>
                                          </p:stCondLst>
                                        </p:cTn>
                                        <p:tgtEl>
                                          <p:spTgt spid="7"/>
                                        </p:tgtEl>
                                        <p:attrNameLst>
                                          <p:attrName>style.visibility</p:attrName>
                                        </p:attrNameLst>
                                      </p:cBhvr>
                                      <p:to>
                                        <p:strVal val="visible"/>
                                      </p:to>
                                    </p:set>
                                    <p:anim calcmode="lin" valueType="num">
                                      <p:cBhvr additive="base">
                                        <p:cTn id="69" dur="500" fill="hold"/>
                                        <p:tgtEl>
                                          <p:spTgt spid="7"/>
                                        </p:tgtEl>
                                        <p:attrNameLst>
                                          <p:attrName>ppt_x</p:attrName>
                                        </p:attrNameLst>
                                      </p:cBhvr>
                                      <p:tavLst>
                                        <p:tav tm="0">
                                          <p:val>
                                            <p:strVal val="#ppt_x"/>
                                          </p:val>
                                        </p:tav>
                                        <p:tav tm="100000">
                                          <p:val>
                                            <p:strVal val="#ppt_x"/>
                                          </p:val>
                                        </p:tav>
                                      </p:tavLst>
                                    </p:anim>
                                    <p:anim calcmode="lin" valueType="num">
                                      <p:cBhvr additive="base">
                                        <p:cTn id="70" dur="500" fill="hold"/>
                                        <p:tgtEl>
                                          <p:spTgt spid="7"/>
                                        </p:tgtEl>
                                        <p:attrNameLst>
                                          <p:attrName>ppt_y</p:attrName>
                                        </p:attrNameLst>
                                      </p:cBhvr>
                                      <p:tavLst>
                                        <p:tav tm="0">
                                          <p:val>
                                            <p:strVal val="1+#ppt_h/2"/>
                                          </p:val>
                                        </p:tav>
                                        <p:tav tm="100000">
                                          <p:val>
                                            <p:strVal val="#ppt_y"/>
                                          </p:val>
                                        </p:tav>
                                      </p:tavLst>
                                    </p:anim>
                                  </p:childTnLst>
                                </p:cTn>
                              </p:par>
                              <p:par>
                                <p:cTn id="71" presetID="2" presetClass="exit" presetSubtype="8" accel="100000" fill="hold" nodeType="withEffect">
                                  <p:stCondLst>
                                    <p:cond delay="6200"/>
                                  </p:stCondLst>
                                  <p:childTnLst>
                                    <p:anim calcmode="lin" valueType="num">
                                      <p:cBhvr additive="base">
                                        <p:cTn id="72" dur="500"/>
                                        <p:tgtEl>
                                          <p:spTgt spid="7"/>
                                        </p:tgtEl>
                                        <p:attrNameLst>
                                          <p:attrName>ppt_x</p:attrName>
                                        </p:attrNameLst>
                                      </p:cBhvr>
                                      <p:tavLst>
                                        <p:tav tm="0">
                                          <p:val>
                                            <p:strVal val="ppt_x"/>
                                          </p:val>
                                        </p:tav>
                                        <p:tav tm="100000">
                                          <p:val>
                                            <p:strVal val="0-ppt_w/2"/>
                                          </p:val>
                                        </p:tav>
                                      </p:tavLst>
                                    </p:anim>
                                    <p:anim calcmode="lin" valueType="num">
                                      <p:cBhvr additive="base">
                                        <p:cTn id="73" dur="500"/>
                                        <p:tgtEl>
                                          <p:spTgt spid="7"/>
                                        </p:tgtEl>
                                        <p:attrNameLst>
                                          <p:attrName>ppt_y</p:attrName>
                                        </p:attrNameLst>
                                      </p:cBhvr>
                                      <p:tavLst>
                                        <p:tav tm="0">
                                          <p:val>
                                            <p:strVal val="ppt_y"/>
                                          </p:val>
                                        </p:tav>
                                        <p:tav tm="100000">
                                          <p:val>
                                            <p:strVal val="ppt_y"/>
                                          </p:val>
                                        </p:tav>
                                      </p:tavLst>
                                    </p:anim>
                                    <p:set>
                                      <p:cBhvr>
                                        <p:cTn id="74" dur="1" fill="hold">
                                          <p:stCondLst>
                                            <p:cond delay="499"/>
                                          </p:stCondLst>
                                        </p:cTn>
                                        <p:tgtEl>
                                          <p:spTgt spid="7"/>
                                        </p:tgtEl>
                                        <p:attrNameLst>
                                          <p:attrName>style.visibility</p:attrName>
                                        </p:attrNameLst>
                                      </p:cBhvr>
                                      <p:to>
                                        <p:strVal val="hidden"/>
                                      </p:to>
                                    </p:set>
                                  </p:childTnLst>
                                </p:cTn>
                              </p:par>
                              <p:par>
                                <p:cTn id="75" presetID="2" presetClass="exit" presetSubtype="8" accel="100000" fill="hold" nodeType="withEffect">
                                  <p:stCondLst>
                                    <p:cond delay="6200"/>
                                  </p:stCondLst>
                                  <p:childTnLst>
                                    <p:anim calcmode="lin" valueType="num">
                                      <p:cBhvr additive="base">
                                        <p:cTn id="76" dur="500"/>
                                        <p:tgtEl>
                                          <p:spTgt spid="14"/>
                                        </p:tgtEl>
                                        <p:attrNameLst>
                                          <p:attrName>ppt_x</p:attrName>
                                        </p:attrNameLst>
                                      </p:cBhvr>
                                      <p:tavLst>
                                        <p:tav tm="0">
                                          <p:val>
                                            <p:strVal val="ppt_x"/>
                                          </p:val>
                                        </p:tav>
                                        <p:tav tm="100000">
                                          <p:val>
                                            <p:strVal val="0-ppt_w/2"/>
                                          </p:val>
                                        </p:tav>
                                      </p:tavLst>
                                    </p:anim>
                                    <p:anim calcmode="lin" valueType="num">
                                      <p:cBhvr additive="base">
                                        <p:cTn id="77" dur="500"/>
                                        <p:tgtEl>
                                          <p:spTgt spid="14"/>
                                        </p:tgtEl>
                                        <p:attrNameLst>
                                          <p:attrName>ppt_y</p:attrName>
                                        </p:attrNameLst>
                                      </p:cBhvr>
                                      <p:tavLst>
                                        <p:tav tm="0">
                                          <p:val>
                                            <p:strVal val="ppt_y"/>
                                          </p:val>
                                        </p:tav>
                                        <p:tav tm="100000">
                                          <p:val>
                                            <p:strVal val="ppt_y"/>
                                          </p:val>
                                        </p:tav>
                                      </p:tavLst>
                                    </p:anim>
                                    <p:set>
                                      <p:cBhvr>
                                        <p:cTn id="78" dur="1" fill="hold">
                                          <p:stCondLst>
                                            <p:cond delay="499"/>
                                          </p:stCondLst>
                                        </p:cTn>
                                        <p:tgtEl>
                                          <p:spTgt spid="14"/>
                                        </p:tgtEl>
                                        <p:attrNameLst>
                                          <p:attrName>style.visibility</p:attrName>
                                        </p:attrNameLst>
                                      </p:cBhvr>
                                      <p:to>
                                        <p:strVal val="hidden"/>
                                      </p:to>
                                    </p:set>
                                  </p:childTnLst>
                                </p:cTn>
                              </p:par>
                              <p:par>
                                <p:cTn id="79" presetID="2" presetClass="exit" presetSubtype="8" accel="100000" fill="hold" nodeType="withEffect">
                                  <p:stCondLst>
                                    <p:cond delay="6200"/>
                                  </p:stCondLst>
                                  <p:childTnLst>
                                    <p:anim calcmode="lin" valueType="num">
                                      <p:cBhvr additive="base">
                                        <p:cTn id="80" dur="500"/>
                                        <p:tgtEl>
                                          <p:spTgt spid="16"/>
                                        </p:tgtEl>
                                        <p:attrNameLst>
                                          <p:attrName>ppt_x</p:attrName>
                                        </p:attrNameLst>
                                      </p:cBhvr>
                                      <p:tavLst>
                                        <p:tav tm="0">
                                          <p:val>
                                            <p:strVal val="ppt_x"/>
                                          </p:val>
                                        </p:tav>
                                        <p:tav tm="100000">
                                          <p:val>
                                            <p:strVal val="0-ppt_w/2"/>
                                          </p:val>
                                        </p:tav>
                                      </p:tavLst>
                                    </p:anim>
                                    <p:anim calcmode="lin" valueType="num">
                                      <p:cBhvr additive="base">
                                        <p:cTn id="81" dur="500"/>
                                        <p:tgtEl>
                                          <p:spTgt spid="16"/>
                                        </p:tgtEl>
                                        <p:attrNameLst>
                                          <p:attrName>ppt_y</p:attrName>
                                        </p:attrNameLst>
                                      </p:cBhvr>
                                      <p:tavLst>
                                        <p:tav tm="0">
                                          <p:val>
                                            <p:strVal val="ppt_y"/>
                                          </p:val>
                                        </p:tav>
                                        <p:tav tm="100000">
                                          <p:val>
                                            <p:strVal val="ppt_y"/>
                                          </p:val>
                                        </p:tav>
                                      </p:tavLst>
                                    </p:anim>
                                    <p:set>
                                      <p:cBhvr>
                                        <p:cTn id="82" dur="1" fill="hold">
                                          <p:stCondLst>
                                            <p:cond delay="499"/>
                                          </p:stCondLst>
                                        </p:cTn>
                                        <p:tgtEl>
                                          <p:spTgt spid="16"/>
                                        </p:tgtEl>
                                        <p:attrNameLst>
                                          <p:attrName>style.visibility</p:attrName>
                                        </p:attrNameLst>
                                      </p:cBhvr>
                                      <p:to>
                                        <p:strVal val="hidden"/>
                                      </p:to>
                                    </p:set>
                                  </p:childTnLst>
                                </p:cTn>
                              </p:par>
                              <p:par>
                                <p:cTn id="83" presetID="2" presetClass="exit" presetSubtype="8" accel="100000" fill="hold" nodeType="withEffect">
                                  <p:stCondLst>
                                    <p:cond delay="6200"/>
                                  </p:stCondLst>
                                  <p:childTnLst>
                                    <p:anim calcmode="lin" valueType="num">
                                      <p:cBhvr additive="base">
                                        <p:cTn id="84" dur="500"/>
                                        <p:tgtEl>
                                          <p:spTgt spid="18"/>
                                        </p:tgtEl>
                                        <p:attrNameLst>
                                          <p:attrName>ppt_x</p:attrName>
                                        </p:attrNameLst>
                                      </p:cBhvr>
                                      <p:tavLst>
                                        <p:tav tm="0">
                                          <p:val>
                                            <p:strVal val="ppt_x"/>
                                          </p:val>
                                        </p:tav>
                                        <p:tav tm="100000">
                                          <p:val>
                                            <p:strVal val="0-ppt_w/2"/>
                                          </p:val>
                                        </p:tav>
                                      </p:tavLst>
                                    </p:anim>
                                    <p:anim calcmode="lin" valueType="num">
                                      <p:cBhvr additive="base">
                                        <p:cTn id="85" dur="500"/>
                                        <p:tgtEl>
                                          <p:spTgt spid="18"/>
                                        </p:tgtEl>
                                        <p:attrNameLst>
                                          <p:attrName>ppt_y</p:attrName>
                                        </p:attrNameLst>
                                      </p:cBhvr>
                                      <p:tavLst>
                                        <p:tav tm="0">
                                          <p:val>
                                            <p:strVal val="ppt_y"/>
                                          </p:val>
                                        </p:tav>
                                        <p:tav tm="100000">
                                          <p:val>
                                            <p:strVal val="ppt_y"/>
                                          </p:val>
                                        </p:tav>
                                      </p:tavLst>
                                    </p:anim>
                                    <p:set>
                                      <p:cBhvr>
                                        <p:cTn id="86" dur="1" fill="hold">
                                          <p:stCondLst>
                                            <p:cond delay="499"/>
                                          </p:stCondLst>
                                        </p:cTn>
                                        <p:tgtEl>
                                          <p:spTgt spid="18"/>
                                        </p:tgtEl>
                                        <p:attrNameLst>
                                          <p:attrName>style.visibility</p:attrName>
                                        </p:attrNameLst>
                                      </p:cBhvr>
                                      <p:to>
                                        <p:strVal val="hidden"/>
                                      </p:to>
                                    </p:set>
                                  </p:childTnLst>
                                </p:cTn>
                              </p:par>
                              <p:par>
                                <p:cTn id="87" presetID="2" presetClass="exit" presetSubtype="8" accel="100000" fill="hold" nodeType="withEffect">
                                  <p:stCondLst>
                                    <p:cond delay="6200"/>
                                  </p:stCondLst>
                                  <p:childTnLst>
                                    <p:anim calcmode="lin" valueType="num">
                                      <p:cBhvr additive="base">
                                        <p:cTn id="88" dur="500"/>
                                        <p:tgtEl>
                                          <p:spTgt spid="19"/>
                                        </p:tgtEl>
                                        <p:attrNameLst>
                                          <p:attrName>ppt_x</p:attrName>
                                        </p:attrNameLst>
                                      </p:cBhvr>
                                      <p:tavLst>
                                        <p:tav tm="0">
                                          <p:val>
                                            <p:strVal val="ppt_x"/>
                                          </p:val>
                                        </p:tav>
                                        <p:tav tm="100000">
                                          <p:val>
                                            <p:strVal val="0-ppt_w/2"/>
                                          </p:val>
                                        </p:tav>
                                      </p:tavLst>
                                    </p:anim>
                                    <p:anim calcmode="lin" valueType="num">
                                      <p:cBhvr additive="base">
                                        <p:cTn id="89" dur="500"/>
                                        <p:tgtEl>
                                          <p:spTgt spid="19"/>
                                        </p:tgtEl>
                                        <p:attrNameLst>
                                          <p:attrName>ppt_y</p:attrName>
                                        </p:attrNameLst>
                                      </p:cBhvr>
                                      <p:tavLst>
                                        <p:tav tm="0">
                                          <p:val>
                                            <p:strVal val="ppt_y"/>
                                          </p:val>
                                        </p:tav>
                                        <p:tav tm="100000">
                                          <p:val>
                                            <p:strVal val="ppt_y"/>
                                          </p:val>
                                        </p:tav>
                                      </p:tavLst>
                                    </p:anim>
                                    <p:set>
                                      <p:cBhvr>
                                        <p:cTn id="90" dur="1" fill="hold">
                                          <p:stCondLst>
                                            <p:cond delay="499"/>
                                          </p:stCondLst>
                                        </p:cTn>
                                        <p:tgtEl>
                                          <p:spTgt spid="19"/>
                                        </p:tgtEl>
                                        <p:attrNameLst>
                                          <p:attrName>style.visibility</p:attrName>
                                        </p:attrNameLst>
                                      </p:cBhvr>
                                      <p:to>
                                        <p:strVal val="hidden"/>
                                      </p:to>
                                    </p:set>
                                  </p:childTnLst>
                                </p:cTn>
                              </p:par>
                              <p:par>
                                <p:cTn id="91" presetID="2" presetClass="exit" presetSubtype="8" accel="100000" fill="hold" nodeType="withEffect">
                                  <p:stCondLst>
                                    <p:cond delay="6200"/>
                                  </p:stCondLst>
                                  <p:childTnLst>
                                    <p:anim calcmode="lin" valueType="num">
                                      <p:cBhvr additive="base">
                                        <p:cTn id="92" dur="500"/>
                                        <p:tgtEl>
                                          <p:spTgt spid="20"/>
                                        </p:tgtEl>
                                        <p:attrNameLst>
                                          <p:attrName>ppt_x</p:attrName>
                                        </p:attrNameLst>
                                      </p:cBhvr>
                                      <p:tavLst>
                                        <p:tav tm="0">
                                          <p:val>
                                            <p:strVal val="ppt_x"/>
                                          </p:val>
                                        </p:tav>
                                        <p:tav tm="100000">
                                          <p:val>
                                            <p:strVal val="0-ppt_w/2"/>
                                          </p:val>
                                        </p:tav>
                                      </p:tavLst>
                                    </p:anim>
                                    <p:anim calcmode="lin" valueType="num">
                                      <p:cBhvr additive="base">
                                        <p:cTn id="93" dur="500"/>
                                        <p:tgtEl>
                                          <p:spTgt spid="20"/>
                                        </p:tgtEl>
                                        <p:attrNameLst>
                                          <p:attrName>ppt_y</p:attrName>
                                        </p:attrNameLst>
                                      </p:cBhvr>
                                      <p:tavLst>
                                        <p:tav tm="0">
                                          <p:val>
                                            <p:strVal val="ppt_y"/>
                                          </p:val>
                                        </p:tav>
                                        <p:tav tm="100000">
                                          <p:val>
                                            <p:strVal val="ppt_y"/>
                                          </p:val>
                                        </p:tav>
                                      </p:tavLst>
                                    </p:anim>
                                    <p:set>
                                      <p:cBhvr>
                                        <p:cTn id="94" dur="1" fill="hold">
                                          <p:stCondLst>
                                            <p:cond delay="499"/>
                                          </p:stCondLst>
                                        </p:cTn>
                                        <p:tgtEl>
                                          <p:spTgt spid="20"/>
                                        </p:tgtEl>
                                        <p:attrNameLst>
                                          <p:attrName>style.visibility</p:attrName>
                                        </p:attrNameLst>
                                      </p:cBhvr>
                                      <p:to>
                                        <p:strVal val="hidden"/>
                                      </p:to>
                                    </p:set>
                                  </p:childTnLst>
                                </p:cTn>
                              </p:par>
                              <p:par>
                                <p:cTn id="95" presetID="2" presetClass="exit" presetSubtype="8" accel="100000" fill="hold" nodeType="withEffect">
                                  <p:stCondLst>
                                    <p:cond delay="6200"/>
                                  </p:stCondLst>
                                  <p:childTnLst>
                                    <p:anim calcmode="lin" valueType="num">
                                      <p:cBhvr additive="base">
                                        <p:cTn id="96" dur="500"/>
                                        <p:tgtEl>
                                          <p:spTgt spid="21"/>
                                        </p:tgtEl>
                                        <p:attrNameLst>
                                          <p:attrName>ppt_x</p:attrName>
                                        </p:attrNameLst>
                                      </p:cBhvr>
                                      <p:tavLst>
                                        <p:tav tm="0">
                                          <p:val>
                                            <p:strVal val="ppt_x"/>
                                          </p:val>
                                        </p:tav>
                                        <p:tav tm="100000">
                                          <p:val>
                                            <p:strVal val="0-ppt_w/2"/>
                                          </p:val>
                                        </p:tav>
                                      </p:tavLst>
                                    </p:anim>
                                    <p:anim calcmode="lin" valueType="num">
                                      <p:cBhvr additive="base">
                                        <p:cTn id="97" dur="500"/>
                                        <p:tgtEl>
                                          <p:spTgt spid="21"/>
                                        </p:tgtEl>
                                        <p:attrNameLst>
                                          <p:attrName>ppt_y</p:attrName>
                                        </p:attrNameLst>
                                      </p:cBhvr>
                                      <p:tavLst>
                                        <p:tav tm="0">
                                          <p:val>
                                            <p:strVal val="ppt_y"/>
                                          </p:val>
                                        </p:tav>
                                        <p:tav tm="100000">
                                          <p:val>
                                            <p:strVal val="ppt_y"/>
                                          </p:val>
                                        </p:tav>
                                      </p:tavLst>
                                    </p:anim>
                                    <p:set>
                                      <p:cBhvr>
                                        <p:cTn id="98" dur="1" fill="hold">
                                          <p:stCondLst>
                                            <p:cond delay="499"/>
                                          </p:stCondLst>
                                        </p:cTn>
                                        <p:tgtEl>
                                          <p:spTgt spid="21"/>
                                        </p:tgtEl>
                                        <p:attrNameLst>
                                          <p:attrName>style.visibility</p:attrName>
                                        </p:attrNameLst>
                                      </p:cBhvr>
                                      <p:to>
                                        <p:strVal val="hidden"/>
                                      </p:to>
                                    </p:set>
                                  </p:childTnLst>
                                </p:cTn>
                              </p:par>
                              <p:par>
                                <p:cTn id="99" presetID="53" presetClass="exit" presetSubtype="32" fill="hold" nodeType="withEffect">
                                  <p:stCondLst>
                                    <p:cond delay="6200"/>
                                  </p:stCondLst>
                                  <p:childTnLst>
                                    <p:anim calcmode="lin" valueType="num">
                                      <p:cBhvr>
                                        <p:cTn id="100" dur="100"/>
                                        <p:tgtEl>
                                          <p:spTgt spid="22"/>
                                        </p:tgtEl>
                                        <p:attrNameLst>
                                          <p:attrName>ppt_w</p:attrName>
                                        </p:attrNameLst>
                                      </p:cBhvr>
                                      <p:tavLst>
                                        <p:tav tm="0">
                                          <p:val>
                                            <p:strVal val="ppt_w"/>
                                          </p:val>
                                        </p:tav>
                                        <p:tav tm="100000">
                                          <p:val>
                                            <p:fltVal val="0"/>
                                          </p:val>
                                        </p:tav>
                                      </p:tavLst>
                                    </p:anim>
                                    <p:anim calcmode="lin" valueType="num">
                                      <p:cBhvr>
                                        <p:cTn id="101" dur="100"/>
                                        <p:tgtEl>
                                          <p:spTgt spid="22"/>
                                        </p:tgtEl>
                                        <p:attrNameLst>
                                          <p:attrName>ppt_h</p:attrName>
                                        </p:attrNameLst>
                                      </p:cBhvr>
                                      <p:tavLst>
                                        <p:tav tm="0">
                                          <p:val>
                                            <p:strVal val="ppt_h"/>
                                          </p:val>
                                        </p:tav>
                                        <p:tav tm="100000">
                                          <p:val>
                                            <p:fltVal val="0"/>
                                          </p:val>
                                        </p:tav>
                                      </p:tavLst>
                                    </p:anim>
                                    <p:animEffect transition="out" filter="fade">
                                      <p:cBhvr>
                                        <p:cTn id="102" dur="100"/>
                                        <p:tgtEl>
                                          <p:spTgt spid="22"/>
                                        </p:tgtEl>
                                      </p:cBhvr>
                                    </p:animEffect>
                                    <p:set>
                                      <p:cBhvr>
                                        <p:cTn id="103" dur="1" fill="hold">
                                          <p:stCondLst>
                                            <p:cond delay="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04" repeatCount="indefinite" fill="hold" display="0">
                  <p:stCondLst>
                    <p:cond delay="indefinite"/>
                  </p:stCondLst>
                  <p:endCondLst>
                    <p:cond evt="onStopAudio" delay="0">
                      <p:tgtEl>
                        <p:sldTgt/>
                      </p:tgtEl>
                    </p:cond>
                  </p:endCondLst>
                </p:cTn>
                <p:tgtEl>
                  <p:spTgt spid="2"/>
                </p:tgtEl>
              </p:cMediaNode>
            </p:audio>
          </p:childTnLst>
        </p:cTn>
      </p:par>
    </p:tnLst>
    <p:bldLst>
      <p:bldP spid="39" grpId="0"/>
      <p:bldP spid="4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1" descr="D:\360data\重要数据\桌面\66666666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2" name="2" descr="D:\360data\重要数据\桌面\55555555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3" descr="D:\360data\重要数据\桌面\444444444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4" name="4" descr="D:\360data\重要数据\桌面\333333333333.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5" name="5" descr="D:\360data\重要数据\桌面\22222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6" descr="D:\360data\重要数据\桌面\1111111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24"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01</a:t>
            </a:r>
          </a:p>
          <a:p>
            <a:pPr lvl="0" algn="ctr"/>
            <a:r>
              <a:rPr lang="en-US" altLang="zh-CN" sz="1600" dirty="0">
                <a:solidFill>
                  <a:prstClr val="white"/>
                </a:solidFill>
                <a:latin typeface="微软雅黑" pitchFamily="34" charset="-122"/>
                <a:ea typeface="微软雅黑" pitchFamily="34" charset="-122"/>
              </a:rPr>
              <a:t>Introduction</a:t>
            </a:r>
            <a:endParaRPr lang="zh-CN" altLang="en-US" sz="1600" dirty="0"/>
          </a:p>
        </p:txBody>
      </p:sp>
      <p:sp>
        <p:nvSpPr>
          <p:cNvPr id="25" name="AutoShape 24"/>
          <p:cNvSpPr>
            <a:spLocks noChangeArrowheads="1"/>
          </p:cNvSpPr>
          <p:nvPr/>
        </p:nvSpPr>
        <p:spPr bwMode="auto">
          <a:xfrm>
            <a:off x="3787904" y="1870470"/>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endParaRPr lang="en-US" altLang="zh-CN" sz="4000" i="1" dirty="0">
              <a:solidFill>
                <a:prstClr val="white"/>
              </a:solidFill>
              <a:latin typeface="Pirulen" pitchFamily="2" charset="0"/>
            </a:endParaRPr>
          </a:p>
          <a:p>
            <a:pPr lvl="0" algn="ctr"/>
            <a:r>
              <a:rPr lang="en-US" altLang="zh-CN" sz="1600" dirty="0">
                <a:solidFill>
                  <a:prstClr val="white"/>
                </a:solidFill>
                <a:latin typeface="微软雅黑" pitchFamily="34" charset="-122"/>
                <a:ea typeface="微软雅黑" pitchFamily="34" charset="-122"/>
              </a:rPr>
              <a:t>Proposed </a:t>
            </a:r>
          </a:p>
          <a:p>
            <a:pPr lvl="0" algn="ctr"/>
            <a:r>
              <a:rPr lang="en-US" altLang="zh-CN" sz="1600" dirty="0">
                <a:solidFill>
                  <a:prstClr val="white"/>
                </a:solidFill>
                <a:latin typeface="微软雅黑" pitchFamily="34" charset="-122"/>
                <a:ea typeface="微软雅黑" pitchFamily="34" charset="-122"/>
              </a:rPr>
              <a:t>System</a:t>
            </a:r>
            <a:endParaRPr lang="zh-CN" altLang="en-US" sz="1600" dirty="0">
              <a:solidFill>
                <a:prstClr val="white"/>
              </a:solidFill>
              <a:latin typeface="Pirulen" pitchFamily="2" charset="0"/>
            </a:endParaRPr>
          </a:p>
        </p:txBody>
      </p:sp>
      <p:sp>
        <p:nvSpPr>
          <p:cNvPr id="26" name="AutoShape 24"/>
          <p:cNvSpPr>
            <a:spLocks noChangeArrowheads="1"/>
          </p:cNvSpPr>
          <p:nvPr/>
        </p:nvSpPr>
        <p:spPr bwMode="auto">
          <a:xfrm>
            <a:off x="3835909" y="1988840"/>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p>
          <a:p>
            <a:pPr lvl="0" algn="ctr"/>
            <a:r>
              <a:rPr lang="en-US" altLang="zh-CN" sz="1600" dirty="0">
                <a:solidFill>
                  <a:prstClr val="white"/>
                </a:solidFill>
                <a:latin typeface="微软雅黑" pitchFamily="34" charset="-122"/>
                <a:ea typeface="微软雅黑" pitchFamily="34" charset="-122"/>
              </a:rPr>
              <a:t>Implementation</a:t>
            </a:r>
          </a:p>
          <a:p>
            <a:pPr lvl="0" algn="ctr"/>
            <a:r>
              <a:rPr lang="en-US" altLang="zh-CN" sz="1600" dirty="0">
                <a:solidFill>
                  <a:prstClr val="white"/>
                </a:solidFill>
                <a:latin typeface="微软雅黑" pitchFamily="34" charset="-122"/>
                <a:ea typeface="微软雅黑" pitchFamily="34" charset="-122"/>
              </a:rPr>
              <a:t>And </a:t>
            </a:r>
          </a:p>
          <a:p>
            <a:pPr lvl="0" algn="ctr"/>
            <a:r>
              <a:rPr lang="en-US" altLang="zh-CN" sz="1600" dirty="0">
                <a:solidFill>
                  <a:prstClr val="white"/>
                </a:solidFill>
                <a:latin typeface="微软雅黑" pitchFamily="34" charset="-122"/>
                <a:ea typeface="微软雅黑" pitchFamily="34" charset="-122"/>
              </a:rPr>
              <a:t>Results</a:t>
            </a:r>
            <a:endParaRPr lang="zh-CN" altLang="en-US" sz="1600" dirty="0">
              <a:solidFill>
                <a:prstClr val="black"/>
              </a:solidFill>
            </a:endParaRPr>
          </a:p>
        </p:txBody>
      </p:sp>
      <p:sp>
        <p:nvSpPr>
          <p:cNvPr id="27" name="AutoShape 24"/>
          <p:cNvSpPr>
            <a:spLocks noChangeArrowheads="1"/>
          </p:cNvSpPr>
          <p:nvPr/>
        </p:nvSpPr>
        <p:spPr bwMode="auto">
          <a:xfrm>
            <a:off x="3939003" y="2126063"/>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04</a:t>
            </a:r>
          </a:p>
          <a:p>
            <a:pPr lvl="0" algn="ctr"/>
            <a:r>
              <a:rPr lang="en-US" altLang="zh-CN" sz="1600" dirty="0">
                <a:solidFill>
                  <a:prstClr val="white"/>
                </a:solidFill>
                <a:latin typeface="微软雅黑" pitchFamily="34" charset="-122"/>
                <a:ea typeface="微软雅黑" pitchFamily="34" charset="-122"/>
              </a:rPr>
              <a:t>Conclusion </a:t>
            </a:r>
          </a:p>
          <a:p>
            <a:pPr lvl="0" algn="ctr"/>
            <a:r>
              <a:rPr lang="en-US" altLang="zh-CN" sz="1600" dirty="0">
                <a:solidFill>
                  <a:prstClr val="white"/>
                </a:solidFill>
                <a:latin typeface="微软雅黑" pitchFamily="34" charset="-122"/>
                <a:ea typeface="微软雅黑" pitchFamily="34" charset="-122"/>
              </a:rPr>
              <a:t>And </a:t>
            </a:r>
          </a:p>
          <a:p>
            <a:pPr lvl="0" algn="ctr"/>
            <a:r>
              <a:rPr lang="en-US" altLang="zh-CN" sz="1600" dirty="0">
                <a:solidFill>
                  <a:prstClr val="white"/>
                </a:solidFill>
                <a:latin typeface="微软雅黑" pitchFamily="34" charset="-122"/>
                <a:ea typeface="微软雅黑" pitchFamily="34" charset="-122"/>
              </a:rPr>
              <a:t>Future Work</a:t>
            </a:r>
            <a:endParaRPr lang="zh-CN" altLang="en-US" sz="1600" dirty="0">
              <a:solidFill>
                <a:prstClr val="black"/>
              </a:solidFill>
            </a:endParaRPr>
          </a:p>
        </p:txBody>
      </p:sp>
      <p:pic>
        <p:nvPicPr>
          <p:cNvPr id="3075" name="Picture 3" descr="D:\360data\重要数据\桌面\未标题-1.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40753" y="290393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360data\重要数据\桌面\未标题2-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10507" y="2865834"/>
            <a:ext cx="3057525" cy="401955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D:\360data\重要数据\桌面\未标题-1.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839622"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5">
            <a:extLst>
              <a:ext uri="{FF2B5EF4-FFF2-40B4-BE49-F238E27FC236}">
                <a16:creationId xmlns:a16="http://schemas.microsoft.com/office/drawing/2014/main" id="{14A51944-D26F-47DD-9525-17B71F7750C9}"/>
              </a:ext>
            </a:extLst>
          </p:cNvPr>
          <p:cNvSpPr txBox="1"/>
          <p:nvPr/>
        </p:nvSpPr>
        <p:spPr>
          <a:xfrm>
            <a:off x="1175762" y="2432714"/>
            <a:ext cx="1476879" cy="369332"/>
          </a:xfrm>
          <a:prstGeom prst="rect">
            <a:avLst/>
          </a:prstGeom>
          <a:noFill/>
        </p:spPr>
        <p:txBody>
          <a:bodyPr wrap="none" rtlCol="0">
            <a:spAutoFit/>
          </a:bodyPr>
          <a:lstStyle/>
          <a:p>
            <a:pPr algn="ctr"/>
            <a:r>
              <a:rPr lang="en-US" altLang="zh-CN" b="1"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b="1"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Tree>
    <p:extLst>
      <p:ext uri="{BB962C8B-B14F-4D97-AF65-F5344CB8AC3E}">
        <p14:creationId xmlns:p14="http://schemas.microsoft.com/office/powerpoint/2010/main" val="1378148188"/>
      </p:ext>
    </p:extLst>
  </p:cSld>
  <p:clrMapOvr>
    <a:masterClrMapping/>
  </p:clrMapOvr>
  <mc:AlternateContent xmlns:mc="http://schemas.openxmlformats.org/markup-compatibility/2006" xmlns:p14="http://schemas.microsoft.com/office/powerpoint/2010/main">
    <mc:Choice Requires="p14">
      <p:transition spd="slow" p14:dur="1300" advClick="0" advTm="0">
        <p14:pan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3000" fill="hold"/>
                                        <p:tgtEl>
                                          <p:spTgt spid="11"/>
                                        </p:tgtEl>
                                        <p:attrNameLst>
                                          <p:attrName>r</p:attrName>
                                        </p:attrNameLst>
                                      </p:cBhvr>
                                    </p:animRot>
                                  </p:childTnLst>
                                </p:cTn>
                              </p:par>
                              <p:par>
                                <p:cTn id="7" presetID="8" presetClass="emph" presetSubtype="0" fill="hold" nodeType="withEffect">
                                  <p:stCondLst>
                                    <p:cond delay="0"/>
                                  </p:stCondLst>
                                  <p:childTnLst>
                                    <p:animRot by="-64800000">
                                      <p:cBhvr>
                                        <p:cTn id="8" dur="3000" fill="hold"/>
                                        <p:tgtEl>
                                          <p:spTgt spid="12"/>
                                        </p:tgtEl>
                                        <p:attrNameLst>
                                          <p:attrName>r</p:attrName>
                                        </p:attrNameLst>
                                      </p:cBhvr>
                                    </p:animRot>
                                  </p:childTnLst>
                                </p:cTn>
                              </p:par>
                              <p:par>
                                <p:cTn id="9" presetID="8" presetClass="emph" presetSubtype="0" fill="hold" nodeType="withEffect">
                                  <p:stCondLst>
                                    <p:cond delay="0"/>
                                  </p:stCondLst>
                                  <p:childTnLst>
                                    <p:animRot by="43200000">
                                      <p:cBhvr>
                                        <p:cTn id="10" dur="3000" fill="hold"/>
                                        <p:tgtEl>
                                          <p:spTgt spid="13"/>
                                        </p:tgtEl>
                                        <p:attrNameLst>
                                          <p:attrName>r</p:attrName>
                                        </p:attrNameLst>
                                      </p:cBhvr>
                                    </p:animRot>
                                  </p:childTnLst>
                                </p:cTn>
                              </p:par>
                              <p:par>
                                <p:cTn id="11" presetID="8" presetClass="emph" presetSubtype="0" fill="hold" nodeType="withEffect">
                                  <p:stCondLst>
                                    <p:cond delay="0"/>
                                  </p:stCondLst>
                                  <p:childTnLst>
                                    <p:animRot by="-43200000">
                                      <p:cBhvr>
                                        <p:cTn id="12" dur="3000" fill="hold"/>
                                        <p:tgtEl>
                                          <p:spTgt spid="14"/>
                                        </p:tgtEl>
                                        <p:attrNameLst>
                                          <p:attrName>r</p:attrName>
                                        </p:attrNameLst>
                                      </p:cBhvr>
                                    </p:animRot>
                                  </p:childTnLst>
                                </p:cTn>
                              </p:par>
                              <p:par>
                                <p:cTn id="13" presetID="8" presetClass="emph" presetSubtype="0" fill="hold" nodeType="withEffect">
                                  <p:stCondLst>
                                    <p:cond delay="0"/>
                                  </p:stCondLst>
                                  <p:childTnLst>
                                    <p:animRot by="21600000">
                                      <p:cBhvr>
                                        <p:cTn id="14" dur="3000" fill="hold"/>
                                        <p:tgtEl>
                                          <p:spTgt spid="15"/>
                                        </p:tgtEl>
                                        <p:attrNameLst>
                                          <p:attrName>r</p:attrName>
                                        </p:attrNameLst>
                                      </p:cBhvr>
                                    </p:animRot>
                                  </p:childTnLst>
                                </p:cTn>
                              </p:par>
                              <p:par>
                                <p:cTn id="15" presetID="8" presetClass="emph" presetSubtype="0" fill="hold" nodeType="withEffect">
                                  <p:stCondLst>
                                    <p:cond delay="0"/>
                                  </p:stCondLst>
                                  <p:childTnLst>
                                    <p:animRot by="-21600000">
                                      <p:cBhvr>
                                        <p:cTn id="16" dur="3000" fill="hold"/>
                                        <p:tgtEl>
                                          <p:spTgt spid="16"/>
                                        </p:tgtEl>
                                        <p:attrNameLst>
                                          <p:attrName>r</p:attrName>
                                        </p:attrNameLst>
                                      </p:cBhvr>
                                    </p:animRot>
                                  </p:childTnLst>
                                </p:cTn>
                              </p:par>
                              <p:par>
                                <p:cTn id="17" presetID="2" presetClass="entr" presetSubtype="4" decel="100000" fill="hold" nodeType="with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additive="base">
                                        <p:cTn id="19" dur="500" fill="hold"/>
                                        <p:tgtEl>
                                          <p:spTgt spid="3075"/>
                                        </p:tgtEl>
                                        <p:attrNameLst>
                                          <p:attrName>ppt_x</p:attrName>
                                        </p:attrNameLst>
                                      </p:cBhvr>
                                      <p:tavLst>
                                        <p:tav tm="0">
                                          <p:val>
                                            <p:strVal val="#ppt_x"/>
                                          </p:val>
                                        </p:tav>
                                        <p:tav tm="100000">
                                          <p:val>
                                            <p:strVal val="#ppt_x"/>
                                          </p:val>
                                        </p:tav>
                                      </p:tavLst>
                                    </p:anim>
                                    <p:anim calcmode="lin" valueType="num">
                                      <p:cBhvr additive="base">
                                        <p:cTn id="20" dur="500" fill="hold"/>
                                        <p:tgtEl>
                                          <p:spTgt spid="3075"/>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3076"/>
                                        </p:tgtEl>
                                        <p:attrNameLst>
                                          <p:attrName>style.visibility</p:attrName>
                                        </p:attrNameLst>
                                      </p:cBhvr>
                                      <p:to>
                                        <p:strVal val="visible"/>
                                      </p:to>
                                    </p:set>
                                    <p:anim calcmode="lin" valueType="num">
                                      <p:cBhvr additive="base">
                                        <p:cTn id="23" dur="500" fill="hold"/>
                                        <p:tgtEl>
                                          <p:spTgt spid="3076"/>
                                        </p:tgtEl>
                                        <p:attrNameLst>
                                          <p:attrName>ppt_x</p:attrName>
                                        </p:attrNameLst>
                                      </p:cBhvr>
                                      <p:tavLst>
                                        <p:tav tm="0">
                                          <p:val>
                                            <p:strVal val="#ppt_x"/>
                                          </p:val>
                                        </p:tav>
                                        <p:tav tm="100000">
                                          <p:val>
                                            <p:strVal val="#ppt_x"/>
                                          </p:val>
                                        </p:tav>
                                      </p:tavLst>
                                    </p:anim>
                                    <p:anim calcmode="lin" valueType="num">
                                      <p:cBhvr additive="base">
                                        <p:cTn id="24" dur="500" fill="hold"/>
                                        <p:tgtEl>
                                          <p:spTgt spid="3076"/>
                                        </p:tgtEl>
                                        <p:attrNameLst>
                                          <p:attrName>ppt_y</p:attrName>
                                        </p:attrNameLst>
                                      </p:cBhvr>
                                      <p:tavLst>
                                        <p:tav tm="0">
                                          <p:val>
                                            <p:strVal val="1+#ppt_h/2"/>
                                          </p:val>
                                        </p:tav>
                                        <p:tav tm="100000">
                                          <p:val>
                                            <p:strVal val="#ppt_y"/>
                                          </p:val>
                                        </p:tav>
                                      </p:tavLst>
                                    </p:anim>
                                  </p:childTnLst>
                                </p:cTn>
                              </p:par>
                              <p:par>
                                <p:cTn id="25" presetID="63" presetClass="path" presetSubtype="0" fill="hold" nodeType="withEffect">
                                  <p:stCondLst>
                                    <p:cond delay="500"/>
                                  </p:stCondLst>
                                  <p:childTnLst>
                                    <p:animMotion origin="layout" path="M 0 0 L 0.25 0 E" pathEditMode="relative" ptsTypes="">
                                      <p:cBhvr>
                                        <p:cTn id="26" dur="500" fill="hold"/>
                                        <p:tgtEl>
                                          <p:spTgt spid="3075"/>
                                        </p:tgtEl>
                                        <p:attrNameLst>
                                          <p:attrName>ppt_x</p:attrName>
                                          <p:attrName>ppt_y</p:attrName>
                                        </p:attrNameLst>
                                      </p:cBhvr>
                                    </p:animMotion>
                                  </p:childTnLst>
                                </p:cTn>
                              </p:par>
                              <p:par>
                                <p:cTn id="27" presetID="35" presetClass="path" presetSubtype="0" fill="hold" nodeType="withEffect">
                                  <p:stCondLst>
                                    <p:cond delay="500"/>
                                  </p:stCondLst>
                                  <p:childTnLst>
                                    <p:animMotion origin="layout" path="M 0 0 L -0.25 0 E" pathEditMode="relative" ptsTypes="">
                                      <p:cBhvr>
                                        <p:cTn id="28" dur="500" fill="hold"/>
                                        <p:tgtEl>
                                          <p:spTgt spid="3076"/>
                                        </p:tgtEl>
                                        <p:attrNameLst>
                                          <p:attrName>ppt_x</p:attrName>
                                          <p:attrName>ppt_y</p:attrName>
                                        </p:attrNameLst>
                                      </p:cBhvr>
                                    </p:animMotion>
                                  </p:childTnLst>
                                </p:cTn>
                              </p:par>
                              <p:par>
                                <p:cTn id="29" presetID="10" presetClass="exit" presetSubtype="0" fill="hold" nodeType="withEffect">
                                  <p:stCondLst>
                                    <p:cond delay="700"/>
                                  </p:stCondLst>
                                  <p:childTnLst>
                                    <p:animEffect transition="out" filter="fade">
                                      <p:cBhvr>
                                        <p:cTn id="30" dur="300"/>
                                        <p:tgtEl>
                                          <p:spTgt spid="3076"/>
                                        </p:tgtEl>
                                      </p:cBhvr>
                                    </p:animEffect>
                                    <p:set>
                                      <p:cBhvr>
                                        <p:cTn id="31" dur="1" fill="hold">
                                          <p:stCondLst>
                                            <p:cond delay="299"/>
                                          </p:stCondLst>
                                        </p:cTn>
                                        <p:tgtEl>
                                          <p:spTgt spid="3076"/>
                                        </p:tgtEl>
                                        <p:attrNameLst>
                                          <p:attrName>style.visibility</p:attrName>
                                        </p:attrNameLst>
                                      </p:cBhvr>
                                      <p:to>
                                        <p:strVal val="hidden"/>
                                      </p:to>
                                    </p:set>
                                  </p:childTnLst>
                                </p:cTn>
                              </p:par>
                              <p:par>
                                <p:cTn id="32" presetID="10" presetClass="exit" presetSubtype="0" fill="hold" nodeType="withEffect">
                                  <p:stCondLst>
                                    <p:cond delay="700"/>
                                  </p:stCondLst>
                                  <p:childTnLst>
                                    <p:animEffect transition="out" filter="fade">
                                      <p:cBhvr>
                                        <p:cTn id="33" dur="300"/>
                                        <p:tgtEl>
                                          <p:spTgt spid="3075"/>
                                        </p:tgtEl>
                                      </p:cBhvr>
                                    </p:animEffect>
                                    <p:set>
                                      <p:cBhvr>
                                        <p:cTn id="34" dur="1" fill="hold">
                                          <p:stCondLst>
                                            <p:cond delay="299"/>
                                          </p:stCondLst>
                                        </p:cTn>
                                        <p:tgtEl>
                                          <p:spTgt spid="3075"/>
                                        </p:tgtEl>
                                        <p:attrNameLst>
                                          <p:attrName>style.visibility</p:attrName>
                                        </p:attrNameLst>
                                      </p:cBhvr>
                                      <p:to>
                                        <p:strVal val="hidden"/>
                                      </p:to>
                                    </p:set>
                                  </p:childTnLst>
                                </p:cTn>
                              </p:par>
                              <p:par>
                                <p:cTn id="35" presetID="42" presetClass="path" presetSubtype="0" accel="50000" decel="50000" fill="hold" grpId="0" nodeType="withEffect">
                                  <p:stCondLst>
                                    <p:cond delay="600"/>
                                  </p:stCondLst>
                                  <p:childTnLst>
                                    <p:animMotion origin="layout" path="M 1.42727E-6 -3.33333E-6 L 0.47272 0.12176 " pathEditMode="relative" rAng="0" ptsTypes="AA">
                                      <p:cBhvr>
                                        <p:cTn id="36" dur="1000" fill="hold"/>
                                        <p:tgtEl>
                                          <p:spTgt spid="27"/>
                                        </p:tgtEl>
                                        <p:attrNameLst>
                                          <p:attrName>ppt_x</p:attrName>
                                          <p:attrName>ppt_y</p:attrName>
                                        </p:attrNameLst>
                                      </p:cBhvr>
                                      <p:rCtr x="23636" y="6088"/>
                                    </p:animMotion>
                                  </p:childTnLst>
                                </p:cTn>
                              </p:par>
                              <p:par>
                                <p:cTn id="37" presetID="42" presetClass="path" presetSubtype="0" accel="50000" decel="50000" fill="hold" grpId="0" nodeType="withEffect">
                                  <p:stCondLst>
                                    <p:cond delay="600"/>
                                  </p:stCondLst>
                                  <p:childTnLst>
                                    <p:animMotion origin="layout" path="M -3.9289E-6 4.07407E-6 L 0.3184 0.14676 " pathEditMode="relative" rAng="0" ptsTypes="AA">
                                      <p:cBhvr>
                                        <p:cTn id="38" dur="1000" fill="hold"/>
                                        <p:tgtEl>
                                          <p:spTgt spid="26"/>
                                        </p:tgtEl>
                                        <p:attrNameLst>
                                          <p:attrName>ppt_x</p:attrName>
                                          <p:attrName>ppt_y</p:attrName>
                                        </p:attrNameLst>
                                      </p:cBhvr>
                                      <p:rCtr x="15914" y="7338"/>
                                    </p:animMotion>
                                  </p:childTnLst>
                                </p:cTn>
                              </p:par>
                              <p:par>
                                <p:cTn id="39" presetID="42" presetClass="path" presetSubtype="0" accel="50000" decel="50000" fill="hold" grpId="0" nodeType="withEffect">
                                  <p:stCondLst>
                                    <p:cond delay="600"/>
                                  </p:stCondLst>
                                  <p:childTnLst>
                                    <p:animMotion origin="layout" path="M 2.8298E-6 -4.81481E-6 L 0.15835 0.17176 " pathEditMode="relative" rAng="0" ptsTypes="AA">
                                      <p:cBhvr>
                                        <p:cTn id="40" dur="1000" fill="hold"/>
                                        <p:tgtEl>
                                          <p:spTgt spid="25"/>
                                        </p:tgtEl>
                                        <p:attrNameLst>
                                          <p:attrName>ppt_x</p:attrName>
                                          <p:attrName>ppt_y</p:attrName>
                                        </p:attrNameLst>
                                      </p:cBhvr>
                                      <p:rCtr x="7918" y="8588"/>
                                    </p:animMotion>
                                  </p:childTnLst>
                                </p:cTn>
                              </p:par>
                              <p:par>
                                <p:cTn id="41" presetID="42" presetClass="path" presetSubtype="0" accel="50000" decel="50000" fill="hold" grpId="0" nodeType="withEffect">
                                  <p:stCondLst>
                                    <p:cond delay="600"/>
                                  </p:stCondLst>
                                  <p:childTnLst>
                                    <p:animMotion origin="layout" path="M -3.20224E-6 -3.33333E-6 L -0.00169 0.19676 " pathEditMode="relative" rAng="0" ptsTypes="AA">
                                      <p:cBhvr>
                                        <p:cTn id="42" dur="1000" fill="hold"/>
                                        <p:tgtEl>
                                          <p:spTgt spid="24"/>
                                        </p:tgtEl>
                                        <p:attrNameLst>
                                          <p:attrName>ppt_x</p:attrName>
                                          <p:attrName>ppt_y</p:attrName>
                                        </p:attrNameLst>
                                      </p:cBhvr>
                                      <p:rCtr x="-91" y="9838"/>
                                    </p:animMotion>
                                  </p:childTnLst>
                                </p:cTn>
                              </p:par>
                              <p:par>
                                <p:cTn id="43" presetID="2" presetClass="entr" presetSubtype="4" decel="100000" fill="hold" nodeType="withEffect">
                                  <p:stCondLst>
                                    <p:cond delay="1500"/>
                                  </p:stCondLst>
                                  <p:childTnLst>
                                    <p:set>
                                      <p:cBhvr>
                                        <p:cTn id="44" dur="1" fill="hold">
                                          <p:stCondLst>
                                            <p:cond delay="0"/>
                                          </p:stCondLst>
                                        </p:cTn>
                                        <p:tgtEl>
                                          <p:spTgt spid="34"/>
                                        </p:tgtEl>
                                        <p:attrNameLst>
                                          <p:attrName>style.visibility</p:attrName>
                                        </p:attrNameLst>
                                      </p:cBhvr>
                                      <p:to>
                                        <p:strVal val="visible"/>
                                      </p:to>
                                    </p:set>
                                    <p:anim calcmode="lin" valueType="num">
                                      <p:cBhvr additive="base">
                                        <p:cTn id="45" dur="500" fill="hold"/>
                                        <p:tgtEl>
                                          <p:spTgt spid="34"/>
                                        </p:tgtEl>
                                        <p:attrNameLst>
                                          <p:attrName>ppt_x</p:attrName>
                                        </p:attrNameLst>
                                      </p:cBhvr>
                                      <p:tavLst>
                                        <p:tav tm="0">
                                          <p:val>
                                            <p:strVal val="#ppt_x"/>
                                          </p:val>
                                        </p:tav>
                                        <p:tav tm="100000">
                                          <p:val>
                                            <p:strVal val="#ppt_x"/>
                                          </p:val>
                                        </p:tav>
                                      </p:tavLst>
                                    </p:anim>
                                    <p:anim calcmode="lin" valueType="num">
                                      <p:cBhvr additive="base">
                                        <p:cTn id="46" dur="500" fill="hold"/>
                                        <p:tgtEl>
                                          <p:spTgt spid="34"/>
                                        </p:tgtEl>
                                        <p:attrNameLst>
                                          <p:attrName>ppt_y</p:attrName>
                                        </p:attrNameLst>
                                      </p:cBhvr>
                                      <p:tavLst>
                                        <p:tav tm="0">
                                          <p:val>
                                            <p:strVal val="1+#ppt_h/2"/>
                                          </p:val>
                                        </p:tav>
                                        <p:tav tm="100000">
                                          <p:val>
                                            <p:strVal val="#ppt_y"/>
                                          </p:val>
                                        </p:tav>
                                      </p:tavLst>
                                    </p:anim>
                                  </p:childTnLst>
                                </p:cTn>
                              </p:par>
                              <p:par>
                                <p:cTn id="47" presetID="2" presetClass="exit" presetSubtype="2" fill="hold" nodeType="withEffect">
                                  <p:stCondLst>
                                    <p:cond delay="2000"/>
                                  </p:stCondLst>
                                  <p:childTnLst>
                                    <p:anim calcmode="lin" valueType="num">
                                      <p:cBhvr additive="base">
                                        <p:cTn id="48" dur="500"/>
                                        <p:tgtEl>
                                          <p:spTgt spid="34"/>
                                        </p:tgtEl>
                                        <p:attrNameLst>
                                          <p:attrName>ppt_x</p:attrName>
                                        </p:attrNameLst>
                                      </p:cBhvr>
                                      <p:tavLst>
                                        <p:tav tm="0">
                                          <p:val>
                                            <p:strVal val="ppt_x"/>
                                          </p:val>
                                        </p:tav>
                                        <p:tav tm="100000">
                                          <p:val>
                                            <p:strVal val="1+ppt_w/2"/>
                                          </p:val>
                                        </p:tav>
                                      </p:tavLst>
                                    </p:anim>
                                    <p:anim calcmode="lin" valueType="num">
                                      <p:cBhvr additive="base">
                                        <p:cTn id="49" dur="500"/>
                                        <p:tgtEl>
                                          <p:spTgt spid="34"/>
                                        </p:tgtEl>
                                        <p:attrNameLst>
                                          <p:attrName>ppt_y</p:attrName>
                                        </p:attrNameLst>
                                      </p:cBhvr>
                                      <p:tavLst>
                                        <p:tav tm="0">
                                          <p:val>
                                            <p:strVal val="ppt_y"/>
                                          </p:val>
                                        </p:tav>
                                        <p:tav tm="100000">
                                          <p:val>
                                            <p:strVal val="ppt_y"/>
                                          </p:val>
                                        </p:tav>
                                      </p:tavLst>
                                    </p:anim>
                                    <p:set>
                                      <p:cBhvr>
                                        <p:cTn id="50" dur="1" fill="hold">
                                          <p:stCondLst>
                                            <p:cond delay="499"/>
                                          </p:stCondLst>
                                        </p:cTn>
                                        <p:tgtEl>
                                          <p:spTgt spid="34"/>
                                        </p:tgtEl>
                                        <p:attrNameLst>
                                          <p:attrName>style.visibility</p:attrName>
                                        </p:attrNameLst>
                                      </p:cBhvr>
                                      <p:to>
                                        <p:strVal val="hidden"/>
                                      </p:to>
                                    </p:set>
                                  </p:childTnLst>
                                </p:cTn>
                              </p:par>
                              <p:par>
                                <p:cTn id="51" presetID="2" presetClass="exit" presetSubtype="2" fill="hold" grpId="1" nodeType="withEffect">
                                  <p:stCondLst>
                                    <p:cond delay="2000"/>
                                  </p:stCondLst>
                                  <p:childTnLst>
                                    <p:anim calcmode="lin" valueType="num">
                                      <p:cBhvr additive="base">
                                        <p:cTn id="52" dur="500"/>
                                        <p:tgtEl>
                                          <p:spTgt spid="27"/>
                                        </p:tgtEl>
                                        <p:attrNameLst>
                                          <p:attrName>ppt_x</p:attrName>
                                        </p:attrNameLst>
                                      </p:cBhvr>
                                      <p:tavLst>
                                        <p:tav tm="0">
                                          <p:val>
                                            <p:strVal val="ppt_x"/>
                                          </p:val>
                                        </p:tav>
                                        <p:tav tm="100000">
                                          <p:val>
                                            <p:strVal val="1+ppt_w/2"/>
                                          </p:val>
                                        </p:tav>
                                      </p:tavLst>
                                    </p:anim>
                                    <p:anim calcmode="lin" valueType="num">
                                      <p:cBhvr additive="base">
                                        <p:cTn id="53" dur="500"/>
                                        <p:tgtEl>
                                          <p:spTgt spid="27"/>
                                        </p:tgtEl>
                                        <p:attrNameLst>
                                          <p:attrName>ppt_y</p:attrName>
                                        </p:attrNameLst>
                                      </p:cBhvr>
                                      <p:tavLst>
                                        <p:tav tm="0">
                                          <p:val>
                                            <p:strVal val="ppt_y"/>
                                          </p:val>
                                        </p:tav>
                                        <p:tav tm="100000">
                                          <p:val>
                                            <p:strVal val="ppt_y"/>
                                          </p:val>
                                        </p:tav>
                                      </p:tavLst>
                                    </p:anim>
                                    <p:set>
                                      <p:cBhvr>
                                        <p:cTn id="54" dur="1" fill="hold">
                                          <p:stCondLst>
                                            <p:cond delay="499"/>
                                          </p:stCondLst>
                                        </p:cTn>
                                        <p:tgtEl>
                                          <p:spTgt spid="27"/>
                                        </p:tgtEl>
                                        <p:attrNameLst>
                                          <p:attrName>style.visibility</p:attrName>
                                        </p:attrNameLst>
                                      </p:cBhvr>
                                      <p:to>
                                        <p:strVal val="hidden"/>
                                      </p:to>
                                    </p:set>
                                  </p:childTnLst>
                                </p:cTn>
                              </p:par>
                              <p:par>
                                <p:cTn id="55" presetID="10" presetClass="entr" presetSubtype="0" fill="hold" grpId="0" nodeType="withEffect">
                                  <p:stCondLst>
                                    <p:cond delay="50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7" grpId="1" animBg="1"/>
      <p:bldP spid="1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01" name="Freeform 125"/>
          <p:cNvSpPr>
            <a:spLocks/>
          </p:cNvSpPr>
          <p:nvPr/>
        </p:nvSpPr>
        <p:spPr bwMode="auto">
          <a:xfrm>
            <a:off x="5918139" y="1621359"/>
            <a:ext cx="1513776" cy="1193792"/>
          </a:xfrm>
          <a:custGeom>
            <a:avLst/>
            <a:gdLst>
              <a:gd name="T0" fmla="*/ 37 w 52"/>
              <a:gd name="T1" fmla="*/ 12 h 41"/>
              <a:gd name="T2" fmla="*/ 35 w 52"/>
              <a:gd name="T3" fmla="*/ 0 h 41"/>
              <a:gd name="T4" fmla="*/ 24 w 52"/>
              <a:gd name="T5" fmla="*/ 6 h 41"/>
              <a:gd name="T6" fmla="*/ 6 w 52"/>
              <a:gd name="T7" fmla="*/ 3 h 41"/>
              <a:gd name="T8" fmla="*/ 0 w 52"/>
              <a:gd name="T9" fmla="*/ 3 h 41"/>
              <a:gd name="T10" fmla="*/ 2 w 52"/>
              <a:gd name="T11" fmla="*/ 28 h 41"/>
              <a:gd name="T12" fmla="*/ 6 w 52"/>
              <a:gd name="T13" fmla="*/ 28 h 41"/>
              <a:gd name="T14" fmla="*/ 32 w 52"/>
              <a:gd name="T15" fmla="*/ 41 h 41"/>
              <a:gd name="T16" fmla="*/ 52 w 52"/>
              <a:gd name="T17" fmla="*/ 25 h 41"/>
              <a:gd name="T18" fmla="*/ 37 w 52"/>
              <a:gd name="T19"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41">
                <a:moveTo>
                  <a:pt x="37" y="12"/>
                </a:moveTo>
                <a:cubicBezTo>
                  <a:pt x="35" y="0"/>
                  <a:pt x="35" y="0"/>
                  <a:pt x="35" y="0"/>
                </a:cubicBezTo>
                <a:cubicBezTo>
                  <a:pt x="24" y="6"/>
                  <a:pt x="24" y="6"/>
                  <a:pt x="24" y="6"/>
                </a:cubicBezTo>
                <a:cubicBezTo>
                  <a:pt x="18" y="4"/>
                  <a:pt x="12" y="3"/>
                  <a:pt x="6" y="3"/>
                </a:cubicBezTo>
                <a:cubicBezTo>
                  <a:pt x="4" y="3"/>
                  <a:pt x="2" y="3"/>
                  <a:pt x="0" y="3"/>
                </a:cubicBezTo>
                <a:cubicBezTo>
                  <a:pt x="2" y="28"/>
                  <a:pt x="2" y="28"/>
                  <a:pt x="2" y="28"/>
                </a:cubicBezTo>
                <a:cubicBezTo>
                  <a:pt x="3" y="28"/>
                  <a:pt x="4" y="28"/>
                  <a:pt x="6" y="28"/>
                </a:cubicBezTo>
                <a:cubicBezTo>
                  <a:pt x="16" y="28"/>
                  <a:pt x="26" y="33"/>
                  <a:pt x="32" y="41"/>
                </a:cubicBezTo>
                <a:cubicBezTo>
                  <a:pt x="52" y="25"/>
                  <a:pt x="52" y="25"/>
                  <a:pt x="52" y="25"/>
                </a:cubicBezTo>
                <a:cubicBezTo>
                  <a:pt x="47" y="20"/>
                  <a:pt x="43" y="16"/>
                  <a:pt x="37" y="12"/>
                </a:cubicBezTo>
                <a:close/>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02" name="Freeform 126"/>
          <p:cNvSpPr>
            <a:spLocks/>
          </p:cNvSpPr>
          <p:nvPr/>
        </p:nvSpPr>
        <p:spPr bwMode="auto">
          <a:xfrm>
            <a:off x="4713387" y="1655304"/>
            <a:ext cx="1255323" cy="1132252"/>
          </a:xfrm>
          <a:custGeom>
            <a:avLst/>
            <a:gdLst>
              <a:gd name="T0" fmla="*/ 41 w 43"/>
              <a:gd name="T1" fmla="*/ 2 h 39"/>
              <a:gd name="T2" fmla="*/ 25 w 43"/>
              <a:gd name="T3" fmla="*/ 6 h 39"/>
              <a:gd name="T4" fmla="*/ 14 w 43"/>
              <a:gd name="T5" fmla="*/ 0 h 39"/>
              <a:gd name="T6" fmla="*/ 12 w 43"/>
              <a:gd name="T7" fmla="*/ 13 h 39"/>
              <a:gd name="T8" fmla="*/ 0 w 43"/>
              <a:gd name="T9" fmla="*/ 24 h 39"/>
              <a:gd name="T10" fmla="*/ 20 w 43"/>
              <a:gd name="T11" fmla="*/ 39 h 39"/>
              <a:gd name="T12" fmla="*/ 43 w 43"/>
              <a:gd name="T13" fmla="*/ 27 h 39"/>
              <a:gd name="T14" fmla="*/ 41 w 43"/>
              <a:gd name="T15" fmla="*/ 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39">
                <a:moveTo>
                  <a:pt x="41" y="2"/>
                </a:moveTo>
                <a:cubicBezTo>
                  <a:pt x="35" y="2"/>
                  <a:pt x="30" y="4"/>
                  <a:pt x="25" y="6"/>
                </a:cubicBezTo>
                <a:cubicBezTo>
                  <a:pt x="14" y="0"/>
                  <a:pt x="14" y="0"/>
                  <a:pt x="14" y="0"/>
                </a:cubicBezTo>
                <a:cubicBezTo>
                  <a:pt x="12" y="13"/>
                  <a:pt x="12" y="13"/>
                  <a:pt x="12" y="13"/>
                </a:cubicBezTo>
                <a:cubicBezTo>
                  <a:pt x="8" y="16"/>
                  <a:pt x="4" y="20"/>
                  <a:pt x="0" y="24"/>
                </a:cubicBezTo>
                <a:cubicBezTo>
                  <a:pt x="20" y="39"/>
                  <a:pt x="20" y="39"/>
                  <a:pt x="20" y="39"/>
                </a:cubicBezTo>
                <a:cubicBezTo>
                  <a:pt x="25" y="32"/>
                  <a:pt x="34" y="28"/>
                  <a:pt x="43" y="27"/>
                </a:cubicBezTo>
                <a:lnTo>
                  <a:pt x="41" y="2"/>
                </a:lnTo>
                <a:close/>
              </a:path>
            </a:pathLst>
          </a:custGeom>
          <a:solidFill>
            <a:srgbClr val="41A0DA">
              <a:alpha val="6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03" name="Freeform 127"/>
          <p:cNvSpPr>
            <a:spLocks/>
          </p:cNvSpPr>
          <p:nvPr/>
        </p:nvSpPr>
        <p:spPr bwMode="auto">
          <a:xfrm>
            <a:off x="4098032" y="2356812"/>
            <a:ext cx="1193792" cy="1390705"/>
          </a:xfrm>
          <a:custGeom>
            <a:avLst/>
            <a:gdLst>
              <a:gd name="T0" fmla="*/ 41 w 41"/>
              <a:gd name="T1" fmla="*/ 15 h 48"/>
              <a:gd name="T2" fmla="*/ 21 w 41"/>
              <a:gd name="T3" fmla="*/ 0 h 48"/>
              <a:gd name="T4" fmla="*/ 12 w 41"/>
              <a:gd name="T5" fmla="*/ 16 h 48"/>
              <a:gd name="T6" fmla="*/ 0 w 41"/>
              <a:gd name="T7" fmla="*/ 21 h 48"/>
              <a:gd name="T8" fmla="*/ 9 w 41"/>
              <a:gd name="T9" fmla="*/ 30 h 48"/>
              <a:gd name="T10" fmla="*/ 9 w 41"/>
              <a:gd name="T11" fmla="*/ 37 h 48"/>
              <a:gd name="T12" fmla="*/ 10 w 41"/>
              <a:gd name="T13" fmla="*/ 48 h 48"/>
              <a:gd name="T14" fmla="*/ 34 w 41"/>
              <a:gd name="T15" fmla="*/ 43 h 48"/>
              <a:gd name="T16" fmla="*/ 33 w 41"/>
              <a:gd name="T17" fmla="*/ 37 h 48"/>
              <a:gd name="T18" fmla="*/ 41 w 41"/>
              <a:gd name="T19" fmla="*/ 1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48">
                <a:moveTo>
                  <a:pt x="41" y="15"/>
                </a:moveTo>
                <a:cubicBezTo>
                  <a:pt x="21" y="0"/>
                  <a:pt x="21" y="0"/>
                  <a:pt x="21" y="0"/>
                </a:cubicBezTo>
                <a:cubicBezTo>
                  <a:pt x="18" y="5"/>
                  <a:pt x="15" y="10"/>
                  <a:pt x="12" y="16"/>
                </a:cubicBezTo>
                <a:cubicBezTo>
                  <a:pt x="0" y="21"/>
                  <a:pt x="0" y="21"/>
                  <a:pt x="0" y="21"/>
                </a:cubicBezTo>
                <a:cubicBezTo>
                  <a:pt x="9" y="30"/>
                  <a:pt x="9" y="30"/>
                  <a:pt x="9" y="30"/>
                </a:cubicBezTo>
                <a:cubicBezTo>
                  <a:pt x="9" y="32"/>
                  <a:pt x="9" y="34"/>
                  <a:pt x="9" y="37"/>
                </a:cubicBezTo>
                <a:cubicBezTo>
                  <a:pt x="9" y="40"/>
                  <a:pt x="9" y="44"/>
                  <a:pt x="10" y="48"/>
                </a:cubicBezTo>
                <a:cubicBezTo>
                  <a:pt x="34" y="43"/>
                  <a:pt x="34" y="43"/>
                  <a:pt x="34" y="43"/>
                </a:cubicBezTo>
                <a:cubicBezTo>
                  <a:pt x="34" y="41"/>
                  <a:pt x="33" y="39"/>
                  <a:pt x="33" y="37"/>
                </a:cubicBezTo>
                <a:cubicBezTo>
                  <a:pt x="33" y="29"/>
                  <a:pt x="36" y="21"/>
                  <a:pt x="41" y="15"/>
                </a:cubicBezTo>
                <a:close/>
              </a:path>
            </a:pathLst>
          </a:custGeom>
          <a:solidFill>
            <a:srgbClr val="41A0DA">
              <a:alpha val="4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04" name="Freeform 128"/>
          <p:cNvSpPr>
            <a:spLocks/>
          </p:cNvSpPr>
          <p:nvPr/>
        </p:nvSpPr>
        <p:spPr bwMode="auto">
          <a:xfrm>
            <a:off x="4307257" y="3599825"/>
            <a:ext cx="1070721" cy="1046107"/>
          </a:xfrm>
          <a:custGeom>
            <a:avLst/>
            <a:gdLst>
              <a:gd name="T0" fmla="*/ 37 w 37"/>
              <a:gd name="T1" fmla="*/ 18 h 36"/>
              <a:gd name="T2" fmla="*/ 27 w 37"/>
              <a:gd name="T3" fmla="*/ 0 h 36"/>
              <a:gd name="T4" fmla="*/ 3 w 37"/>
              <a:gd name="T5" fmla="*/ 5 h 36"/>
              <a:gd name="T6" fmla="*/ 5 w 37"/>
              <a:gd name="T7" fmla="*/ 15 h 36"/>
              <a:gd name="T8" fmla="*/ 0 w 37"/>
              <a:gd name="T9" fmla="*/ 26 h 36"/>
              <a:gd name="T10" fmla="*/ 12 w 37"/>
              <a:gd name="T11" fmla="*/ 28 h 36"/>
              <a:gd name="T12" fmla="*/ 19 w 37"/>
              <a:gd name="T13" fmla="*/ 36 h 36"/>
              <a:gd name="T14" fmla="*/ 37 w 37"/>
              <a:gd name="T15" fmla="*/ 18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36">
                <a:moveTo>
                  <a:pt x="37" y="18"/>
                </a:moveTo>
                <a:cubicBezTo>
                  <a:pt x="32" y="13"/>
                  <a:pt x="28" y="7"/>
                  <a:pt x="27" y="0"/>
                </a:cubicBezTo>
                <a:cubicBezTo>
                  <a:pt x="3" y="5"/>
                  <a:pt x="3" y="5"/>
                  <a:pt x="3" y="5"/>
                </a:cubicBezTo>
                <a:cubicBezTo>
                  <a:pt x="3" y="8"/>
                  <a:pt x="4" y="11"/>
                  <a:pt x="5" y="15"/>
                </a:cubicBezTo>
                <a:cubicBezTo>
                  <a:pt x="0" y="26"/>
                  <a:pt x="0" y="26"/>
                  <a:pt x="0" y="26"/>
                </a:cubicBezTo>
                <a:cubicBezTo>
                  <a:pt x="12" y="28"/>
                  <a:pt x="12" y="28"/>
                  <a:pt x="12" y="28"/>
                </a:cubicBezTo>
                <a:cubicBezTo>
                  <a:pt x="14" y="31"/>
                  <a:pt x="17" y="33"/>
                  <a:pt x="19" y="36"/>
                </a:cubicBezTo>
                <a:lnTo>
                  <a:pt x="37" y="18"/>
                </a:lnTo>
                <a:close/>
              </a:path>
            </a:pathLst>
          </a:custGeom>
          <a:solidFill>
            <a:srgbClr val="41A0DA">
              <a:alpha val="20000"/>
            </a:srgb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05" name="Freeform 129"/>
          <p:cNvSpPr>
            <a:spLocks/>
          </p:cNvSpPr>
          <p:nvPr/>
        </p:nvSpPr>
        <p:spPr bwMode="auto">
          <a:xfrm>
            <a:off x="4883297" y="2352893"/>
            <a:ext cx="2904473" cy="2807548"/>
          </a:xfrm>
          <a:custGeom>
            <a:avLst/>
            <a:gdLst>
              <a:gd name="T0" fmla="*/ 87 w 100"/>
              <a:gd name="T1" fmla="*/ 74 h 96"/>
              <a:gd name="T2" fmla="*/ 100 w 100"/>
              <a:gd name="T3" fmla="*/ 37 h 96"/>
              <a:gd name="T4" fmla="*/ 88 w 100"/>
              <a:gd name="T5" fmla="*/ 0 h 96"/>
              <a:gd name="T6" fmla="*/ 68 w 100"/>
              <a:gd name="T7" fmla="*/ 15 h 96"/>
              <a:gd name="T8" fmla="*/ 76 w 100"/>
              <a:gd name="T9" fmla="*/ 37 h 96"/>
              <a:gd name="T10" fmla="*/ 42 w 100"/>
              <a:gd name="T11" fmla="*/ 71 h 96"/>
              <a:gd name="T12" fmla="*/ 18 w 100"/>
              <a:gd name="T13" fmla="*/ 61 h 96"/>
              <a:gd name="T14" fmla="*/ 0 w 100"/>
              <a:gd name="T15" fmla="*/ 79 h 96"/>
              <a:gd name="T16" fmla="*/ 42 w 100"/>
              <a:gd name="T17" fmla="*/ 96 h 96"/>
              <a:gd name="T18" fmla="*/ 76 w 100"/>
              <a:gd name="T19" fmla="*/ 84 h 96"/>
              <a:gd name="T20" fmla="*/ 89 w 100"/>
              <a:gd name="T21" fmla="*/ 87 h 96"/>
              <a:gd name="T22" fmla="*/ 87 w 100"/>
              <a:gd name="T23" fmla="*/ 74 h 96"/>
              <a:gd name="connsiteX0" fmla="*/ 8700 w 10000"/>
              <a:gd name="connsiteY0" fmla="*/ 7708 h 10000"/>
              <a:gd name="connsiteX1" fmla="*/ 10000 w 10000"/>
              <a:gd name="connsiteY1" fmla="*/ 3854 h 10000"/>
              <a:gd name="connsiteX2" fmla="*/ 8800 w 10000"/>
              <a:gd name="connsiteY2" fmla="*/ 0 h 10000"/>
              <a:gd name="connsiteX3" fmla="*/ 6800 w 10000"/>
              <a:gd name="connsiteY3" fmla="*/ 1563 h 10000"/>
              <a:gd name="connsiteX4" fmla="*/ 7600 w 10000"/>
              <a:gd name="connsiteY4" fmla="*/ 3854 h 10000"/>
              <a:gd name="connsiteX5" fmla="*/ 4200 w 10000"/>
              <a:gd name="connsiteY5" fmla="*/ 7396 h 10000"/>
              <a:gd name="connsiteX6" fmla="*/ 1800 w 10000"/>
              <a:gd name="connsiteY6" fmla="*/ 6354 h 10000"/>
              <a:gd name="connsiteX7" fmla="*/ 0 w 10000"/>
              <a:gd name="connsiteY7" fmla="*/ 8229 h 10000"/>
              <a:gd name="connsiteX8" fmla="*/ 4200 w 10000"/>
              <a:gd name="connsiteY8" fmla="*/ 10000 h 10000"/>
              <a:gd name="connsiteX9" fmla="*/ 7600 w 10000"/>
              <a:gd name="connsiteY9" fmla="*/ 8750 h 10000"/>
              <a:gd name="connsiteX10" fmla="*/ 8900 w 10000"/>
              <a:gd name="connsiteY10" fmla="*/ 9063 h 10000"/>
              <a:gd name="connsiteX11" fmla="*/ 8700 w 10000"/>
              <a:gd name="connsiteY11" fmla="*/ 7708 h 10000"/>
              <a:gd name="connsiteX0" fmla="*/ 8700 w 10000"/>
              <a:gd name="connsiteY0" fmla="*/ 7802 h 10094"/>
              <a:gd name="connsiteX1" fmla="*/ 10000 w 10000"/>
              <a:gd name="connsiteY1" fmla="*/ 3948 h 10094"/>
              <a:gd name="connsiteX2" fmla="*/ 8800 w 10000"/>
              <a:gd name="connsiteY2" fmla="*/ 0 h 10094"/>
              <a:gd name="connsiteX3" fmla="*/ 6800 w 10000"/>
              <a:gd name="connsiteY3" fmla="*/ 1657 h 10094"/>
              <a:gd name="connsiteX4" fmla="*/ 7600 w 10000"/>
              <a:gd name="connsiteY4" fmla="*/ 3948 h 10094"/>
              <a:gd name="connsiteX5" fmla="*/ 4200 w 10000"/>
              <a:gd name="connsiteY5" fmla="*/ 7490 h 10094"/>
              <a:gd name="connsiteX6" fmla="*/ 1800 w 10000"/>
              <a:gd name="connsiteY6" fmla="*/ 6448 h 10094"/>
              <a:gd name="connsiteX7" fmla="*/ 0 w 10000"/>
              <a:gd name="connsiteY7" fmla="*/ 8323 h 10094"/>
              <a:gd name="connsiteX8" fmla="*/ 4200 w 10000"/>
              <a:gd name="connsiteY8" fmla="*/ 10094 h 10094"/>
              <a:gd name="connsiteX9" fmla="*/ 7600 w 10000"/>
              <a:gd name="connsiteY9" fmla="*/ 8844 h 10094"/>
              <a:gd name="connsiteX10" fmla="*/ 8900 w 10000"/>
              <a:gd name="connsiteY10" fmla="*/ 9157 h 10094"/>
              <a:gd name="connsiteX11" fmla="*/ 8700 w 10000"/>
              <a:gd name="connsiteY11" fmla="*/ 7802 h 10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00" h="10094">
                <a:moveTo>
                  <a:pt x="8700" y="7802"/>
                </a:moveTo>
                <a:cubicBezTo>
                  <a:pt x="9500" y="6761"/>
                  <a:pt x="9983" y="5248"/>
                  <a:pt x="10000" y="3948"/>
                </a:cubicBezTo>
                <a:cubicBezTo>
                  <a:pt x="10017" y="2648"/>
                  <a:pt x="9600" y="1042"/>
                  <a:pt x="8800" y="0"/>
                </a:cubicBezTo>
                <a:lnTo>
                  <a:pt x="6800" y="1657"/>
                </a:lnTo>
                <a:cubicBezTo>
                  <a:pt x="7300" y="2282"/>
                  <a:pt x="7600" y="3011"/>
                  <a:pt x="7600" y="3948"/>
                </a:cubicBezTo>
                <a:cubicBezTo>
                  <a:pt x="7600" y="5823"/>
                  <a:pt x="6000" y="7490"/>
                  <a:pt x="4200" y="7490"/>
                </a:cubicBezTo>
                <a:cubicBezTo>
                  <a:pt x="3200" y="7490"/>
                  <a:pt x="2400" y="7073"/>
                  <a:pt x="1800" y="6448"/>
                </a:cubicBezTo>
                <a:lnTo>
                  <a:pt x="0" y="8323"/>
                </a:lnTo>
                <a:cubicBezTo>
                  <a:pt x="1100" y="9365"/>
                  <a:pt x="2500" y="10094"/>
                  <a:pt x="4200" y="10094"/>
                </a:cubicBezTo>
                <a:cubicBezTo>
                  <a:pt x="5400" y="10094"/>
                  <a:pt x="6600" y="9573"/>
                  <a:pt x="7600" y="8844"/>
                </a:cubicBezTo>
                <a:lnTo>
                  <a:pt x="8900" y="9157"/>
                </a:lnTo>
                <a:cubicBezTo>
                  <a:pt x="8833" y="8705"/>
                  <a:pt x="8767" y="8254"/>
                  <a:pt x="8700" y="7802"/>
                </a:cubicBezTo>
                <a:close/>
              </a:path>
            </a:pathLst>
          </a:custGeom>
          <a:solidFill>
            <a:srgbClr val="53D2FF"/>
          </a:solidFill>
          <a:ln>
            <a:noFill/>
          </a:ln>
          <a:effectLst>
            <a:outerShdw blurRad="254000" algn="ctr" rotWithShape="0">
              <a:srgbClr val="53D2FF">
                <a:alpha val="80000"/>
              </a:srgb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248" name="TextBox 247"/>
          <p:cNvSpPr txBox="1"/>
          <p:nvPr/>
        </p:nvSpPr>
        <p:spPr>
          <a:xfrm>
            <a:off x="5474666" y="3105835"/>
            <a:ext cx="1423923" cy="646331"/>
          </a:xfrm>
          <a:prstGeom prst="rect">
            <a:avLst/>
          </a:prstGeom>
          <a:noFill/>
        </p:spPr>
        <p:txBody>
          <a:bodyPr wrap="square" rtlCol="0" anchor="ctr">
            <a:spAutoFit/>
          </a:bodyPr>
          <a:lstStyle/>
          <a:p>
            <a:pPr algn="ctr"/>
            <a:r>
              <a:rPr lang="en-IN" altLang="zh-CN"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4.1 Conclusion</a:t>
            </a:r>
            <a:endParaRPr lang="zh-CN" altLang="en-US"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
        <p:nvSpPr>
          <p:cNvPr id="249" name="TextBox 248"/>
          <p:cNvSpPr txBox="1"/>
          <p:nvPr/>
        </p:nvSpPr>
        <p:spPr>
          <a:xfrm>
            <a:off x="7957680" y="3337944"/>
            <a:ext cx="4208713" cy="1745478"/>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The results of this project demonstrate the potential of voice assistant systems in various applications, and future work could focus on improving the accuracy and functionality of the system, as well as exploring new use cases and integration with emerging technologies.</a:t>
            </a:r>
            <a:endParaRPr lang="zh-CN" altLang="en-US" sz="1400" dirty="0">
              <a:solidFill>
                <a:srgbClr val="00B0F0"/>
              </a:solidFill>
              <a:latin typeface="微软雅黑" pitchFamily="34" charset="-122"/>
              <a:ea typeface="微软雅黑" pitchFamily="34" charset="-122"/>
            </a:endParaRPr>
          </a:p>
        </p:txBody>
      </p:sp>
      <p:sp>
        <p:nvSpPr>
          <p:cNvPr id="250" name="TextBox 249"/>
          <p:cNvSpPr txBox="1"/>
          <p:nvPr/>
        </p:nvSpPr>
        <p:spPr>
          <a:xfrm>
            <a:off x="7670263" y="1252162"/>
            <a:ext cx="3168352" cy="1745478"/>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The development and deployment of voice assistant systems depend heavily on the safety of user data and privacy, which was made possible by the deployment of security measures.</a:t>
            </a:r>
          </a:p>
        </p:txBody>
      </p:sp>
      <p:sp>
        <p:nvSpPr>
          <p:cNvPr id="251" name="TextBox 250"/>
          <p:cNvSpPr txBox="1"/>
          <p:nvPr/>
        </p:nvSpPr>
        <p:spPr>
          <a:xfrm>
            <a:off x="125269" y="1199264"/>
            <a:ext cx="4758028" cy="905248"/>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By delivering a more seamless and effective user experience, the voice assistant system decreased job completion times and increased overall productivity.</a:t>
            </a:r>
          </a:p>
        </p:txBody>
      </p:sp>
      <p:sp>
        <p:nvSpPr>
          <p:cNvPr id="252" name="TextBox 251"/>
          <p:cNvSpPr txBox="1"/>
          <p:nvPr/>
        </p:nvSpPr>
        <p:spPr>
          <a:xfrm>
            <a:off x="427804" y="2513696"/>
            <a:ext cx="3418975" cy="1185324"/>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The system's modular architecture made it simple to scale and integrate with other apps, which enhanced its utility and potential.</a:t>
            </a:r>
          </a:p>
        </p:txBody>
      </p:sp>
      <p:sp>
        <p:nvSpPr>
          <p:cNvPr id="253" name="TextBox 252"/>
          <p:cNvSpPr txBox="1"/>
          <p:nvPr/>
        </p:nvSpPr>
        <p:spPr>
          <a:xfrm>
            <a:off x="838622" y="4899824"/>
            <a:ext cx="3483114" cy="1745478"/>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With few mistakes and misinterpretations, user requests were successfully processed thanks to the excellent accuracy of the text-to-speech and speech recognition modules.</a:t>
            </a:r>
          </a:p>
        </p:txBody>
      </p:sp>
      <p:cxnSp>
        <p:nvCxnSpPr>
          <p:cNvPr id="259" name="直接连接符 258"/>
          <p:cNvCxnSpPr>
            <a:stCxn id="5205" idx="10"/>
          </p:cNvCxnSpPr>
          <p:nvPr/>
        </p:nvCxnSpPr>
        <p:spPr>
          <a:xfrm>
            <a:off x="7468278" y="4899824"/>
            <a:ext cx="602361" cy="212389"/>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0" name="直接连接符 259"/>
          <p:cNvCxnSpPr>
            <a:cxnSpLocks/>
          </p:cNvCxnSpPr>
          <p:nvPr/>
        </p:nvCxnSpPr>
        <p:spPr>
          <a:xfrm flipV="1">
            <a:off x="8070639" y="5083422"/>
            <a:ext cx="3785207" cy="28791"/>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5" name="直接连接符 264"/>
          <p:cNvCxnSpPr/>
          <p:nvPr/>
        </p:nvCxnSpPr>
        <p:spPr>
          <a:xfrm flipV="1">
            <a:off x="6937027" y="1119538"/>
            <a:ext cx="566806" cy="501821"/>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6" name="直接连接符 265"/>
          <p:cNvCxnSpPr>
            <a:cxnSpLocks/>
          </p:cNvCxnSpPr>
          <p:nvPr/>
        </p:nvCxnSpPr>
        <p:spPr>
          <a:xfrm>
            <a:off x="7503833" y="1119538"/>
            <a:ext cx="3199885"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3" name="直接连接符 272"/>
          <p:cNvCxnSpPr>
            <a:stCxn id="5202" idx="2"/>
          </p:cNvCxnSpPr>
          <p:nvPr/>
        </p:nvCxnSpPr>
        <p:spPr>
          <a:xfrm flipH="1" flipV="1">
            <a:off x="4694928" y="1119539"/>
            <a:ext cx="427169" cy="535765"/>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4" name="直接连接符 273"/>
          <p:cNvCxnSpPr>
            <a:cxnSpLocks/>
          </p:cNvCxnSpPr>
          <p:nvPr/>
        </p:nvCxnSpPr>
        <p:spPr>
          <a:xfrm>
            <a:off x="262558" y="1119538"/>
            <a:ext cx="443237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1" name="直接连接符 280"/>
          <p:cNvCxnSpPr>
            <a:stCxn id="5203" idx="3"/>
          </p:cNvCxnSpPr>
          <p:nvPr/>
        </p:nvCxnSpPr>
        <p:spPr>
          <a:xfrm flipH="1" flipV="1">
            <a:off x="3600353" y="2402070"/>
            <a:ext cx="497679" cy="563175"/>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cxnSpLocks/>
          </p:cNvCxnSpPr>
          <p:nvPr/>
        </p:nvCxnSpPr>
        <p:spPr>
          <a:xfrm flipV="1">
            <a:off x="427804" y="2402068"/>
            <a:ext cx="3172549" cy="2"/>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9" name="直接连接符 288"/>
          <p:cNvCxnSpPr>
            <a:stCxn id="5204" idx="4"/>
          </p:cNvCxnSpPr>
          <p:nvPr/>
        </p:nvCxnSpPr>
        <p:spPr>
          <a:xfrm flipH="1">
            <a:off x="3849192" y="4355347"/>
            <a:ext cx="458065" cy="409867"/>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0" name="直接连接符 289"/>
          <p:cNvCxnSpPr>
            <a:cxnSpLocks/>
          </p:cNvCxnSpPr>
          <p:nvPr/>
        </p:nvCxnSpPr>
        <p:spPr>
          <a:xfrm>
            <a:off x="838622" y="4765214"/>
            <a:ext cx="3008157"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293"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412647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afterEffect">
                                  <p:stCondLst>
                                    <p:cond delay="0"/>
                                  </p:stCondLst>
                                  <p:childTnLst>
                                    <p:set>
                                      <p:cBhvr>
                                        <p:cTn id="6" dur="1" fill="hold">
                                          <p:stCondLst>
                                            <p:cond delay="0"/>
                                          </p:stCondLst>
                                        </p:cTn>
                                        <p:tgtEl>
                                          <p:spTgt spid="5201"/>
                                        </p:tgtEl>
                                        <p:attrNameLst>
                                          <p:attrName>style.visibility</p:attrName>
                                        </p:attrNameLst>
                                      </p:cBhvr>
                                      <p:to>
                                        <p:strVal val="visible"/>
                                      </p:to>
                                    </p:set>
                                    <p:anim calcmode="lin" valueType="num">
                                      <p:cBhvr additive="base">
                                        <p:cTn id="7" dur="500" fill="hold"/>
                                        <p:tgtEl>
                                          <p:spTgt spid="5201"/>
                                        </p:tgtEl>
                                        <p:attrNameLst>
                                          <p:attrName>ppt_x</p:attrName>
                                        </p:attrNameLst>
                                      </p:cBhvr>
                                      <p:tavLst>
                                        <p:tav tm="0">
                                          <p:val>
                                            <p:strVal val="1+#ppt_w/2"/>
                                          </p:val>
                                        </p:tav>
                                        <p:tav tm="100000">
                                          <p:val>
                                            <p:strVal val="#ppt_x"/>
                                          </p:val>
                                        </p:tav>
                                      </p:tavLst>
                                    </p:anim>
                                    <p:anim calcmode="lin" valueType="num">
                                      <p:cBhvr additive="base">
                                        <p:cTn id="8" dur="500" fill="hold"/>
                                        <p:tgtEl>
                                          <p:spTgt spid="5201"/>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5202"/>
                                        </p:tgtEl>
                                        <p:attrNameLst>
                                          <p:attrName>style.visibility</p:attrName>
                                        </p:attrNameLst>
                                      </p:cBhvr>
                                      <p:to>
                                        <p:strVal val="visible"/>
                                      </p:to>
                                    </p:set>
                                    <p:anim calcmode="lin" valueType="num">
                                      <p:cBhvr additive="base">
                                        <p:cTn id="11" dur="500" fill="hold"/>
                                        <p:tgtEl>
                                          <p:spTgt spid="5202"/>
                                        </p:tgtEl>
                                        <p:attrNameLst>
                                          <p:attrName>ppt_x</p:attrName>
                                        </p:attrNameLst>
                                      </p:cBhvr>
                                      <p:tavLst>
                                        <p:tav tm="0">
                                          <p:val>
                                            <p:strVal val="#ppt_x"/>
                                          </p:val>
                                        </p:tav>
                                        <p:tav tm="100000">
                                          <p:val>
                                            <p:strVal val="#ppt_x"/>
                                          </p:val>
                                        </p:tav>
                                      </p:tavLst>
                                    </p:anim>
                                    <p:anim calcmode="lin" valueType="num">
                                      <p:cBhvr additive="base">
                                        <p:cTn id="12" dur="500" fill="hold"/>
                                        <p:tgtEl>
                                          <p:spTgt spid="5202"/>
                                        </p:tgtEl>
                                        <p:attrNameLst>
                                          <p:attrName>ppt_y</p:attrName>
                                        </p:attrNameLst>
                                      </p:cBhvr>
                                      <p:tavLst>
                                        <p:tav tm="0">
                                          <p:val>
                                            <p:strVal val="0-#ppt_h/2"/>
                                          </p:val>
                                        </p:tav>
                                        <p:tav tm="100000">
                                          <p:val>
                                            <p:strVal val="#ppt_y"/>
                                          </p:val>
                                        </p:tav>
                                      </p:tavLst>
                                    </p:anim>
                                  </p:childTnLst>
                                </p:cTn>
                              </p:par>
                              <p:par>
                                <p:cTn id="13" presetID="2" presetClass="entr" presetSubtype="9" decel="100000" fill="hold" grpId="0" nodeType="withEffect">
                                  <p:stCondLst>
                                    <p:cond delay="0"/>
                                  </p:stCondLst>
                                  <p:childTnLst>
                                    <p:set>
                                      <p:cBhvr>
                                        <p:cTn id="14" dur="1" fill="hold">
                                          <p:stCondLst>
                                            <p:cond delay="0"/>
                                          </p:stCondLst>
                                        </p:cTn>
                                        <p:tgtEl>
                                          <p:spTgt spid="5203"/>
                                        </p:tgtEl>
                                        <p:attrNameLst>
                                          <p:attrName>style.visibility</p:attrName>
                                        </p:attrNameLst>
                                      </p:cBhvr>
                                      <p:to>
                                        <p:strVal val="visible"/>
                                      </p:to>
                                    </p:set>
                                    <p:anim calcmode="lin" valueType="num">
                                      <p:cBhvr additive="base">
                                        <p:cTn id="15" dur="500" fill="hold"/>
                                        <p:tgtEl>
                                          <p:spTgt spid="5203"/>
                                        </p:tgtEl>
                                        <p:attrNameLst>
                                          <p:attrName>ppt_x</p:attrName>
                                        </p:attrNameLst>
                                      </p:cBhvr>
                                      <p:tavLst>
                                        <p:tav tm="0">
                                          <p:val>
                                            <p:strVal val="0-#ppt_w/2"/>
                                          </p:val>
                                        </p:tav>
                                        <p:tav tm="100000">
                                          <p:val>
                                            <p:strVal val="#ppt_x"/>
                                          </p:val>
                                        </p:tav>
                                      </p:tavLst>
                                    </p:anim>
                                    <p:anim calcmode="lin" valueType="num">
                                      <p:cBhvr additive="base">
                                        <p:cTn id="16" dur="500" fill="hold"/>
                                        <p:tgtEl>
                                          <p:spTgt spid="5203"/>
                                        </p:tgtEl>
                                        <p:attrNameLst>
                                          <p:attrName>ppt_y</p:attrName>
                                        </p:attrNameLst>
                                      </p:cBhvr>
                                      <p:tavLst>
                                        <p:tav tm="0">
                                          <p:val>
                                            <p:strVal val="0-#ppt_h/2"/>
                                          </p:val>
                                        </p:tav>
                                        <p:tav tm="100000">
                                          <p:val>
                                            <p:strVal val="#ppt_y"/>
                                          </p:val>
                                        </p:tav>
                                      </p:tavLst>
                                    </p:anim>
                                  </p:childTnLst>
                                </p:cTn>
                              </p:par>
                              <p:par>
                                <p:cTn id="17" presetID="2" presetClass="entr" presetSubtype="12" decel="100000" fill="hold" grpId="0" nodeType="withEffect">
                                  <p:stCondLst>
                                    <p:cond delay="0"/>
                                  </p:stCondLst>
                                  <p:childTnLst>
                                    <p:set>
                                      <p:cBhvr>
                                        <p:cTn id="18" dur="1" fill="hold">
                                          <p:stCondLst>
                                            <p:cond delay="0"/>
                                          </p:stCondLst>
                                        </p:cTn>
                                        <p:tgtEl>
                                          <p:spTgt spid="5204"/>
                                        </p:tgtEl>
                                        <p:attrNameLst>
                                          <p:attrName>style.visibility</p:attrName>
                                        </p:attrNameLst>
                                      </p:cBhvr>
                                      <p:to>
                                        <p:strVal val="visible"/>
                                      </p:to>
                                    </p:set>
                                    <p:anim calcmode="lin" valueType="num">
                                      <p:cBhvr additive="base">
                                        <p:cTn id="19" dur="500" fill="hold"/>
                                        <p:tgtEl>
                                          <p:spTgt spid="5204"/>
                                        </p:tgtEl>
                                        <p:attrNameLst>
                                          <p:attrName>ppt_x</p:attrName>
                                        </p:attrNameLst>
                                      </p:cBhvr>
                                      <p:tavLst>
                                        <p:tav tm="0">
                                          <p:val>
                                            <p:strVal val="0-#ppt_w/2"/>
                                          </p:val>
                                        </p:tav>
                                        <p:tav tm="100000">
                                          <p:val>
                                            <p:strVal val="#ppt_x"/>
                                          </p:val>
                                        </p:tav>
                                      </p:tavLst>
                                    </p:anim>
                                    <p:anim calcmode="lin" valueType="num">
                                      <p:cBhvr additive="base">
                                        <p:cTn id="20" dur="500" fill="hold"/>
                                        <p:tgtEl>
                                          <p:spTgt spid="5204"/>
                                        </p:tgtEl>
                                        <p:attrNameLst>
                                          <p:attrName>ppt_y</p:attrName>
                                        </p:attrNameLst>
                                      </p:cBhvr>
                                      <p:tavLst>
                                        <p:tav tm="0">
                                          <p:val>
                                            <p:strVal val="1+#ppt_h/2"/>
                                          </p:val>
                                        </p:tav>
                                        <p:tav tm="100000">
                                          <p:val>
                                            <p:strVal val="#ppt_y"/>
                                          </p:val>
                                        </p:tav>
                                      </p:tavLst>
                                    </p:anim>
                                  </p:childTnLst>
                                </p:cTn>
                              </p:par>
                              <p:par>
                                <p:cTn id="21" presetID="2" presetClass="entr" presetSubtype="6" decel="100000" fill="hold" grpId="0" nodeType="withEffect">
                                  <p:stCondLst>
                                    <p:cond delay="0"/>
                                  </p:stCondLst>
                                  <p:childTnLst>
                                    <p:set>
                                      <p:cBhvr>
                                        <p:cTn id="22" dur="1" fill="hold">
                                          <p:stCondLst>
                                            <p:cond delay="0"/>
                                          </p:stCondLst>
                                        </p:cTn>
                                        <p:tgtEl>
                                          <p:spTgt spid="5205"/>
                                        </p:tgtEl>
                                        <p:attrNameLst>
                                          <p:attrName>style.visibility</p:attrName>
                                        </p:attrNameLst>
                                      </p:cBhvr>
                                      <p:to>
                                        <p:strVal val="visible"/>
                                      </p:to>
                                    </p:set>
                                    <p:anim calcmode="lin" valueType="num">
                                      <p:cBhvr additive="base">
                                        <p:cTn id="23" dur="500" fill="hold"/>
                                        <p:tgtEl>
                                          <p:spTgt spid="5205"/>
                                        </p:tgtEl>
                                        <p:attrNameLst>
                                          <p:attrName>ppt_x</p:attrName>
                                        </p:attrNameLst>
                                      </p:cBhvr>
                                      <p:tavLst>
                                        <p:tav tm="0">
                                          <p:val>
                                            <p:strVal val="1+#ppt_w/2"/>
                                          </p:val>
                                        </p:tav>
                                        <p:tav tm="100000">
                                          <p:val>
                                            <p:strVal val="#ppt_x"/>
                                          </p:val>
                                        </p:tav>
                                      </p:tavLst>
                                    </p:anim>
                                    <p:anim calcmode="lin" valueType="num">
                                      <p:cBhvr additive="base">
                                        <p:cTn id="24" dur="500" fill="hold"/>
                                        <p:tgtEl>
                                          <p:spTgt spid="5205"/>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248"/>
                                        </p:tgtEl>
                                        <p:attrNameLst>
                                          <p:attrName>style.visibility</p:attrName>
                                        </p:attrNameLst>
                                      </p:cBhvr>
                                      <p:to>
                                        <p:strVal val="visible"/>
                                      </p:to>
                                    </p:set>
                                    <p:animEffect transition="in" filter="fade">
                                      <p:cBhvr>
                                        <p:cTn id="28" dur="500"/>
                                        <p:tgtEl>
                                          <p:spTgt spid="248"/>
                                        </p:tgtEl>
                                      </p:cBhvr>
                                    </p:animEffect>
                                  </p:childTnLst>
                                </p:cTn>
                              </p:par>
                            </p:childTnLst>
                          </p:cTn>
                        </p:par>
                        <p:par>
                          <p:cTn id="29" fill="hold">
                            <p:stCondLst>
                              <p:cond delay="1000"/>
                            </p:stCondLst>
                            <p:childTnLst>
                              <p:par>
                                <p:cTn id="30" presetID="22" presetClass="entr" presetSubtype="1" fill="hold" nodeType="afterEffect">
                                  <p:stCondLst>
                                    <p:cond delay="0"/>
                                  </p:stCondLst>
                                  <p:childTnLst>
                                    <p:set>
                                      <p:cBhvr>
                                        <p:cTn id="31" dur="1" fill="hold">
                                          <p:stCondLst>
                                            <p:cond delay="0"/>
                                          </p:stCondLst>
                                        </p:cTn>
                                        <p:tgtEl>
                                          <p:spTgt spid="259"/>
                                        </p:tgtEl>
                                        <p:attrNameLst>
                                          <p:attrName>style.visibility</p:attrName>
                                        </p:attrNameLst>
                                      </p:cBhvr>
                                      <p:to>
                                        <p:strVal val="visible"/>
                                      </p:to>
                                    </p:set>
                                    <p:animEffect transition="in" filter="wipe(up)">
                                      <p:cBhvr>
                                        <p:cTn id="32" dur="200"/>
                                        <p:tgtEl>
                                          <p:spTgt spid="259"/>
                                        </p:tgtEl>
                                      </p:cBhvr>
                                    </p:animEffect>
                                  </p:childTnLst>
                                </p:cTn>
                              </p:par>
                              <p:par>
                                <p:cTn id="33" presetID="22" presetClass="entr" presetSubtype="4" fill="hold" nodeType="withEffect">
                                  <p:stCondLst>
                                    <p:cond delay="0"/>
                                  </p:stCondLst>
                                  <p:childTnLst>
                                    <p:set>
                                      <p:cBhvr>
                                        <p:cTn id="34" dur="1" fill="hold">
                                          <p:stCondLst>
                                            <p:cond delay="0"/>
                                          </p:stCondLst>
                                        </p:cTn>
                                        <p:tgtEl>
                                          <p:spTgt spid="265"/>
                                        </p:tgtEl>
                                        <p:attrNameLst>
                                          <p:attrName>style.visibility</p:attrName>
                                        </p:attrNameLst>
                                      </p:cBhvr>
                                      <p:to>
                                        <p:strVal val="visible"/>
                                      </p:to>
                                    </p:set>
                                    <p:animEffect transition="in" filter="wipe(down)">
                                      <p:cBhvr>
                                        <p:cTn id="35" dur="200"/>
                                        <p:tgtEl>
                                          <p:spTgt spid="265"/>
                                        </p:tgtEl>
                                      </p:cBhvr>
                                    </p:animEffect>
                                  </p:childTnLst>
                                </p:cTn>
                              </p:par>
                              <p:par>
                                <p:cTn id="36" presetID="22" presetClass="entr" presetSubtype="4" fill="hold" nodeType="withEffect">
                                  <p:stCondLst>
                                    <p:cond delay="0"/>
                                  </p:stCondLst>
                                  <p:childTnLst>
                                    <p:set>
                                      <p:cBhvr>
                                        <p:cTn id="37" dur="1" fill="hold">
                                          <p:stCondLst>
                                            <p:cond delay="0"/>
                                          </p:stCondLst>
                                        </p:cTn>
                                        <p:tgtEl>
                                          <p:spTgt spid="273"/>
                                        </p:tgtEl>
                                        <p:attrNameLst>
                                          <p:attrName>style.visibility</p:attrName>
                                        </p:attrNameLst>
                                      </p:cBhvr>
                                      <p:to>
                                        <p:strVal val="visible"/>
                                      </p:to>
                                    </p:set>
                                    <p:animEffect transition="in" filter="wipe(down)">
                                      <p:cBhvr>
                                        <p:cTn id="38" dur="200"/>
                                        <p:tgtEl>
                                          <p:spTgt spid="273"/>
                                        </p:tgtEl>
                                      </p:cBhvr>
                                    </p:animEffect>
                                  </p:childTnLst>
                                </p:cTn>
                              </p:par>
                              <p:par>
                                <p:cTn id="39" presetID="22" presetClass="entr" presetSubtype="4" fill="hold" nodeType="withEffect">
                                  <p:stCondLst>
                                    <p:cond delay="0"/>
                                  </p:stCondLst>
                                  <p:childTnLst>
                                    <p:set>
                                      <p:cBhvr>
                                        <p:cTn id="40" dur="1" fill="hold">
                                          <p:stCondLst>
                                            <p:cond delay="0"/>
                                          </p:stCondLst>
                                        </p:cTn>
                                        <p:tgtEl>
                                          <p:spTgt spid="281"/>
                                        </p:tgtEl>
                                        <p:attrNameLst>
                                          <p:attrName>style.visibility</p:attrName>
                                        </p:attrNameLst>
                                      </p:cBhvr>
                                      <p:to>
                                        <p:strVal val="visible"/>
                                      </p:to>
                                    </p:set>
                                    <p:animEffect transition="in" filter="wipe(down)">
                                      <p:cBhvr>
                                        <p:cTn id="41" dur="200"/>
                                        <p:tgtEl>
                                          <p:spTgt spid="281"/>
                                        </p:tgtEl>
                                      </p:cBhvr>
                                    </p:animEffect>
                                  </p:childTnLst>
                                </p:cTn>
                              </p:par>
                              <p:par>
                                <p:cTn id="42" presetID="22" presetClass="entr" presetSubtype="1" fill="hold" nodeType="withEffect">
                                  <p:stCondLst>
                                    <p:cond delay="0"/>
                                  </p:stCondLst>
                                  <p:childTnLst>
                                    <p:set>
                                      <p:cBhvr>
                                        <p:cTn id="43" dur="1" fill="hold">
                                          <p:stCondLst>
                                            <p:cond delay="0"/>
                                          </p:stCondLst>
                                        </p:cTn>
                                        <p:tgtEl>
                                          <p:spTgt spid="289"/>
                                        </p:tgtEl>
                                        <p:attrNameLst>
                                          <p:attrName>style.visibility</p:attrName>
                                        </p:attrNameLst>
                                      </p:cBhvr>
                                      <p:to>
                                        <p:strVal val="visible"/>
                                      </p:to>
                                    </p:set>
                                    <p:animEffect transition="in" filter="wipe(up)">
                                      <p:cBhvr>
                                        <p:cTn id="44" dur="200"/>
                                        <p:tgtEl>
                                          <p:spTgt spid="289"/>
                                        </p:tgtEl>
                                      </p:cBhvr>
                                    </p:animEffect>
                                  </p:childTnLst>
                                </p:cTn>
                              </p:par>
                            </p:childTnLst>
                          </p:cTn>
                        </p:par>
                        <p:par>
                          <p:cTn id="45" fill="hold">
                            <p:stCondLst>
                              <p:cond delay="1200"/>
                            </p:stCondLst>
                            <p:childTnLst>
                              <p:par>
                                <p:cTn id="46" presetID="22" presetClass="entr" presetSubtype="8" fill="hold" nodeType="afterEffect">
                                  <p:stCondLst>
                                    <p:cond delay="0"/>
                                  </p:stCondLst>
                                  <p:childTnLst>
                                    <p:set>
                                      <p:cBhvr>
                                        <p:cTn id="47" dur="1" fill="hold">
                                          <p:stCondLst>
                                            <p:cond delay="0"/>
                                          </p:stCondLst>
                                        </p:cTn>
                                        <p:tgtEl>
                                          <p:spTgt spid="260"/>
                                        </p:tgtEl>
                                        <p:attrNameLst>
                                          <p:attrName>style.visibility</p:attrName>
                                        </p:attrNameLst>
                                      </p:cBhvr>
                                      <p:to>
                                        <p:strVal val="visible"/>
                                      </p:to>
                                    </p:set>
                                    <p:animEffect transition="in" filter="wipe(left)">
                                      <p:cBhvr>
                                        <p:cTn id="48" dur="200"/>
                                        <p:tgtEl>
                                          <p:spTgt spid="260"/>
                                        </p:tgtEl>
                                      </p:cBhvr>
                                    </p:animEffect>
                                  </p:childTnLst>
                                </p:cTn>
                              </p:par>
                              <p:par>
                                <p:cTn id="49" presetID="22" presetClass="entr" presetSubtype="8" fill="hold" nodeType="withEffect">
                                  <p:stCondLst>
                                    <p:cond delay="0"/>
                                  </p:stCondLst>
                                  <p:childTnLst>
                                    <p:set>
                                      <p:cBhvr>
                                        <p:cTn id="50" dur="1" fill="hold">
                                          <p:stCondLst>
                                            <p:cond delay="0"/>
                                          </p:stCondLst>
                                        </p:cTn>
                                        <p:tgtEl>
                                          <p:spTgt spid="266"/>
                                        </p:tgtEl>
                                        <p:attrNameLst>
                                          <p:attrName>style.visibility</p:attrName>
                                        </p:attrNameLst>
                                      </p:cBhvr>
                                      <p:to>
                                        <p:strVal val="visible"/>
                                      </p:to>
                                    </p:set>
                                    <p:animEffect transition="in" filter="wipe(left)">
                                      <p:cBhvr>
                                        <p:cTn id="51" dur="200"/>
                                        <p:tgtEl>
                                          <p:spTgt spid="266"/>
                                        </p:tgtEl>
                                      </p:cBhvr>
                                    </p:animEffect>
                                  </p:childTnLst>
                                </p:cTn>
                              </p:par>
                              <p:par>
                                <p:cTn id="52" presetID="22" presetClass="entr" presetSubtype="2" fill="hold" nodeType="withEffect">
                                  <p:stCondLst>
                                    <p:cond delay="0"/>
                                  </p:stCondLst>
                                  <p:childTnLst>
                                    <p:set>
                                      <p:cBhvr>
                                        <p:cTn id="53" dur="1" fill="hold">
                                          <p:stCondLst>
                                            <p:cond delay="0"/>
                                          </p:stCondLst>
                                        </p:cTn>
                                        <p:tgtEl>
                                          <p:spTgt spid="274"/>
                                        </p:tgtEl>
                                        <p:attrNameLst>
                                          <p:attrName>style.visibility</p:attrName>
                                        </p:attrNameLst>
                                      </p:cBhvr>
                                      <p:to>
                                        <p:strVal val="visible"/>
                                      </p:to>
                                    </p:set>
                                    <p:animEffect transition="in" filter="wipe(right)">
                                      <p:cBhvr>
                                        <p:cTn id="54" dur="200"/>
                                        <p:tgtEl>
                                          <p:spTgt spid="274"/>
                                        </p:tgtEl>
                                      </p:cBhvr>
                                    </p:animEffect>
                                  </p:childTnLst>
                                </p:cTn>
                              </p:par>
                              <p:par>
                                <p:cTn id="55" presetID="22" presetClass="entr" presetSubtype="2" fill="hold" nodeType="withEffect">
                                  <p:stCondLst>
                                    <p:cond delay="0"/>
                                  </p:stCondLst>
                                  <p:childTnLst>
                                    <p:set>
                                      <p:cBhvr>
                                        <p:cTn id="56" dur="1" fill="hold">
                                          <p:stCondLst>
                                            <p:cond delay="0"/>
                                          </p:stCondLst>
                                        </p:cTn>
                                        <p:tgtEl>
                                          <p:spTgt spid="282"/>
                                        </p:tgtEl>
                                        <p:attrNameLst>
                                          <p:attrName>style.visibility</p:attrName>
                                        </p:attrNameLst>
                                      </p:cBhvr>
                                      <p:to>
                                        <p:strVal val="visible"/>
                                      </p:to>
                                    </p:set>
                                    <p:animEffect transition="in" filter="wipe(right)">
                                      <p:cBhvr>
                                        <p:cTn id="57" dur="200"/>
                                        <p:tgtEl>
                                          <p:spTgt spid="282"/>
                                        </p:tgtEl>
                                      </p:cBhvr>
                                    </p:animEffect>
                                  </p:childTnLst>
                                </p:cTn>
                              </p:par>
                              <p:par>
                                <p:cTn id="58" presetID="22" presetClass="entr" presetSubtype="2" fill="hold" nodeType="withEffect">
                                  <p:stCondLst>
                                    <p:cond delay="0"/>
                                  </p:stCondLst>
                                  <p:childTnLst>
                                    <p:set>
                                      <p:cBhvr>
                                        <p:cTn id="59" dur="1" fill="hold">
                                          <p:stCondLst>
                                            <p:cond delay="0"/>
                                          </p:stCondLst>
                                        </p:cTn>
                                        <p:tgtEl>
                                          <p:spTgt spid="290"/>
                                        </p:tgtEl>
                                        <p:attrNameLst>
                                          <p:attrName>style.visibility</p:attrName>
                                        </p:attrNameLst>
                                      </p:cBhvr>
                                      <p:to>
                                        <p:strVal val="visible"/>
                                      </p:to>
                                    </p:set>
                                    <p:animEffect transition="in" filter="wipe(right)">
                                      <p:cBhvr>
                                        <p:cTn id="60" dur="200"/>
                                        <p:tgtEl>
                                          <p:spTgt spid="290"/>
                                        </p:tgtEl>
                                      </p:cBhvr>
                                    </p:animEffect>
                                  </p:childTnLst>
                                </p:cTn>
                              </p:par>
                            </p:childTnLst>
                          </p:cTn>
                        </p:par>
                        <p:par>
                          <p:cTn id="61" fill="hold">
                            <p:stCondLst>
                              <p:cond delay="1400"/>
                            </p:stCondLst>
                            <p:childTnLst>
                              <p:par>
                                <p:cTn id="62" presetID="10" presetClass="entr" presetSubtype="0" fill="hold" grpId="0" nodeType="afterEffect">
                                  <p:stCondLst>
                                    <p:cond delay="0"/>
                                  </p:stCondLst>
                                  <p:iterate type="lt">
                                    <p:tmPct val="10000"/>
                                  </p:iterate>
                                  <p:childTnLst>
                                    <p:set>
                                      <p:cBhvr>
                                        <p:cTn id="63" dur="1" fill="hold">
                                          <p:stCondLst>
                                            <p:cond delay="0"/>
                                          </p:stCondLst>
                                        </p:cTn>
                                        <p:tgtEl>
                                          <p:spTgt spid="249"/>
                                        </p:tgtEl>
                                        <p:attrNameLst>
                                          <p:attrName>style.visibility</p:attrName>
                                        </p:attrNameLst>
                                      </p:cBhvr>
                                      <p:to>
                                        <p:strVal val="visible"/>
                                      </p:to>
                                    </p:set>
                                    <p:animEffect transition="in" filter="fade">
                                      <p:cBhvr>
                                        <p:cTn id="64" dur="100"/>
                                        <p:tgtEl>
                                          <p:spTgt spid="249"/>
                                        </p:tgtEl>
                                      </p:cBhvr>
                                    </p:animEffect>
                                  </p:childTnLst>
                                </p:cTn>
                              </p:par>
                              <p:par>
                                <p:cTn id="65" presetID="10" presetClass="entr" presetSubtype="0" fill="hold" grpId="0" nodeType="withEffect">
                                  <p:stCondLst>
                                    <p:cond delay="0"/>
                                  </p:stCondLst>
                                  <p:iterate type="lt">
                                    <p:tmPct val="10000"/>
                                  </p:iterate>
                                  <p:childTnLst>
                                    <p:set>
                                      <p:cBhvr>
                                        <p:cTn id="66" dur="1" fill="hold">
                                          <p:stCondLst>
                                            <p:cond delay="0"/>
                                          </p:stCondLst>
                                        </p:cTn>
                                        <p:tgtEl>
                                          <p:spTgt spid="250"/>
                                        </p:tgtEl>
                                        <p:attrNameLst>
                                          <p:attrName>style.visibility</p:attrName>
                                        </p:attrNameLst>
                                      </p:cBhvr>
                                      <p:to>
                                        <p:strVal val="visible"/>
                                      </p:to>
                                    </p:set>
                                    <p:animEffect transition="in" filter="fade">
                                      <p:cBhvr>
                                        <p:cTn id="67" dur="100"/>
                                        <p:tgtEl>
                                          <p:spTgt spid="250"/>
                                        </p:tgtEl>
                                      </p:cBhvr>
                                    </p:animEffect>
                                  </p:childTnLst>
                                </p:cTn>
                              </p:par>
                              <p:par>
                                <p:cTn id="68" presetID="10" presetClass="entr" presetSubtype="0" fill="hold" grpId="0" nodeType="withEffect">
                                  <p:stCondLst>
                                    <p:cond delay="0"/>
                                  </p:stCondLst>
                                  <p:iterate type="lt">
                                    <p:tmPct val="10000"/>
                                  </p:iterate>
                                  <p:childTnLst>
                                    <p:set>
                                      <p:cBhvr>
                                        <p:cTn id="69" dur="1" fill="hold">
                                          <p:stCondLst>
                                            <p:cond delay="0"/>
                                          </p:stCondLst>
                                        </p:cTn>
                                        <p:tgtEl>
                                          <p:spTgt spid="251"/>
                                        </p:tgtEl>
                                        <p:attrNameLst>
                                          <p:attrName>style.visibility</p:attrName>
                                        </p:attrNameLst>
                                      </p:cBhvr>
                                      <p:to>
                                        <p:strVal val="visible"/>
                                      </p:to>
                                    </p:set>
                                    <p:animEffect transition="in" filter="fade">
                                      <p:cBhvr>
                                        <p:cTn id="70" dur="100"/>
                                        <p:tgtEl>
                                          <p:spTgt spid="251"/>
                                        </p:tgtEl>
                                      </p:cBhvr>
                                    </p:animEffect>
                                  </p:childTnLst>
                                </p:cTn>
                              </p:par>
                              <p:par>
                                <p:cTn id="71" presetID="10" presetClass="entr" presetSubtype="0" fill="hold" grpId="0" nodeType="withEffect">
                                  <p:stCondLst>
                                    <p:cond delay="0"/>
                                  </p:stCondLst>
                                  <p:iterate type="lt">
                                    <p:tmPct val="10000"/>
                                  </p:iterate>
                                  <p:childTnLst>
                                    <p:set>
                                      <p:cBhvr>
                                        <p:cTn id="72" dur="1" fill="hold">
                                          <p:stCondLst>
                                            <p:cond delay="0"/>
                                          </p:stCondLst>
                                        </p:cTn>
                                        <p:tgtEl>
                                          <p:spTgt spid="252"/>
                                        </p:tgtEl>
                                        <p:attrNameLst>
                                          <p:attrName>style.visibility</p:attrName>
                                        </p:attrNameLst>
                                      </p:cBhvr>
                                      <p:to>
                                        <p:strVal val="visible"/>
                                      </p:to>
                                    </p:set>
                                    <p:animEffect transition="in" filter="fade">
                                      <p:cBhvr>
                                        <p:cTn id="73" dur="100"/>
                                        <p:tgtEl>
                                          <p:spTgt spid="252"/>
                                        </p:tgtEl>
                                      </p:cBhvr>
                                    </p:animEffect>
                                  </p:childTnLst>
                                </p:cTn>
                              </p:par>
                              <p:par>
                                <p:cTn id="74" presetID="10" presetClass="entr" presetSubtype="0" fill="hold" grpId="0" nodeType="withEffect">
                                  <p:stCondLst>
                                    <p:cond delay="0"/>
                                  </p:stCondLst>
                                  <p:iterate type="lt">
                                    <p:tmPct val="10000"/>
                                  </p:iterate>
                                  <p:childTnLst>
                                    <p:set>
                                      <p:cBhvr>
                                        <p:cTn id="75" dur="1" fill="hold">
                                          <p:stCondLst>
                                            <p:cond delay="0"/>
                                          </p:stCondLst>
                                        </p:cTn>
                                        <p:tgtEl>
                                          <p:spTgt spid="253"/>
                                        </p:tgtEl>
                                        <p:attrNameLst>
                                          <p:attrName>style.visibility</p:attrName>
                                        </p:attrNameLst>
                                      </p:cBhvr>
                                      <p:to>
                                        <p:strVal val="visible"/>
                                      </p:to>
                                    </p:set>
                                    <p:animEffect transition="in" filter="fade">
                                      <p:cBhvr>
                                        <p:cTn id="76" dur="100"/>
                                        <p:tgtEl>
                                          <p:spTgt spid="253"/>
                                        </p:tgtEl>
                                      </p:cBhvr>
                                    </p:animEffect>
                                  </p:childTnLst>
                                </p:cTn>
                              </p:par>
                            </p:childTnLst>
                          </p:cTn>
                        </p:par>
                      </p:childTnLst>
                    </p:cTn>
                  </p:par>
                  <p:par>
                    <p:cTn id="77" fill="hold">
                      <p:stCondLst>
                        <p:cond delay="indefinite"/>
                      </p:stCondLst>
                      <p:childTnLst>
                        <p:par>
                          <p:cTn id="78" fill="hold">
                            <p:stCondLst>
                              <p:cond delay="0"/>
                            </p:stCondLst>
                            <p:childTnLst>
                              <p:par>
                                <p:cTn id="79" presetID="35" presetClass="path" presetSubtype="0" decel="100000" fill="hold" nodeType="clickEffect">
                                  <p:stCondLst>
                                    <p:cond delay="0"/>
                                  </p:stCondLst>
                                  <p:childTnLst>
                                    <p:animMotion origin="layout" path="M -1.04167E-6 2.96296E-6 L -1.18437 2.96296E-6 " pathEditMode="relative" rAng="0" ptsTypes="AA">
                                      <p:cBhvr>
                                        <p:cTn id="80" dur="1000" fill="hold"/>
                                        <p:tgtEl>
                                          <p:spTgt spid="293"/>
                                        </p:tgtEl>
                                        <p:attrNameLst>
                                          <p:attrName>ppt_x</p:attrName>
                                          <p:attrName>ppt_y</p:attrName>
                                        </p:attrNameLst>
                                      </p:cBhvr>
                                      <p:rCtr x="-5921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01" grpId="0" animBg="1"/>
      <p:bldP spid="5202" grpId="0" animBg="1"/>
      <p:bldP spid="5203" grpId="0" animBg="1"/>
      <p:bldP spid="5204" grpId="0" animBg="1"/>
      <p:bldP spid="5205" grpId="0" animBg="1"/>
      <p:bldP spid="248" grpId="0"/>
      <p:bldP spid="249" grpId="0"/>
      <p:bldP spid="250" grpId="0"/>
      <p:bldP spid="251" grpId="0"/>
      <p:bldP spid="252" grpId="0"/>
      <p:bldP spid="25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0" name="矩形 39"/>
          <p:cNvSpPr/>
          <p:nvPr/>
        </p:nvSpPr>
        <p:spPr>
          <a:xfrm>
            <a:off x="0" y="4622813"/>
            <a:ext cx="1020657" cy="1099169"/>
          </a:xfrm>
          <a:prstGeom prst="rect">
            <a:avLst/>
          </a:prstGeom>
          <a:solidFill>
            <a:srgbClr val="41A0DA">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400">
                <a:solidFill>
                  <a:prstClr val="white"/>
                </a:solidFill>
                <a:latin typeface="Pirulen" pitchFamily="2" charset="0"/>
              </a:rPr>
              <a:t>04</a:t>
            </a:r>
            <a:endParaRPr lang="zh-CN" altLang="en-US" sz="2400">
              <a:solidFill>
                <a:prstClr val="white"/>
              </a:solidFill>
              <a:latin typeface="Pirulen" pitchFamily="2" charset="0"/>
            </a:endParaRPr>
          </a:p>
        </p:txBody>
      </p:sp>
      <p:sp>
        <p:nvSpPr>
          <p:cNvPr id="41" name="矩形 40"/>
          <p:cNvSpPr/>
          <p:nvPr/>
        </p:nvSpPr>
        <p:spPr>
          <a:xfrm>
            <a:off x="0" y="3523645"/>
            <a:ext cx="1020657" cy="1099169"/>
          </a:xfrm>
          <a:prstGeom prst="rect">
            <a:avLst/>
          </a:pr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400">
                <a:solidFill>
                  <a:prstClr val="white"/>
                </a:solidFill>
                <a:latin typeface="Pirulen" pitchFamily="2" charset="0"/>
              </a:rPr>
              <a:t>03</a:t>
            </a:r>
            <a:endParaRPr lang="zh-CN" altLang="en-US" sz="2400">
              <a:solidFill>
                <a:prstClr val="white"/>
              </a:solidFill>
              <a:latin typeface="Pirulen" pitchFamily="2" charset="0"/>
            </a:endParaRPr>
          </a:p>
        </p:txBody>
      </p:sp>
      <p:sp>
        <p:nvSpPr>
          <p:cNvPr id="42" name="矩形 41"/>
          <p:cNvSpPr/>
          <p:nvPr/>
        </p:nvSpPr>
        <p:spPr>
          <a:xfrm>
            <a:off x="0" y="2435267"/>
            <a:ext cx="1020657" cy="1099169"/>
          </a:xfrm>
          <a:prstGeom prst="rect">
            <a:avLst/>
          </a:prstGeom>
          <a:solidFill>
            <a:srgbClr val="53D2FF">
              <a:alpha val="8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2400">
                <a:solidFill>
                  <a:prstClr val="white"/>
                </a:solidFill>
                <a:latin typeface="Pirulen" pitchFamily="2" charset="0"/>
              </a:rPr>
              <a:t>02</a:t>
            </a:r>
            <a:endParaRPr lang="zh-CN" altLang="en-US" sz="2400">
              <a:solidFill>
                <a:prstClr val="white"/>
              </a:solidFill>
              <a:latin typeface="Pirulen" pitchFamily="2" charset="0"/>
            </a:endParaRPr>
          </a:p>
        </p:txBody>
      </p:sp>
      <p:sp>
        <p:nvSpPr>
          <p:cNvPr id="43" name="矩形 42"/>
          <p:cNvSpPr/>
          <p:nvPr/>
        </p:nvSpPr>
        <p:spPr>
          <a:xfrm>
            <a:off x="0" y="1340770"/>
            <a:ext cx="1020657" cy="1099169"/>
          </a:xfrm>
          <a:prstGeom prst="rect">
            <a:avLst/>
          </a:pr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latin typeface="Pirulen" pitchFamily="2" charset="0"/>
              </a:rPr>
              <a:t>01</a:t>
            </a:r>
            <a:endParaRPr lang="zh-CN" altLang="en-US" sz="2400">
              <a:latin typeface="Pirulen" pitchFamily="2" charset="0"/>
            </a:endParaRPr>
          </a:p>
        </p:txBody>
      </p:sp>
      <p:sp>
        <p:nvSpPr>
          <p:cNvPr id="48" name="矩形 28"/>
          <p:cNvSpPr/>
          <p:nvPr/>
        </p:nvSpPr>
        <p:spPr>
          <a:xfrm>
            <a:off x="1020657" y="1340769"/>
            <a:ext cx="1991709" cy="1396262"/>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007543 h 1280593"/>
              <a:gd name="connsiteX4" fmla="*/ 0 w 1826712"/>
              <a:gd name="connsiteY4" fmla="*/ 0 h 1280593"/>
              <a:gd name="connsiteX0" fmla="*/ 0 w 1826712"/>
              <a:gd name="connsiteY0" fmla="*/ 0 h 1280593"/>
              <a:gd name="connsiteX1" fmla="*/ 1826712 w 1826712"/>
              <a:gd name="connsiteY1" fmla="*/ 555625 h 1280593"/>
              <a:gd name="connsiteX2" fmla="*/ 1826712 w 1826712"/>
              <a:gd name="connsiteY2" fmla="*/ 1280593 h 1280593"/>
              <a:gd name="connsiteX3" fmla="*/ 0 w 1826712"/>
              <a:gd name="connsiteY3" fmla="*/ 1007543 h 1280593"/>
              <a:gd name="connsiteX4" fmla="*/ 0 w 1826712"/>
              <a:gd name="connsiteY4" fmla="*/ 0 h 1280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6712" h="1280593">
                <a:moveTo>
                  <a:pt x="0" y="0"/>
                </a:moveTo>
                <a:lnTo>
                  <a:pt x="1826712" y="555625"/>
                </a:lnTo>
                <a:lnTo>
                  <a:pt x="1826712" y="1280593"/>
                </a:lnTo>
                <a:lnTo>
                  <a:pt x="0" y="1007543"/>
                </a:lnTo>
                <a:lnTo>
                  <a:pt x="0" y="0"/>
                </a:lnTo>
                <a:close/>
              </a:path>
            </a:pathLst>
          </a:custGeom>
          <a:solidFill>
            <a:srgbClr val="41A0D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28"/>
          <p:cNvSpPr/>
          <p:nvPr/>
        </p:nvSpPr>
        <p:spPr>
          <a:xfrm>
            <a:off x="1020659" y="2437343"/>
            <a:ext cx="1995170" cy="1098549"/>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007543 h 1280593"/>
              <a:gd name="connsiteX4" fmla="*/ 0 w 1826712"/>
              <a:gd name="connsiteY4" fmla="*/ 0 h 1280593"/>
              <a:gd name="connsiteX0" fmla="*/ 0 w 1826712"/>
              <a:gd name="connsiteY0" fmla="*/ 0 h 1280593"/>
              <a:gd name="connsiteX1" fmla="*/ 1826712 w 1826712"/>
              <a:gd name="connsiteY1" fmla="*/ 555625 h 1280593"/>
              <a:gd name="connsiteX2" fmla="*/ 1826712 w 1826712"/>
              <a:gd name="connsiteY2" fmla="*/ 1280593 h 1280593"/>
              <a:gd name="connsiteX3" fmla="*/ 0 w 1826712"/>
              <a:gd name="connsiteY3" fmla="*/ 1007543 h 1280593"/>
              <a:gd name="connsiteX4" fmla="*/ 0 w 1826712"/>
              <a:gd name="connsiteY4" fmla="*/ 0 h 1280593"/>
              <a:gd name="connsiteX0" fmla="*/ 0 w 1829887"/>
              <a:gd name="connsiteY0" fmla="*/ 0 h 1280593"/>
              <a:gd name="connsiteX1" fmla="*/ 1829887 w 1829887"/>
              <a:gd name="connsiteY1" fmla="*/ 273050 h 1280593"/>
              <a:gd name="connsiteX2" fmla="*/ 1826712 w 1829887"/>
              <a:gd name="connsiteY2" fmla="*/ 1280593 h 1280593"/>
              <a:gd name="connsiteX3" fmla="*/ 0 w 1829887"/>
              <a:gd name="connsiteY3" fmla="*/ 1007543 h 1280593"/>
              <a:gd name="connsiteX4" fmla="*/ 0 w 1829887"/>
              <a:gd name="connsiteY4" fmla="*/ 0 h 1280593"/>
              <a:gd name="connsiteX0" fmla="*/ 0 w 1830192"/>
              <a:gd name="connsiteY0" fmla="*/ 0 h 1007543"/>
              <a:gd name="connsiteX1" fmla="*/ 1829887 w 1830192"/>
              <a:gd name="connsiteY1" fmla="*/ 273050 h 1007543"/>
              <a:gd name="connsiteX2" fmla="*/ 1829887 w 1830192"/>
              <a:gd name="connsiteY2" fmla="*/ 998018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3537 w 1829887"/>
              <a:gd name="connsiteY2" fmla="*/ 1001193 h 1007543"/>
              <a:gd name="connsiteX3" fmla="*/ 0 w 1829887"/>
              <a:gd name="connsiteY3" fmla="*/ 1007543 h 1007543"/>
              <a:gd name="connsiteX4" fmla="*/ 0 w 1829887"/>
              <a:gd name="connsiteY4" fmla="*/ 0 h 1007543"/>
              <a:gd name="connsiteX0" fmla="*/ 0 w 1830192"/>
              <a:gd name="connsiteY0" fmla="*/ 0 h 1007543"/>
              <a:gd name="connsiteX1" fmla="*/ 1829887 w 1830192"/>
              <a:gd name="connsiteY1" fmla="*/ 273050 h 1007543"/>
              <a:gd name="connsiteX2" fmla="*/ 1829887 w 1830192"/>
              <a:gd name="connsiteY2" fmla="*/ 1001193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6712 w 1829887"/>
              <a:gd name="connsiteY2" fmla="*/ 1001193 h 1007543"/>
              <a:gd name="connsiteX3" fmla="*/ 0 w 1829887"/>
              <a:gd name="connsiteY3" fmla="*/ 1007543 h 1007543"/>
              <a:gd name="connsiteX4" fmla="*/ 0 w 1829887"/>
              <a:gd name="connsiteY4" fmla="*/ 0 h 1007543"/>
              <a:gd name="connsiteX0" fmla="*/ 0 w 1833980"/>
              <a:gd name="connsiteY0" fmla="*/ 0 h 1007543"/>
              <a:gd name="connsiteX1" fmla="*/ 1829887 w 1833980"/>
              <a:gd name="connsiteY1" fmla="*/ 273050 h 1007543"/>
              <a:gd name="connsiteX2" fmla="*/ 1833856 w 1833980"/>
              <a:gd name="connsiteY2" fmla="*/ 1001193 h 1007543"/>
              <a:gd name="connsiteX3" fmla="*/ 0 w 1833980"/>
              <a:gd name="connsiteY3" fmla="*/ 1007543 h 1007543"/>
              <a:gd name="connsiteX4" fmla="*/ 0 w 1833980"/>
              <a:gd name="connsiteY4" fmla="*/ 0 h 1007543"/>
              <a:gd name="connsiteX0" fmla="*/ 0 w 1829887"/>
              <a:gd name="connsiteY0" fmla="*/ 0 h 1007543"/>
              <a:gd name="connsiteX1" fmla="*/ 1829887 w 1829887"/>
              <a:gd name="connsiteY1" fmla="*/ 273050 h 1007543"/>
              <a:gd name="connsiteX2" fmla="*/ 1829093 w 1829887"/>
              <a:gd name="connsiteY2" fmla="*/ 1003575 h 1007543"/>
              <a:gd name="connsiteX3" fmla="*/ 0 w 1829887"/>
              <a:gd name="connsiteY3" fmla="*/ 1007543 h 1007543"/>
              <a:gd name="connsiteX4" fmla="*/ 0 w 1829887"/>
              <a:gd name="connsiteY4" fmla="*/ 0 h 100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9887" h="1007543">
                <a:moveTo>
                  <a:pt x="0" y="0"/>
                </a:moveTo>
                <a:lnTo>
                  <a:pt x="1829887" y="273050"/>
                </a:lnTo>
                <a:cubicBezTo>
                  <a:pt x="1828829" y="608898"/>
                  <a:pt x="1830151" y="667727"/>
                  <a:pt x="1829093" y="1003575"/>
                </a:cubicBezTo>
                <a:lnTo>
                  <a:pt x="0" y="1007543"/>
                </a:lnTo>
                <a:lnTo>
                  <a:pt x="0" y="0"/>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0" name="矩形 28"/>
          <p:cNvSpPr/>
          <p:nvPr/>
        </p:nvSpPr>
        <p:spPr>
          <a:xfrm>
            <a:off x="1020658" y="3528378"/>
            <a:ext cx="1999707" cy="1094221"/>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007543 h 1280593"/>
              <a:gd name="connsiteX4" fmla="*/ 0 w 1826712"/>
              <a:gd name="connsiteY4" fmla="*/ 0 h 1280593"/>
              <a:gd name="connsiteX0" fmla="*/ 0 w 1826712"/>
              <a:gd name="connsiteY0" fmla="*/ 0 h 1280593"/>
              <a:gd name="connsiteX1" fmla="*/ 1826712 w 1826712"/>
              <a:gd name="connsiteY1" fmla="*/ 555625 h 1280593"/>
              <a:gd name="connsiteX2" fmla="*/ 1826712 w 1826712"/>
              <a:gd name="connsiteY2" fmla="*/ 1280593 h 1280593"/>
              <a:gd name="connsiteX3" fmla="*/ 0 w 1826712"/>
              <a:gd name="connsiteY3" fmla="*/ 1007543 h 1280593"/>
              <a:gd name="connsiteX4" fmla="*/ 0 w 1826712"/>
              <a:gd name="connsiteY4" fmla="*/ 0 h 1280593"/>
              <a:gd name="connsiteX0" fmla="*/ 0 w 1829887"/>
              <a:gd name="connsiteY0" fmla="*/ 0 h 1280593"/>
              <a:gd name="connsiteX1" fmla="*/ 1829887 w 1829887"/>
              <a:gd name="connsiteY1" fmla="*/ 273050 h 1280593"/>
              <a:gd name="connsiteX2" fmla="*/ 1826712 w 1829887"/>
              <a:gd name="connsiteY2" fmla="*/ 1280593 h 1280593"/>
              <a:gd name="connsiteX3" fmla="*/ 0 w 1829887"/>
              <a:gd name="connsiteY3" fmla="*/ 1007543 h 1280593"/>
              <a:gd name="connsiteX4" fmla="*/ 0 w 1829887"/>
              <a:gd name="connsiteY4" fmla="*/ 0 h 1280593"/>
              <a:gd name="connsiteX0" fmla="*/ 0 w 1830192"/>
              <a:gd name="connsiteY0" fmla="*/ 0 h 1007543"/>
              <a:gd name="connsiteX1" fmla="*/ 1829887 w 1830192"/>
              <a:gd name="connsiteY1" fmla="*/ 273050 h 1007543"/>
              <a:gd name="connsiteX2" fmla="*/ 1829887 w 1830192"/>
              <a:gd name="connsiteY2" fmla="*/ 998018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3537 w 1829887"/>
              <a:gd name="connsiteY2" fmla="*/ 1001193 h 1007543"/>
              <a:gd name="connsiteX3" fmla="*/ 0 w 1829887"/>
              <a:gd name="connsiteY3" fmla="*/ 1007543 h 1007543"/>
              <a:gd name="connsiteX4" fmla="*/ 0 w 1829887"/>
              <a:gd name="connsiteY4" fmla="*/ 0 h 1007543"/>
              <a:gd name="connsiteX0" fmla="*/ 0 w 1830192"/>
              <a:gd name="connsiteY0" fmla="*/ 0 h 1007543"/>
              <a:gd name="connsiteX1" fmla="*/ 1829887 w 1830192"/>
              <a:gd name="connsiteY1" fmla="*/ 273050 h 1007543"/>
              <a:gd name="connsiteX2" fmla="*/ 1829887 w 1830192"/>
              <a:gd name="connsiteY2" fmla="*/ 1001193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6712 w 1829887"/>
              <a:gd name="connsiteY2" fmla="*/ 1001193 h 1007543"/>
              <a:gd name="connsiteX3" fmla="*/ 0 w 1829887"/>
              <a:gd name="connsiteY3" fmla="*/ 1007543 h 1007543"/>
              <a:gd name="connsiteX4" fmla="*/ 0 w 1829887"/>
              <a:gd name="connsiteY4" fmla="*/ 0 h 1007543"/>
              <a:gd name="connsiteX0" fmla="*/ 0 w 1829887"/>
              <a:gd name="connsiteY0" fmla="*/ 0 h 1001193"/>
              <a:gd name="connsiteX1" fmla="*/ 1829887 w 1829887"/>
              <a:gd name="connsiteY1" fmla="*/ 273050 h 1001193"/>
              <a:gd name="connsiteX2" fmla="*/ 1826712 w 1829887"/>
              <a:gd name="connsiteY2" fmla="*/ 1001193 h 1001193"/>
              <a:gd name="connsiteX3" fmla="*/ 0 w 1829887"/>
              <a:gd name="connsiteY3" fmla="*/ 998018 h 1001193"/>
              <a:gd name="connsiteX4" fmla="*/ 0 w 1829887"/>
              <a:gd name="connsiteY4" fmla="*/ 0 h 1001193"/>
              <a:gd name="connsiteX0" fmla="*/ 0 w 1832268"/>
              <a:gd name="connsiteY0" fmla="*/ 5556 h 1006749"/>
              <a:gd name="connsiteX1" fmla="*/ 1832268 w 1832268"/>
              <a:gd name="connsiteY1" fmla="*/ 0 h 1006749"/>
              <a:gd name="connsiteX2" fmla="*/ 1826712 w 1832268"/>
              <a:gd name="connsiteY2" fmla="*/ 1006749 h 1006749"/>
              <a:gd name="connsiteX3" fmla="*/ 0 w 1832268"/>
              <a:gd name="connsiteY3" fmla="*/ 1003574 h 1006749"/>
              <a:gd name="connsiteX4" fmla="*/ 0 w 1832268"/>
              <a:gd name="connsiteY4" fmla="*/ 5556 h 1006749"/>
              <a:gd name="connsiteX0" fmla="*/ 0 w 1832268"/>
              <a:gd name="connsiteY0" fmla="*/ 5556 h 1003574"/>
              <a:gd name="connsiteX1" fmla="*/ 1832268 w 1832268"/>
              <a:gd name="connsiteY1" fmla="*/ 0 h 1003574"/>
              <a:gd name="connsiteX2" fmla="*/ 1829093 w 1832268"/>
              <a:gd name="connsiteY2" fmla="*/ 720999 h 1003574"/>
              <a:gd name="connsiteX3" fmla="*/ 0 w 1832268"/>
              <a:gd name="connsiteY3" fmla="*/ 1003574 h 1003574"/>
              <a:gd name="connsiteX4" fmla="*/ 0 w 1832268"/>
              <a:gd name="connsiteY4" fmla="*/ 5556 h 1003574"/>
              <a:gd name="connsiteX0" fmla="*/ 0 w 1834048"/>
              <a:gd name="connsiteY0" fmla="*/ 5556 h 1003574"/>
              <a:gd name="connsiteX1" fmla="*/ 1832268 w 1834048"/>
              <a:gd name="connsiteY1" fmla="*/ 0 h 1003574"/>
              <a:gd name="connsiteX2" fmla="*/ 1833856 w 1834048"/>
              <a:gd name="connsiteY2" fmla="*/ 720999 h 1003574"/>
              <a:gd name="connsiteX3" fmla="*/ 0 w 1834048"/>
              <a:gd name="connsiteY3" fmla="*/ 1003574 h 1003574"/>
              <a:gd name="connsiteX4" fmla="*/ 0 w 1834048"/>
              <a:gd name="connsiteY4" fmla="*/ 5556 h 100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048" h="1003574">
                <a:moveTo>
                  <a:pt x="0" y="5556"/>
                </a:moveTo>
                <a:lnTo>
                  <a:pt x="1832268" y="0"/>
                </a:lnTo>
                <a:cubicBezTo>
                  <a:pt x="1831210" y="335848"/>
                  <a:pt x="1834914" y="385151"/>
                  <a:pt x="1833856" y="720999"/>
                </a:cubicBezTo>
                <a:lnTo>
                  <a:pt x="0" y="1003574"/>
                </a:lnTo>
                <a:lnTo>
                  <a:pt x="0" y="5556"/>
                </a:lnTo>
                <a:close/>
              </a:path>
            </a:pathLst>
          </a:custGeom>
          <a:solidFill>
            <a:srgbClr val="41A0DA">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28"/>
          <p:cNvSpPr/>
          <p:nvPr/>
        </p:nvSpPr>
        <p:spPr>
          <a:xfrm>
            <a:off x="1015351" y="4308441"/>
            <a:ext cx="2003073" cy="1413571"/>
          </a:xfrm>
          <a:custGeom>
            <a:avLst/>
            <a:gdLst>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280593 h 1280593"/>
              <a:gd name="connsiteX4" fmla="*/ 0 w 1826712"/>
              <a:gd name="connsiteY4" fmla="*/ 0 h 1280593"/>
              <a:gd name="connsiteX0" fmla="*/ 0 w 1826712"/>
              <a:gd name="connsiteY0" fmla="*/ 0 h 1280593"/>
              <a:gd name="connsiteX1" fmla="*/ 1826712 w 1826712"/>
              <a:gd name="connsiteY1" fmla="*/ 0 h 1280593"/>
              <a:gd name="connsiteX2" fmla="*/ 1826712 w 1826712"/>
              <a:gd name="connsiteY2" fmla="*/ 1280593 h 1280593"/>
              <a:gd name="connsiteX3" fmla="*/ 0 w 1826712"/>
              <a:gd name="connsiteY3" fmla="*/ 1007543 h 1280593"/>
              <a:gd name="connsiteX4" fmla="*/ 0 w 1826712"/>
              <a:gd name="connsiteY4" fmla="*/ 0 h 1280593"/>
              <a:gd name="connsiteX0" fmla="*/ 0 w 1826712"/>
              <a:gd name="connsiteY0" fmla="*/ 0 h 1280593"/>
              <a:gd name="connsiteX1" fmla="*/ 1826712 w 1826712"/>
              <a:gd name="connsiteY1" fmla="*/ 555625 h 1280593"/>
              <a:gd name="connsiteX2" fmla="*/ 1826712 w 1826712"/>
              <a:gd name="connsiteY2" fmla="*/ 1280593 h 1280593"/>
              <a:gd name="connsiteX3" fmla="*/ 0 w 1826712"/>
              <a:gd name="connsiteY3" fmla="*/ 1007543 h 1280593"/>
              <a:gd name="connsiteX4" fmla="*/ 0 w 1826712"/>
              <a:gd name="connsiteY4" fmla="*/ 0 h 1280593"/>
              <a:gd name="connsiteX0" fmla="*/ 0 w 1829887"/>
              <a:gd name="connsiteY0" fmla="*/ 0 h 1280593"/>
              <a:gd name="connsiteX1" fmla="*/ 1829887 w 1829887"/>
              <a:gd name="connsiteY1" fmla="*/ 273050 h 1280593"/>
              <a:gd name="connsiteX2" fmla="*/ 1826712 w 1829887"/>
              <a:gd name="connsiteY2" fmla="*/ 1280593 h 1280593"/>
              <a:gd name="connsiteX3" fmla="*/ 0 w 1829887"/>
              <a:gd name="connsiteY3" fmla="*/ 1007543 h 1280593"/>
              <a:gd name="connsiteX4" fmla="*/ 0 w 1829887"/>
              <a:gd name="connsiteY4" fmla="*/ 0 h 1280593"/>
              <a:gd name="connsiteX0" fmla="*/ 0 w 1830192"/>
              <a:gd name="connsiteY0" fmla="*/ 0 h 1007543"/>
              <a:gd name="connsiteX1" fmla="*/ 1829887 w 1830192"/>
              <a:gd name="connsiteY1" fmla="*/ 273050 h 1007543"/>
              <a:gd name="connsiteX2" fmla="*/ 1829887 w 1830192"/>
              <a:gd name="connsiteY2" fmla="*/ 998018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3537 w 1829887"/>
              <a:gd name="connsiteY2" fmla="*/ 1001193 h 1007543"/>
              <a:gd name="connsiteX3" fmla="*/ 0 w 1829887"/>
              <a:gd name="connsiteY3" fmla="*/ 1007543 h 1007543"/>
              <a:gd name="connsiteX4" fmla="*/ 0 w 1829887"/>
              <a:gd name="connsiteY4" fmla="*/ 0 h 1007543"/>
              <a:gd name="connsiteX0" fmla="*/ 0 w 1830192"/>
              <a:gd name="connsiteY0" fmla="*/ 0 h 1007543"/>
              <a:gd name="connsiteX1" fmla="*/ 1829887 w 1830192"/>
              <a:gd name="connsiteY1" fmla="*/ 273050 h 1007543"/>
              <a:gd name="connsiteX2" fmla="*/ 1829887 w 1830192"/>
              <a:gd name="connsiteY2" fmla="*/ 1001193 h 1007543"/>
              <a:gd name="connsiteX3" fmla="*/ 0 w 1830192"/>
              <a:gd name="connsiteY3" fmla="*/ 1007543 h 1007543"/>
              <a:gd name="connsiteX4" fmla="*/ 0 w 1830192"/>
              <a:gd name="connsiteY4" fmla="*/ 0 h 1007543"/>
              <a:gd name="connsiteX0" fmla="*/ 0 w 1829887"/>
              <a:gd name="connsiteY0" fmla="*/ 0 h 1007543"/>
              <a:gd name="connsiteX1" fmla="*/ 1829887 w 1829887"/>
              <a:gd name="connsiteY1" fmla="*/ 273050 h 1007543"/>
              <a:gd name="connsiteX2" fmla="*/ 1826712 w 1829887"/>
              <a:gd name="connsiteY2" fmla="*/ 1001193 h 1007543"/>
              <a:gd name="connsiteX3" fmla="*/ 0 w 1829887"/>
              <a:gd name="connsiteY3" fmla="*/ 1007543 h 1007543"/>
              <a:gd name="connsiteX4" fmla="*/ 0 w 1829887"/>
              <a:gd name="connsiteY4" fmla="*/ 0 h 1007543"/>
              <a:gd name="connsiteX0" fmla="*/ 0 w 1829887"/>
              <a:gd name="connsiteY0" fmla="*/ 0 h 1001193"/>
              <a:gd name="connsiteX1" fmla="*/ 1829887 w 1829887"/>
              <a:gd name="connsiteY1" fmla="*/ 273050 h 1001193"/>
              <a:gd name="connsiteX2" fmla="*/ 1826712 w 1829887"/>
              <a:gd name="connsiteY2" fmla="*/ 1001193 h 1001193"/>
              <a:gd name="connsiteX3" fmla="*/ 0 w 1829887"/>
              <a:gd name="connsiteY3" fmla="*/ 998018 h 1001193"/>
              <a:gd name="connsiteX4" fmla="*/ 0 w 1829887"/>
              <a:gd name="connsiteY4" fmla="*/ 0 h 1001193"/>
              <a:gd name="connsiteX0" fmla="*/ 0 w 1832268"/>
              <a:gd name="connsiteY0" fmla="*/ 5556 h 1006749"/>
              <a:gd name="connsiteX1" fmla="*/ 1832268 w 1832268"/>
              <a:gd name="connsiteY1" fmla="*/ 0 h 1006749"/>
              <a:gd name="connsiteX2" fmla="*/ 1826712 w 1832268"/>
              <a:gd name="connsiteY2" fmla="*/ 1006749 h 1006749"/>
              <a:gd name="connsiteX3" fmla="*/ 0 w 1832268"/>
              <a:gd name="connsiteY3" fmla="*/ 1003574 h 1006749"/>
              <a:gd name="connsiteX4" fmla="*/ 0 w 1832268"/>
              <a:gd name="connsiteY4" fmla="*/ 5556 h 1006749"/>
              <a:gd name="connsiteX0" fmla="*/ 0 w 1832268"/>
              <a:gd name="connsiteY0" fmla="*/ 5556 h 1003574"/>
              <a:gd name="connsiteX1" fmla="*/ 1832268 w 1832268"/>
              <a:gd name="connsiteY1" fmla="*/ 0 h 1003574"/>
              <a:gd name="connsiteX2" fmla="*/ 1829093 w 1832268"/>
              <a:gd name="connsiteY2" fmla="*/ 720999 h 1003574"/>
              <a:gd name="connsiteX3" fmla="*/ 0 w 1832268"/>
              <a:gd name="connsiteY3" fmla="*/ 1003574 h 1003574"/>
              <a:gd name="connsiteX4" fmla="*/ 0 w 1832268"/>
              <a:gd name="connsiteY4" fmla="*/ 5556 h 1003574"/>
              <a:gd name="connsiteX0" fmla="*/ 0 w 1834649"/>
              <a:gd name="connsiteY0" fmla="*/ 793 h 1003574"/>
              <a:gd name="connsiteX1" fmla="*/ 1834649 w 1834649"/>
              <a:gd name="connsiteY1" fmla="*/ 0 h 1003574"/>
              <a:gd name="connsiteX2" fmla="*/ 1831474 w 1834649"/>
              <a:gd name="connsiteY2" fmla="*/ 720999 h 1003574"/>
              <a:gd name="connsiteX3" fmla="*/ 2381 w 1834649"/>
              <a:gd name="connsiteY3" fmla="*/ 1003574 h 1003574"/>
              <a:gd name="connsiteX4" fmla="*/ 0 w 1834649"/>
              <a:gd name="connsiteY4" fmla="*/ 793 h 1003574"/>
              <a:gd name="connsiteX0" fmla="*/ 0 w 1834649"/>
              <a:gd name="connsiteY0" fmla="*/ 284162 h 1286943"/>
              <a:gd name="connsiteX1" fmla="*/ 1834649 w 1834649"/>
              <a:gd name="connsiteY1" fmla="*/ 0 h 1286943"/>
              <a:gd name="connsiteX2" fmla="*/ 1831474 w 1834649"/>
              <a:gd name="connsiteY2" fmla="*/ 1004368 h 1286943"/>
              <a:gd name="connsiteX3" fmla="*/ 2381 w 1834649"/>
              <a:gd name="connsiteY3" fmla="*/ 1286943 h 1286943"/>
              <a:gd name="connsiteX4" fmla="*/ 0 w 1834649"/>
              <a:gd name="connsiteY4" fmla="*/ 284162 h 1286943"/>
              <a:gd name="connsiteX0" fmla="*/ 0 w 1834649"/>
              <a:gd name="connsiteY0" fmla="*/ 284162 h 1286943"/>
              <a:gd name="connsiteX1" fmla="*/ 1834649 w 1834649"/>
              <a:gd name="connsiteY1" fmla="*/ 0 h 1286943"/>
              <a:gd name="connsiteX2" fmla="*/ 1829093 w 1834649"/>
              <a:gd name="connsiteY2" fmla="*/ 721000 h 1286943"/>
              <a:gd name="connsiteX3" fmla="*/ 2381 w 1834649"/>
              <a:gd name="connsiteY3" fmla="*/ 1286943 h 1286943"/>
              <a:gd name="connsiteX4" fmla="*/ 0 w 1834649"/>
              <a:gd name="connsiteY4" fmla="*/ 284162 h 1286943"/>
              <a:gd name="connsiteX0" fmla="*/ 229 w 1834878"/>
              <a:gd name="connsiteY0" fmla="*/ 284162 h 1289324"/>
              <a:gd name="connsiteX1" fmla="*/ 1834878 w 1834878"/>
              <a:gd name="connsiteY1" fmla="*/ 0 h 1289324"/>
              <a:gd name="connsiteX2" fmla="*/ 1829322 w 1834878"/>
              <a:gd name="connsiteY2" fmla="*/ 721000 h 1289324"/>
              <a:gd name="connsiteX3" fmla="*/ 229 w 1834878"/>
              <a:gd name="connsiteY3" fmla="*/ 1289324 h 1289324"/>
              <a:gd name="connsiteX4" fmla="*/ 229 w 1834878"/>
              <a:gd name="connsiteY4" fmla="*/ 284162 h 1289324"/>
              <a:gd name="connsiteX0" fmla="*/ 2486 w 1837135"/>
              <a:gd name="connsiteY0" fmla="*/ 284162 h 1296468"/>
              <a:gd name="connsiteX1" fmla="*/ 1837135 w 1837135"/>
              <a:gd name="connsiteY1" fmla="*/ 0 h 1296468"/>
              <a:gd name="connsiteX2" fmla="*/ 1831579 w 1837135"/>
              <a:gd name="connsiteY2" fmla="*/ 721000 h 1296468"/>
              <a:gd name="connsiteX3" fmla="*/ 105 w 1837135"/>
              <a:gd name="connsiteY3" fmla="*/ 1296468 h 1296468"/>
              <a:gd name="connsiteX4" fmla="*/ 2486 w 1837135"/>
              <a:gd name="connsiteY4" fmla="*/ 284162 h 1296468"/>
              <a:gd name="connsiteX0" fmla="*/ 2486 w 1837135"/>
              <a:gd name="connsiteY0" fmla="*/ 284162 h 1296468"/>
              <a:gd name="connsiteX1" fmla="*/ 1837135 w 1837135"/>
              <a:gd name="connsiteY1" fmla="*/ 0 h 1296468"/>
              <a:gd name="connsiteX2" fmla="*/ 1836342 w 1837135"/>
              <a:gd name="connsiteY2" fmla="*/ 728144 h 1296468"/>
              <a:gd name="connsiteX3" fmla="*/ 105 w 1837135"/>
              <a:gd name="connsiteY3" fmla="*/ 1296468 h 1296468"/>
              <a:gd name="connsiteX4" fmla="*/ 2486 w 1837135"/>
              <a:gd name="connsiteY4" fmla="*/ 284162 h 1296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7135" h="1296468">
                <a:moveTo>
                  <a:pt x="2486" y="284162"/>
                </a:moveTo>
                <a:lnTo>
                  <a:pt x="1837135" y="0"/>
                </a:lnTo>
                <a:cubicBezTo>
                  <a:pt x="1836077" y="335848"/>
                  <a:pt x="1837400" y="392296"/>
                  <a:pt x="1836342" y="728144"/>
                </a:cubicBezTo>
                <a:lnTo>
                  <a:pt x="105" y="1296468"/>
                </a:lnTo>
                <a:cubicBezTo>
                  <a:pt x="-689" y="962208"/>
                  <a:pt x="3280" y="618422"/>
                  <a:pt x="2486" y="284162"/>
                </a:cubicBezTo>
                <a:close/>
              </a:path>
            </a:pathLst>
          </a:cu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Freeform 144"/>
          <p:cNvSpPr>
            <a:spLocks noEditPoints="1"/>
          </p:cNvSpPr>
          <p:nvPr/>
        </p:nvSpPr>
        <p:spPr bwMode="black">
          <a:xfrm>
            <a:off x="1789006" y="2767629"/>
            <a:ext cx="373969" cy="660050"/>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noFill/>
          <a:ln w="19050">
            <a:solidFill>
              <a:schemeClr val="bg1"/>
            </a:solidFill>
          </a:ln>
        </p:spPr>
        <p:txBody>
          <a:bodyPr vert="horz" wrap="square" lIns="68589" tIns="34295" rIns="68589" bIns="34295" numCol="1" anchor="t" anchorCtr="0" compatLnSpc="1">
            <a:prstTxWarp prst="textNoShape">
              <a:avLst/>
            </a:prstTxWarp>
          </a:bodyPr>
          <a:lstStyle/>
          <a:p>
            <a:endParaRPr lang="en-US"/>
          </a:p>
        </p:txBody>
      </p:sp>
      <p:pic>
        <p:nvPicPr>
          <p:cNvPr id="53" name="Picture 34" descr="Efficiency.png"/>
          <p:cNvPicPr>
            <a:picLocks noChangeAspect="1"/>
          </p:cNvPicPr>
          <p:nvPr/>
        </p:nvPicPr>
        <p:blipFill>
          <a:blip r:embed="rId3" cstate="print"/>
          <a:srcRect/>
          <a:stretch>
            <a:fillRect/>
          </a:stretch>
        </p:blipFill>
        <p:spPr bwMode="auto">
          <a:xfrm>
            <a:off x="1570854" y="3635556"/>
            <a:ext cx="810268" cy="752012"/>
          </a:xfrm>
          <a:prstGeom prst="rect">
            <a:avLst/>
          </a:prstGeom>
          <a:noFill/>
          <a:ln>
            <a:noFill/>
          </a:ln>
        </p:spPr>
      </p:pic>
      <p:grpSp>
        <p:nvGrpSpPr>
          <p:cNvPr id="54" name="Group 173"/>
          <p:cNvGrpSpPr>
            <a:grpSpLocks noChangeAspect="1"/>
          </p:cNvGrpSpPr>
          <p:nvPr/>
        </p:nvGrpSpPr>
        <p:grpSpPr>
          <a:xfrm>
            <a:off x="1700231" y="4559813"/>
            <a:ext cx="551518" cy="709863"/>
            <a:chOff x="-2773363" y="1651000"/>
            <a:chExt cx="2692401" cy="3448051"/>
          </a:xfrm>
          <a:solidFill>
            <a:schemeClr val="bg1"/>
          </a:solidFill>
        </p:grpSpPr>
        <p:sp>
          <p:nvSpPr>
            <p:cNvPr id="56" name="Freeform 19"/>
            <p:cNvSpPr>
              <a:spLocks noEditPoints="1"/>
            </p:cNvSpPr>
            <p:nvPr/>
          </p:nvSpPr>
          <p:spPr bwMode="auto">
            <a:xfrm>
              <a:off x="-1908175" y="1798638"/>
              <a:ext cx="641350" cy="641350"/>
            </a:xfrm>
            <a:custGeom>
              <a:avLst/>
              <a:gdLst>
                <a:gd name="T0" fmla="*/ 171 w 171"/>
                <a:gd name="T1" fmla="*/ 79 h 171"/>
                <a:gd name="T2" fmla="*/ 168 w 171"/>
                <a:gd name="T3" fmla="*/ 77 h 171"/>
                <a:gd name="T4" fmla="*/ 152 w 171"/>
                <a:gd name="T5" fmla="*/ 65 h 171"/>
                <a:gd name="T6" fmla="*/ 165 w 171"/>
                <a:gd name="T7" fmla="*/ 54 h 171"/>
                <a:gd name="T8" fmla="*/ 161 w 171"/>
                <a:gd name="T9" fmla="*/ 52 h 171"/>
                <a:gd name="T10" fmla="*/ 142 w 171"/>
                <a:gd name="T11" fmla="*/ 45 h 171"/>
                <a:gd name="T12" fmla="*/ 152 w 171"/>
                <a:gd name="T13" fmla="*/ 32 h 171"/>
                <a:gd name="T14" fmla="*/ 147 w 171"/>
                <a:gd name="T15" fmla="*/ 30 h 171"/>
                <a:gd name="T16" fmla="*/ 127 w 171"/>
                <a:gd name="T17" fmla="*/ 30 h 171"/>
                <a:gd name="T18" fmla="*/ 132 w 171"/>
                <a:gd name="T19" fmla="*/ 15 h 171"/>
                <a:gd name="T20" fmla="*/ 127 w 171"/>
                <a:gd name="T21" fmla="*/ 14 h 171"/>
                <a:gd name="T22" fmla="*/ 108 w 171"/>
                <a:gd name="T23" fmla="*/ 20 h 171"/>
                <a:gd name="T24" fmla="*/ 108 w 171"/>
                <a:gd name="T25" fmla="*/ 5 h 171"/>
                <a:gd name="T26" fmla="*/ 103 w 171"/>
                <a:gd name="T27" fmla="*/ 4 h 171"/>
                <a:gd name="T28" fmla="*/ 86 w 171"/>
                <a:gd name="T29" fmla="*/ 16 h 171"/>
                <a:gd name="T30" fmla="*/ 79 w 171"/>
                <a:gd name="T31" fmla="*/ 0 h 171"/>
                <a:gd name="T32" fmla="*/ 77 w 171"/>
                <a:gd name="T33" fmla="*/ 3 h 171"/>
                <a:gd name="T34" fmla="*/ 65 w 171"/>
                <a:gd name="T35" fmla="*/ 19 h 171"/>
                <a:gd name="T36" fmla="*/ 53 w 171"/>
                <a:gd name="T37" fmla="*/ 6 h 171"/>
                <a:gd name="T38" fmla="*/ 52 w 171"/>
                <a:gd name="T39" fmla="*/ 10 h 171"/>
                <a:gd name="T40" fmla="*/ 45 w 171"/>
                <a:gd name="T41" fmla="*/ 29 h 171"/>
                <a:gd name="T42" fmla="*/ 30 w 171"/>
                <a:gd name="T43" fmla="*/ 20 h 171"/>
                <a:gd name="T44" fmla="*/ 30 w 171"/>
                <a:gd name="T45" fmla="*/ 24 h 171"/>
                <a:gd name="T46" fmla="*/ 30 w 171"/>
                <a:gd name="T47" fmla="*/ 44 h 171"/>
                <a:gd name="T48" fmla="*/ 13 w 171"/>
                <a:gd name="T49" fmla="*/ 40 h 171"/>
                <a:gd name="T50" fmla="*/ 14 w 171"/>
                <a:gd name="T51" fmla="*/ 44 h 171"/>
                <a:gd name="T52" fmla="*/ 20 w 171"/>
                <a:gd name="T53" fmla="*/ 63 h 171"/>
                <a:gd name="T54" fmla="*/ 2 w 171"/>
                <a:gd name="T55" fmla="*/ 65 h 171"/>
                <a:gd name="T56" fmla="*/ 4 w 171"/>
                <a:gd name="T57" fmla="*/ 68 h 171"/>
                <a:gd name="T58" fmla="*/ 16 w 171"/>
                <a:gd name="T59" fmla="*/ 84 h 171"/>
                <a:gd name="T60" fmla="*/ 0 w 171"/>
                <a:gd name="T61" fmla="*/ 91 h 171"/>
                <a:gd name="T62" fmla="*/ 3 w 171"/>
                <a:gd name="T63" fmla="*/ 94 h 171"/>
                <a:gd name="T64" fmla="*/ 19 w 171"/>
                <a:gd name="T65" fmla="*/ 106 h 171"/>
                <a:gd name="T66" fmla="*/ 6 w 171"/>
                <a:gd name="T67" fmla="*/ 116 h 171"/>
                <a:gd name="T68" fmla="*/ 10 w 171"/>
                <a:gd name="T69" fmla="*/ 119 h 171"/>
                <a:gd name="T70" fmla="*/ 29 w 171"/>
                <a:gd name="T71" fmla="*/ 125 h 171"/>
                <a:gd name="T72" fmla="*/ 19 w 171"/>
                <a:gd name="T73" fmla="*/ 139 h 171"/>
                <a:gd name="T74" fmla="*/ 24 w 171"/>
                <a:gd name="T75" fmla="*/ 141 h 171"/>
                <a:gd name="T76" fmla="*/ 44 w 171"/>
                <a:gd name="T77" fmla="*/ 141 h 171"/>
                <a:gd name="T78" fmla="*/ 39 w 171"/>
                <a:gd name="T79" fmla="*/ 156 h 171"/>
                <a:gd name="T80" fmla="*/ 44 w 171"/>
                <a:gd name="T81" fmla="*/ 157 h 171"/>
                <a:gd name="T82" fmla="*/ 63 w 171"/>
                <a:gd name="T83" fmla="*/ 151 h 171"/>
                <a:gd name="T84" fmla="*/ 63 w 171"/>
                <a:gd name="T85" fmla="*/ 166 h 171"/>
                <a:gd name="T86" fmla="*/ 68 w 171"/>
                <a:gd name="T87" fmla="*/ 166 h 171"/>
                <a:gd name="T88" fmla="*/ 85 w 171"/>
                <a:gd name="T89" fmla="*/ 155 h 171"/>
                <a:gd name="T90" fmla="*/ 91 w 171"/>
                <a:gd name="T91" fmla="*/ 171 h 171"/>
                <a:gd name="T92" fmla="*/ 94 w 171"/>
                <a:gd name="T93" fmla="*/ 168 h 171"/>
                <a:gd name="T94" fmla="*/ 96 w 171"/>
                <a:gd name="T95" fmla="*/ 154 h 171"/>
                <a:gd name="T96" fmla="*/ 114 w 171"/>
                <a:gd name="T97" fmla="*/ 163 h 171"/>
                <a:gd name="T98" fmla="*/ 119 w 171"/>
                <a:gd name="T99" fmla="*/ 162 h 171"/>
                <a:gd name="T100" fmla="*/ 117 w 171"/>
                <a:gd name="T101" fmla="*/ 147 h 171"/>
                <a:gd name="T102" fmla="*/ 137 w 171"/>
                <a:gd name="T103" fmla="*/ 150 h 171"/>
                <a:gd name="T104" fmla="*/ 142 w 171"/>
                <a:gd name="T105" fmla="*/ 149 h 171"/>
                <a:gd name="T106" fmla="*/ 135 w 171"/>
                <a:gd name="T107" fmla="*/ 134 h 171"/>
                <a:gd name="T108" fmla="*/ 154 w 171"/>
                <a:gd name="T109" fmla="*/ 131 h 171"/>
                <a:gd name="T110" fmla="*/ 159 w 171"/>
                <a:gd name="T111" fmla="*/ 129 h 171"/>
                <a:gd name="T112" fmla="*/ 147 w 171"/>
                <a:gd name="T113" fmla="*/ 117 h 171"/>
                <a:gd name="T114" fmla="*/ 165 w 171"/>
                <a:gd name="T115" fmla="*/ 108 h 171"/>
                <a:gd name="T116" fmla="*/ 169 w 171"/>
                <a:gd name="T117" fmla="*/ 105 h 171"/>
                <a:gd name="T118" fmla="*/ 154 w 171"/>
                <a:gd name="T119" fmla="*/ 96 h 171"/>
                <a:gd name="T120" fmla="*/ 168 w 171"/>
                <a:gd name="T121" fmla="*/ 82 h 171"/>
                <a:gd name="T122" fmla="*/ 70 w 171"/>
                <a:gd name="T123" fmla="*/ 85 h 171"/>
                <a:gd name="T124" fmla="*/ 101 w 171"/>
                <a:gd name="T125"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1" h="171">
                  <a:moveTo>
                    <a:pt x="168" y="82"/>
                  </a:moveTo>
                  <a:cubicBezTo>
                    <a:pt x="170" y="82"/>
                    <a:pt x="171" y="81"/>
                    <a:pt x="171" y="79"/>
                  </a:cubicBezTo>
                  <a:cubicBezTo>
                    <a:pt x="171" y="79"/>
                    <a:pt x="171" y="79"/>
                    <a:pt x="171" y="79"/>
                  </a:cubicBezTo>
                  <a:cubicBezTo>
                    <a:pt x="171" y="78"/>
                    <a:pt x="169" y="77"/>
                    <a:pt x="168" y="77"/>
                  </a:cubicBezTo>
                  <a:cubicBezTo>
                    <a:pt x="154" y="75"/>
                    <a:pt x="154" y="75"/>
                    <a:pt x="154" y="75"/>
                  </a:cubicBezTo>
                  <a:cubicBezTo>
                    <a:pt x="154" y="71"/>
                    <a:pt x="153" y="68"/>
                    <a:pt x="152" y="65"/>
                  </a:cubicBezTo>
                  <a:cubicBezTo>
                    <a:pt x="163" y="57"/>
                    <a:pt x="163" y="57"/>
                    <a:pt x="163" y="57"/>
                  </a:cubicBezTo>
                  <a:cubicBezTo>
                    <a:pt x="164" y="56"/>
                    <a:pt x="165" y="55"/>
                    <a:pt x="165" y="54"/>
                  </a:cubicBezTo>
                  <a:cubicBezTo>
                    <a:pt x="165" y="54"/>
                    <a:pt x="165" y="53"/>
                    <a:pt x="165" y="53"/>
                  </a:cubicBezTo>
                  <a:cubicBezTo>
                    <a:pt x="164" y="52"/>
                    <a:pt x="163" y="51"/>
                    <a:pt x="161" y="52"/>
                  </a:cubicBezTo>
                  <a:cubicBezTo>
                    <a:pt x="147" y="54"/>
                    <a:pt x="147" y="54"/>
                    <a:pt x="147" y="54"/>
                  </a:cubicBezTo>
                  <a:cubicBezTo>
                    <a:pt x="146" y="51"/>
                    <a:pt x="144" y="48"/>
                    <a:pt x="142" y="45"/>
                  </a:cubicBezTo>
                  <a:cubicBezTo>
                    <a:pt x="151" y="34"/>
                    <a:pt x="151" y="34"/>
                    <a:pt x="151" y="34"/>
                  </a:cubicBezTo>
                  <a:cubicBezTo>
                    <a:pt x="151" y="34"/>
                    <a:pt x="152" y="33"/>
                    <a:pt x="152" y="32"/>
                  </a:cubicBezTo>
                  <a:cubicBezTo>
                    <a:pt x="152" y="31"/>
                    <a:pt x="151" y="31"/>
                    <a:pt x="151" y="30"/>
                  </a:cubicBezTo>
                  <a:cubicBezTo>
                    <a:pt x="150" y="29"/>
                    <a:pt x="148" y="29"/>
                    <a:pt x="147" y="30"/>
                  </a:cubicBezTo>
                  <a:cubicBezTo>
                    <a:pt x="135" y="36"/>
                    <a:pt x="135" y="36"/>
                    <a:pt x="135" y="36"/>
                  </a:cubicBezTo>
                  <a:cubicBezTo>
                    <a:pt x="132" y="34"/>
                    <a:pt x="130" y="32"/>
                    <a:pt x="127" y="30"/>
                  </a:cubicBezTo>
                  <a:cubicBezTo>
                    <a:pt x="132" y="16"/>
                    <a:pt x="132" y="16"/>
                    <a:pt x="132" y="16"/>
                  </a:cubicBezTo>
                  <a:cubicBezTo>
                    <a:pt x="132" y="16"/>
                    <a:pt x="132" y="16"/>
                    <a:pt x="132" y="15"/>
                  </a:cubicBezTo>
                  <a:cubicBezTo>
                    <a:pt x="132" y="14"/>
                    <a:pt x="132" y="13"/>
                    <a:pt x="131" y="13"/>
                  </a:cubicBezTo>
                  <a:cubicBezTo>
                    <a:pt x="129" y="12"/>
                    <a:pt x="128" y="12"/>
                    <a:pt x="127" y="14"/>
                  </a:cubicBezTo>
                  <a:cubicBezTo>
                    <a:pt x="117" y="23"/>
                    <a:pt x="117" y="23"/>
                    <a:pt x="117" y="23"/>
                  </a:cubicBezTo>
                  <a:cubicBezTo>
                    <a:pt x="114" y="22"/>
                    <a:pt x="111" y="21"/>
                    <a:pt x="108" y="20"/>
                  </a:cubicBezTo>
                  <a:cubicBezTo>
                    <a:pt x="108" y="6"/>
                    <a:pt x="108" y="6"/>
                    <a:pt x="108" y="6"/>
                  </a:cubicBezTo>
                  <a:cubicBezTo>
                    <a:pt x="108" y="5"/>
                    <a:pt x="108" y="5"/>
                    <a:pt x="108" y="5"/>
                  </a:cubicBezTo>
                  <a:cubicBezTo>
                    <a:pt x="108" y="4"/>
                    <a:pt x="107" y="3"/>
                    <a:pt x="106" y="2"/>
                  </a:cubicBezTo>
                  <a:cubicBezTo>
                    <a:pt x="105" y="2"/>
                    <a:pt x="103" y="3"/>
                    <a:pt x="103" y="4"/>
                  </a:cubicBezTo>
                  <a:cubicBezTo>
                    <a:pt x="96" y="17"/>
                    <a:pt x="96" y="17"/>
                    <a:pt x="96" y="17"/>
                  </a:cubicBezTo>
                  <a:cubicBezTo>
                    <a:pt x="93" y="16"/>
                    <a:pt x="90" y="16"/>
                    <a:pt x="86" y="16"/>
                  </a:cubicBezTo>
                  <a:cubicBezTo>
                    <a:pt x="82" y="3"/>
                    <a:pt x="82" y="3"/>
                    <a:pt x="82" y="3"/>
                  </a:cubicBezTo>
                  <a:cubicBezTo>
                    <a:pt x="82" y="1"/>
                    <a:pt x="81" y="0"/>
                    <a:pt x="79" y="0"/>
                  </a:cubicBezTo>
                  <a:cubicBezTo>
                    <a:pt x="78" y="0"/>
                    <a:pt x="77" y="1"/>
                    <a:pt x="77" y="3"/>
                  </a:cubicBezTo>
                  <a:cubicBezTo>
                    <a:pt x="77" y="3"/>
                    <a:pt x="77" y="3"/>
                    <a:pt x="77" y="3"/>
                  </a:cubicBezTo>
                  <a:cubicBezTo>
                    <a:pt x="75" y="17"/>
                    <a:pt x="75" y="17"/>
                    <a:pt x="75" y="17"/>
                  </a:cubicBezTo>
                  <a:cubicBezTo>
                    <a:pt x="71" y="17"/>
                    <a:pt x="68" y="18"/>
                    <a:pt x="65" y="19"/>
                  </a:cubicBezTo>
                  <a:cubicBezTo>
                    <a:pt x="57" y="8"/>
                    <a:pt x="57" y="8"/>
                    <a:pt x="57" y="8"/>
                  </a:cubicBezTo>
                  <a:cubicBezTo>
                    <a:pt x="56" y="6"/>
                    <a:pt x="55" y="5"/>
                    <a:pt x="53" y="6"/>
                  </a:cubicBezTo>
                  <a:cubicBezTo>
                    <a:pt x="52" y="6"/>
                    <a:pt x="52" y="7"/>
                    <a:pt x="52" y="9"/>
                  </a:cubicBezTo>
                  <a:cubicBezTo>
                    <a:pt x="52" y="9"/>
                    <a:pt x="52" y="9"/>
                    <a:pt x="52" y="10"/>
                  </a:cubicBezTo>
                  <a:cubicBezTo>
                    <a:pt x="54" y="23"/>
                    <a:pt x="54" y="23"/>
                    <a:pt x="54" y="23"/>
                  </a:cubicBezTo>
                  <a:cubicBezTo>
                    <a:pt x="51" y="25"/>
                    <a:pt x="48" y="27"/>
                    <a:pt x="45" y="29"/>
                  </a:cubicBezTo>
                  <a:cubicBezTo>
                    <a:pt x="34" y="20"/>
                    <a:pt x="34" y="20"/>
                    <a:pt x="34" y="20"/>
                  </a:cubicBezTo>
                  <a:cubicBezTo>
                    <a:pt x="33" y="19"/>
                    <a:pt x="32" y="19"/>
                    <a:pt x="30" y="20"/>
                  </a:cubicBezTo>
                  <a:cubicBezTo>
                    <a:pt x="30" y="20"/>
                    <a:pt x="29" y="21"/>
                    <a:pt x="29" y="22"/>
                  </a:cubicBezTo>
                  <a:cubicBezTo>
                    <a:pt x="29" y="23"/>
                    <a:pt x="30" y="23"/>
                    <a:pt x="30" y="24"/>
                  </a:cubicBezTo>
                  <a:cubicBezTo>
                    <a:pt x="36" y="36"/>
                    <a:pt x="36" y="36"/>
                    <a:pt x="36" y="36"/>
                  </a:cubicBezTo>
                  <a:cubicBezTo>
                    <a:pt x="34" y="39"/>
                    <a:pt x="32" y="41"/>
                    <a:pt x="30" y="44"/>
                  </a:cubicBezTo>
                  <a:cubicBezTo>
                    <a:pt x="17" y="39"/>
                    <a:pt x="17" y="39"/>
                    <a:pt x="17" y="39"/>
                  </a:cubicBezTo>
                  <a:cubicBezTo>
                    <a:pt x="15" y="38"/>
                    <a:pt x="14" y="39"/>
                    <a:pt x="13" y="40"/>
                  </a:cubicBezTo>
                  <a:cubicBezTo>
                    <a:pt x="13" y="41"/>
                    <a:pt x="12" y="41"/>
                    <a:pt x="12" y="42"/>
                  </a:cubicBezTo>
                  <a:cubicBezTo>
                    <a:pt x="12" y="42"/>
                    <a:pt x="13" y="43"/>
                    <a:pt x="14" y="44"/>
                  </a:cubicBezTo>
                  <a:cubicBezTo>
                    <a:pt x="24" y="54"/>
                    <a:pt x="24" y="54"/>
                    <a:pt x="24" y="54"/>
                  </a:cubicBezTo>
                  <a:cubicBezTo>
                    <a:pt x="22" y="57"/>
                    <a:pt x="21" y="60"/>
                    <a:pt x="20" y="63"/>
                  </a:cubicBezTo>
                  <a:cubicBezTo>
                    <a:pt x="6" y="63"/>
                    <a:pt x="6" y="63"/>
                    <a:pt x="6" y="63"/>
                  </a:cubicBezTo>
                  <a:cubicBezTo>
                    <a:pt x="4" y="62"/>
                    <a:pt x="3" y="63"/>
                    <a:pt x="2" y="65"/>
                  </a:cubicBezTo>
                  <a:cubicBezTo>
                    <a:pt x="2" y="65"/>
                    <a:pt x="2" y="65"/>
                    <a:pt x="2" y="65"/>
                  </a:cubicBezTo>
                  <a:cubicBezTo>
                    <a:pt x="2" y="67"/>
                    <a:pt x="3" y="68"/>
                    <a:pt x="4" y="68"/>
                  </a:cubicBezTo>
                  <a:cubicBezTo>
                    <a:pt x="17" y="74"/>
                    <a:pt x="17" y="74"/>
                    <a:pt x="17" y="74"/>
                  </a:cubicBezTo>
                  <a:cubicBezTo>
                    <a:pt x="16" y="78"/>
                    <a:pt x="16" y="81"/>
                    <a:pt x="16" y="84"/>
                  </a:cubicBezTo>
                  <a:cubicBezTo>
                    <a:pt x="3" y="89"/>
                    <a:pt x="3" y="89"/>
                    <a:pt x="3" y="89"/>
                  </a:cubicBezTo>
                  <a:cubicBezTo>
                    <a:pt x="1" y="89"/>
                    <a:pt x="0" y="90"/>
                    <a:pt x="0" y="91"/>
                  </a:cubicBezTo>
                  <a:cubicBezTo>
                    <a:pt x="0" y="91"/>
                    <a:pt x="0" y="91"/>
                    <a:pt x="0" y="91"/>
                  </a:cubicBezTo>
                  <a:cubicBezTo>
                    <a:pt x="0" y="93"/>
                    <a:pt x="2" y="94"/>
                    <a:pt x="3" y="94"/>
                  </a:cubicBezTo>
                  <a:cubicBezTo>
                    <a:pt x="17" y="96"/>
                    <a:pt x="17" y="96"/>
                    <a:pt x="17" y="96"/>
                  </a:cubicBezTo>
                  <a:cubicBezTo>
                    <a:pt x="17" y="99"/>
                    <a:pt x="18" y="103"/>
                    <a:pt x="19" y="106"/>
                  </a:cubicBezTo>
                  <a:cubicBezTo>
                    <a:pt x="8" y="114"/>
                    <a:pt x="8" y="114"/>
                    <a:pt x="8" y="114"/>
                  </a:cubicBezTo>
                  <a:cubicBezTo>
                    <a:pt x="7" y="114"/>
                    <a:pt x="6" y="115"/>
                    <a:pt x="6" y="116"/>
                  </a:cubicBezTo>
                  <a:cubicBezTo>
                    <a:pt x="6" y="117"/>
                    <a:pt x="6" y="117"/>
                    <a:pt x="6" y="118"/>
                  </a:cubicBezTo>
                  <a:cubicBezTo>
                    <a:pt x="7" y="119"/>
                    <a:pt x="8" y="120"/>
                    <a:pt x="10" y="119"/>
                  </a:cubicBezTo>
                  <a:cubicBezTo>
                    <a:pt x="24" y="117"/>
                    <a:pt x="24" y="117"/>
                    <a:pt x="24" y="117"/>
                  </a:cubicBezTo>
                  <a:cubicBezTo>
                    <a:pt x="25" y="120"/>
                    <a:pt x="27" y="123"/>
                    <a:pt x="29" y="125"/>
                  </a:cubicBezTo>
                  <a:cubicBezTo>
                    <a:pt x="20" y="137"/>
                    <a:pt x="20" y="137"/>
                    <a:pt x="20" y="137"/>
                  </a:cubicBezTo>
                  <a:cubicBezTo>
                    <a:pt x="20" y="137"/>
                    <a:pt x="19" y="138"/>
                    <a:pt x="19" y="139"/>
                  </a:cubicBezTo>
                  <a:cubicBezTo>
                    <a:pt x="19" y="139"/>
                    <a:pt x="20" y="140"/>
                    <a:pt x="20" y="140"/>
                  </a:cubicBezTo>
                  <a:cubicBezTo>
                    <a:pt x="21" y="142"/>
                    <a:pt x="23" y="142"/>
                    <a:pt x="24" y="141"/>
                  </a:cubicBezTo>
                  <a:cubicBezTo>
                    <a:pt x="36" y="134"/>
                    <a:pt x="36" y="134"/>
                    <a:pt x="36" y="134"/>
                  </a:cubicBezTo>
                  <a:cubicBezTo>
                    <a:pt x="39" y="137"/>
                    <a:pt x="41" y="139"/>
                    <a:pt x="44" y="141"/>
                  </a:cubicBezTo>
                  <a:cubicBezTo>
                    <a:pt x="39" y="154"/>
                    <a:pt x="39" y="154"/>
                    <a:pt x="39" y="154"/>
                  </a:cubicBezTo>
                  <a:cubicBezTo>
                    <a:pt x="39" y="155"/>
                    <a:pt x="39" y="155"/>
                    <a:pt x="39" y="156"/>
                  </a:cubicBezTo>
                  <a:cubicBezTo>
                    <a:pt x="39" y="157"/>
                    <a:pt x="39" y="157"/>
                    <a:pt x="40" y="158"/>
                  </a:cubicBezTo>
                  <a:cubicBezTo>
                    <a:pt x="42" y="159"/>
                    <a:pt x="43" y="158"/>
                    <a:pt x="44" y="157"/>
                  </a:cubicBezTo>
                  <a:cubicBezTo>
                    <a:pt x="54" y="147"/>
                    <a:pt x="54" y="147"/>
                    <a:pt x="54" y="147"/>
                  </a:cubicBezTo>
                  <a:cubicBezTo>
                    <a:pt x="57" y="149"/>
                    <a:pt x="60" y="150"/>
                    <a:pt x="63" y="151"/>
                  </a:cubicBezTo>
                  <a:cubicBezTo>
                    <a:pt x="63" y="165"/>
                    <a:pt x="63" y="165"/>
                    <a:pt x="63" y="165"/>
                  </a:cubicBezTo>
                  <a:cubicBezTo>
                    <a:pt x="63" y="165"/>
                    <a:pt x="63" y="166"/>
                    <a:pt x="63" y="166"/>
                  </a:cubicBezTo>
                  <a:cubicBezTo>
                    <a:pt x="63" y="167"/>
                    <a:pt x="64" y="168"/>
                    <a:pt x="65" y="168"/>
                  </a:cubicBezTo>
                  <a:cubicBezTo>
                    <a:pt x="66" y="169"/>
                    <a:pt x="68" y="168"/>
                    <a:pt x="68" y="166"/>
                  </a:cubicBezTo>
                  <a:cubicBezTo>
                    <a:pt x="75" y="154"/>
                    <a:pt x="75" y="154"/>
                    <a:pt x="75" y="154"/>
                  </a:cubicBezTo>
                  <a:cubicBezTo>
                    <a:pt x="78" y="154"/>
                    <a:pt x="81" y="155"/>
                    <a:pt x="85" y="155"/>
                  </a:cubicBezTo>
                  <a:cubicBezTo>
                    <a:pt x="89" y="168"/>
                    <a:pt x="89" y="168"/>
                    <a:pt x="89" y="168"/>
                  </a:cubicBezTo>
                  <a:cubicBezTo>
                    <a:pt x="89" y="170"/>
                    <a:pt x="90" y="171"/>
                    <a:pt x="91" y="171"/>
                  </a:cubicBezTo>
                  <a:cubicBezTo>
                    <a:pt x="91" y="171"/>
                    <a:pt x="92" y="171"/>
                    <a:pt x="92" y="171"/>
                  </a:cubicBezTo>
                  <a:cubicBezTo>
                    <a:pt x="93" y="171"/>
                    <a:pt x="94" y="169"/>
                    <a:pt x="94" y="168"/>
                  </a:cubicBezTo>
                  <a:cubicBezTo>
                    <a:pt x="94" y="168"/>
                    <a:pt x="94" y="168"/>
                    <a:pt x="94" y="168"/>
                  </a:cubicBezTo>
                  <a:cubicBezTo>
                    <a:pt x="96" y="154"/>
                    <a:pt x="96" y="154"/>
                    <a:pt x="96" y="154"/>
                  </a:cubicBezTo>
                  <a:cubicBezTo>
                    <a:pt x="100" y="153"/>
                    <a:pt x="103" y="153"/>
                    <a:pt x="106" y="152"/>
                  </a:cubicBezTo>
                  <a:cubicBezTo>
                    <a:pt x="114" y="163"/>
                    <a:pt x="114" y="163"/>
                    <a:pt x="114" y="163"/>
                  </a:cubicBezTo>
                  <a:cubicBezTo>
                    <a:pt x="115" y="165"/>
                    <a:pt x="116" y="165"/>
                    <a:pt x="118" y="165"/>
                  </a:cubicBezTo>
                  <a:cubicBezTo>
                    <a:pt x="119" y="164"/>
                    <a:pt x="119" y="163"/>
                    <a:pt x="119" y="162"/>
                  </a:cubicBezTo>
                  <a:cubicBezTo>
                    <a:pt x="119" y="162"/>
                    <a:pt x="119" y="161"/>
                    <a:pt x="119" y="161"/>
                  </a:cubicBezTo>
                  <a:cubicBezTo>
                    <a:pt x="117" y="147"/>
                    <a:pt x="117" y="147"/>
                    <a:pt x="117" y="147"/>
                  </a:cubicBezTo>
                  <a:cubicBezTo>
                    <a:pt x="120" y="146"/>
                    <a:pt x="123" y="144"/>
                    <a:pt x="126" y="142"/>
                  </a:cubicBezTo>
                  <a:cubicBezTo>
                    <a:pt x="137" y="150"/>
                    <a:pt x="137" y="150"/>
                    <a:pt x="137" y="150"/>
                  </a:cubicBezTo>
                  <a:cubicBezTo>
                    <a:pt x="138" y="152"/>
                    <a:pt x="139" y="152"/>
                    <a:pt x="141" y="151"/>
                  </a:cubicBezTo>
                  <a:cubicBezTo>
                    <a:pt x="141" y="150"/>
                    <a:pt x="142" y="149"/>
                    <a:pt x="142" y="149"/>
                  </a:cubicBezTo>
                  <a:cubicBezTo>
                    <a:pt x="142" y="148"/>
                    <a:pt x="141" y="147"/>
                    <a:pt x="141" y="147"/>
                  </a:cubicBezTo>
                  <a:cubicBezTo>
                    <a:pt x="135" y="134"/>
                    <a:pt x="135" y="134"/>
                    <a:pt x="135" y="134"/>
                  </a:cubicBezTo>
                  <a:cubicBezTo>
                    <a:pt x="137" y="132"/>
                    <a:pt x="139" y="130"/>
                    <a:pt x="141" y="127"/>
                  </a:cubicBezTo>
                  <a:cubicBezTo>
                    <a:pt x="154" y="131"/>
                    <a:pt x="154" y="131"/>
                    <a:pt x="154" y="131"/>
                  </a:cubicBezTo>
                  <a:cubicBezTo>
                    <a:pt x="156" y="132"/>
                    <a:pt x="157" y="132"/>
                    <a:pt x="158" y="131"/>
                  </a:cubicBezTo>
                  <a:cubicBezTo>
                    <a:pt x="158" y="130"/>
                    <a:pt x="159" y="130"/>
                    <a:pt x="159" y="129"/>
                  </a:cubicBezTo>
                  <a:cubicBezTo>
                    <a:pt x="159" y="128"/>
                    <a:pt x="158" y="127"/>
                    <a:pt x="157" y="127"/>
                  </a:cubicBezTo>
                  <a:cubicBezTo>
                    <a:pt x="147" y="117"/>
                    <a:pt x="147" y="117"/>
                    <a:pt x="147" y="117"/>
                  </a:cubicBezTo>
                  <a:cubicBezTo>
                    <a:pt x="149" y="114"/>
                    <a:pt x="150" y="111"/>
                    <a:pt x="151" y="108"/>
                  </a:cubicBezTo>
                  <a:cubicBezTo>
                    <a:pt x="165" y="108"/>
                    <a:pt x="165" y="108"/>
                    <a:pt x="165" y="108"/>
                  </a:cubicBezTo>
                  <a:cubicBezTo>
                    <a:pt x="167" y="108"/>
                    <a:pt x="168" y="107"/>
                    <a:pt x="169" y="106"/>
                  </a:cubicBezTo>
                  <a:cubicBezTo>
                    <a:pt x="169" y="106"/>
                    <a:pt x="169" y="105"/>
                    <a:pt x="169" y="105"/>
                  </a:cubicBezTo>
                  <a:cubicBezTo>
                    <a:pt x="169" y="104"/>
                    <a:pt x="168" y="103"/>
                    <a:pt x="167" y="103"/>
                  </a:cubicBezTo>
                  <a:cubicBezTo>
                    <a:pt x="154" y="96"/>
                    <a:pt x="154" y="96"/>
                    <a:pt x="154" y="96"/>
                  </a:cubicBezTo>
                  <a:cubicBezTo>
                    <a:pt x="155" y="93"/>
                    <a:pt x="155" y="90"/>
                    <a:pt x="155" y="86"/>
                  </a:cubicBezTo>
                  <a:lnTo>
                    <a:pt x="168" y="82"/>
                  </a:lnTo>
                  <a:close/>
                  <a:moveTo>
                    <a:pt x="86" y="101"/>
                  </a:moveTo>
                  <a:cubicBezTo>
                    <a:pt x="77" y="101"/>
                    <a:pt x="70" y="94"/>
                    <a:pt x="70" y="85"/>
                  </a:cubicBezTo>
                  <a:cubicBezTo>
                    <a:pt x="70" y="77"/>
                    <a:pt x="77" y="70"/>
                    <a:pt x="86" y="70"/>
                  </a:cubicBezTo>
                  <a:cubicBezTo>
                    <a:pt x="94" y="70"/>
                    <a:pt x="101" y="77"/>
                    <a:pt x="101" y="85"/>
                  </a:cubicBezTo>
                  <a:cubicBezTo>
                    <a:pt x="101" y="94"/>
                    <a:pt x="94" y="101"/>
                    <a:pt x="8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20"/>
            <p:cNvSpPr>
              <a:spLocks noEditPoints="1"/>
            </p:cNvSpPr>
            <p:nvPr/>
          </p:nvSpPr>
          <p:spPr bwMode="auto">
            <a:xfrm>
              <a:off x="-1333500" y="1651000"/>
              <a:ext cx="454025" cy="454025"/>
            </a:xfrm>
            <a:custGeom>
              <a:avLst/>
              <a:gdLst>
                <a:gd name="T0" fmla="*/ 121 w 121"/>
                <a:gd name="T1" fmla="*/ 56 h 121"/>
                <a:gd name="T2" fmla="*/ 119 w 121"/>
                <a:gd name="T3" fmla="*/ 54 h 121"/>
                <a:gd name="T4" fmla="*/ 108 w 121"/>
                <a:gd name="T5" fmla="*/ 46 h 121"/>
                <a:gd name="T6" fmla="*/ 117 w 121"/>
                <a:gd name="T7" fmla="*/ 38 h 121"/>
                <a:gd name="T8" fmla="*/ 115 w 121"/>
                <a:gd name="T9" fmla="*/ 37 h 121"/>
                <a:gd name="T10" fmla="*/ 101 w 121"/>
                <a:gd name="T11" fmla="*/ 32 h 121"/>
                <a:gd name="T12" fmla="*/ 108 w 121"/>
                <a:gd name="T13" fmla="*/ 23 h 121"/>
                <a:gd name="T14" fmla="*/ 105 w 121"/>
                <a:gd name="T15" fmla="*/ 21 h 121"/>
                <a:gd name="T16" fmla="*/ 90 w 121"/>
                <a:gd name="T17" fmla="*/ 21 h 121"/>
                <a:gd name="T18" fmla="*/ 94 w 121"/>
                <a:gd name="T19" fmla="*/ 11 h 121"/>
                <a:gd name="T20" fmla="*/ 90 w 121"/>
                <a:gd name="T21" fmla="*/ 10 h 121"/>
                <a:gd name="T22" fmla="*/ 77 w 121"/>
                <a:gd name="T23" fmla="*/ 14 h 121"/>
                <a:gd name="T24" fmla="*/ 77 w 121"/>
                <a:gd name="T25" fmla="*/ 3 h 121"/>
                <a:gd name="T26" fmla="*/ 73 w 121"/>
                <a:gd name="T27" fmla="*/ 3 h 121"/>
                <a:gd name="T28" fmla="*/ 61 w 121"/>
                <a:gd name="T29" fmla="*/ 11 h 121"/>
                <a:gd name="T30" fmla="*/ 56 w 121"/>
                <a:gd name="T31" fmla="*/ 0 h 121"/>
                <a:gd name="T32" fmla="*/ 55 w 121"/>
                <a:gd name="T33" fmla="*/ 2 h 121"/>
                <a:gd name="T34" fmla="*/ 46 w 121"/>
                <a:gd name="T35" fmla="*/ 13 h 121"/>
                <a:gd name="T36" fmla="*/ 38 w 121"/>
                <a:gd name="T37" fmla="*/ 4 h 121"/>
                <a:gd name="T38" fmla="*/ 37 w 121"/>
                <a:gd name="T39" fmla="*/ 7 h 121"/>
                <a:gd name="T40" fmla="*/ 32 w 121"/>
                <a:gd name="T41" fmla="*/ 20 h 121"/>
                <a:gd name="T42" fmla="*/ 22 w 121"/>
                <a:gd name="T43" fmla="*/ 14 h 121"/>
                <a:gd name="T44" fmla="*/ 21 w 121"/>
                <a:gd name="T45" fmla="*/ 17 h 121"/>
                <a:gd name="T46" fmla="*/ 21 w 121"/>
                <a:gd name="T47" fmla="*/ 31 h 121"/>
                <a:gd name="T48" fmla="*/ 9 w 121"/>
                <a:gd name="T49" fmla="*/ 28 h 121"/>
                <a:gd name="T50" fmla="*/ 10 w 121"/>
                <a:gd name="T51" fmla="*/ 31 h 121"/>
                <a:gd name="T52" fmla="*/ 14 w 121"/>
                <a:gd name="T53" fmla="*/ 45 h 121"/>
                <a:gd name="T54" fmla="*/ 2 w 121"/>
                <a:gd name="T55" fmla="*/ 46 h 121"/>
                <a:gd name="T56" fmla="*/ 3 w 121"/>
                <a:gd name="T57" fmla="*/ 48 h 121"/>
                <a:gd name="T58" fmla="*/ 11 w 121"/>
                <a:gd name="T59" fmla="*/ 60 h 121"/>
                <a:gd name="T60" fmla="*/ 0 w 121"/>
                <a:gd name="T61" fmla="*/ 65 h 121"/>
                <a:gd name="T62" fmla="*/ 2 w 121"/>
                <a:gd name="T63" fmla="*/ 67 h 121"/>
                <a:gd name="T64" fmla="*/ 14 w 121"/>
                <a:gd name="T65" fmla="*/ 75 h 121"/>
                <a:gd name="T66" fmla="*/ 4 w 121"/>
                <a:gd name="T67" fmla="*/ 83 h 121"/>
                <a:gd name="T68" fmla="*/ 7 w 121"/>
                <a:gd name="T69" fmla="*/ 84 h 121"/>
                <a:gd name="T70" fmla="*/ 20 w 121"/>
                <a:gd name="T71" fmla="*/ 89 h 121"/>
                <a:gd name="T72" fmla="*/ 14 w 121"/>
                <a:gd name="T73" fmla="*/ 98 h 121"/>
                <a:gd name="T74" fmla="*/ 17 w 121"/>
                <a:gd name="T75" fmla="*/ 100 h 121"/>
                <a:gd name="T76" fmla="*/ 31 w 121"/>
                <a:gd name="T77" fmla="*/ 100 h 121"/>
                <a:gd name="T78" fmla="*/ 28 w 121"/>
                <a:gd name="T79" fmla="*/ 110 h 121"/>
                <a:gd name="T80" fmla="*/ 31 w 121"/>
                <a:gd name="T81" fmla="*/ 112 h 121"/>
                <a:gd name="T82" fmla="*/ 45 w 121"/>
                <a:gd name="T83" fmla="*/ 107 h 121"/>
                <a:gd name="T84" fmla="*/ 45 w 121"/>
                <a:gd name="T85" fmla="*/ 118 h 121"/>
                <a:gd name="T86" fmla="*/ 49 w 121"/>
                <a:gd name="T87" fmla="*/ 118 h 121"/>
                <a:gd name="T88" fmla="*/ 60 w 121"/>
                <a:gd name="T89" fmla="*/ 110 h 121"/>
                <a:gd name="T90" fmla="*/ 65 w 121"/>
                <a:gd name="T91" fmla="*/ 121 h 121"/>
                <a:gd name="T92" fmla="*/ 67 w 121"/>
                <a:gd name="T93" fmla="*/ 119 h 121"/>
                <a:gd name="T94" fmla="*/ 68 w 121"/>
                <a:gd name="T95" fmla="*/ 109 h 121"/>
                <a:gd name="T96" fmla="*/ 81 w 121"/>
                <a:gd name="T97" fmla="*/ 116 h 121"/>
                <a:gd name="T98" fmla="*/ 85 w 121"/>
                <a:gd name="T99" fmla="*/ 115 h 121"/>
                <a:gd name="T100" fmla="*/ 83 w 121"/>
                <a:gd name="T101" fmla="*/ 104 h 121"/>
                <a:gd name="T102" fmla="*/ 97 w 121"/>
                <a:gd name="T103" fmla="*/ 107 h 121"/>
                <a:gd name="T104" fmla="*/ 101 w 121"/>
                <a:gd name="T105" fmla="*/ 106 h 121"/>
                <a:gd name="T106" fmla="*/ 96 w 121"/>
                <a:gd name="T107" fmla="*/ 95 h 121"/>
                <a:gd name="T108" fmla="*/ 110 w 121"/>
                <a:gd name="T109" fmla="*/ 93 h 121"/>
                <a:gd name="T110" fmla="*/ 113 w 121"/>
                <a:gd name="T111" fmla="*/ 92 h 121"/>
                <a:gd name="T112" fmla="*/ 105 w 121"/>
                <a:gd name="T113" fmla="*/ 83 h 121"/>
                <a:gd name="T114" fmla="*/ 117 w 121"/>
                <a:gd name="T115" fmla="*/ 77 h 121"/>
                <a:gd name="T116" fmla="*/ 120 w 121"/>
                <a:gd name="T117" fmla="*/ 75 h 121"/>
                <a:gd name="T118" fmla="*/ 109 w 121"/>
                <a:gd name="T119" fmla="*/ 68 h 121"/>
                <a:gd name="T120" fmla="*/ 120 w 121"/>
                <a:gd name="T121" fmla="*/ 58 h 121"/>
                <a:gd name="T122" fmla="*/ 50 w 121"/>
                <a:gd name="T123" fmla="*/ 61 h 121"/>
                <a:gd name="T124" fmla="*/ 72 w 121"/>
                <a:gd name="T125"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1" h="121">
                  <a:moveTo>
                    <a:pt x="120" y="58"/>
                  </a:moveTo>
                  <a:cubicBezTo>
                    <a:pt x="121" y="58"/>
                    <a:pt x="121" y="57"/>
                    <a:pt x="121" y="56"/>
                  </a:cubicBezTo>
                  <a:cubicBezTo>
                    <a:pt x="121" y="56"/>
                    <a:pt x="121" y="56"/>
                    <a:pt x="121" y="56"/>
                  </a:cubicBezTo>
                  <a:cubicBezTo>
                    <a:pt x="121" y="55"/>
                    <a:pt x="120" y="54"/>
                    <a:pt x="119" y="54"/>
                  </a:cubicBezTo>
                  <a:cubicBezTo>
                    <a:pt x="110" y="53"/>
                    <a:pt x="110" y="53"/>
                    <a:pt x="110" y="53"/>
                  </a:cubicBezTo>
                  <a:cubicBezTo>
                    <a:pt x="109" y="50"/>
                    <a:pt x="109" y="48"/>
                    <a:pt x="108" y="46"/>
                  </a:cubicBezTo>
                  <a:cubicBezTo>
                    <a:pt x="116" y="40"/>
                    <a:pt x="116" y="40"/>
                    <a:pt x="116" y="40"/>
                  </a:cubicBezTo>
                  <a:cubicBezTo>
                    <a:pt x="117" y="40"/>
                    <a:pt x="117" y="39"/>
                    <a:pt x="117" y="38"/>
                  </a:cubicBezTo>
                  <a:cubicBezTo>
                    <a:pt x="117" y="38"/>
                    <a:pt x="117" y="38"/>
                    <a:pt x="117" y="38"/>
                  </a:cubicBezTo>
                  <a:cubicBezTo>
                    <a:pt x="117" y="37"/>
                    <a:pt x="116" y="36"/>
                    <a:pt x="115" y="37"/>
                  </a:cubicBezTo>
                  <a:cubicBezTo>
                    <a:pt x="105" y="38"/>
                    <a:pt x="105" y="38"/>
                    <a:pt x="105" y="38"/>
                  </a:cubicBezTo>
                  <a:cubicBezTo>
                    <a:pt x="104" y="36"/>
                    <a:pt x="102" y="34"/>
                    <a:pt x="101" y="32"/>
                  </a:cubicBezTo>
                  <a:cubicBezTo>
                    <a:pt x="107" y="24"/>
                    <a:pt x="107" y="24"/>
                    <a:pt x="107" y="24"/>
                  </a:cubicBezTo>
                  <a:cubicBezTo>
                    <a:pt x="108" y="24"/>
                    <a:pt x="108" y="23"/>
                    <a:pt x="108" y="23"/>
                  </a:cubicBezTo>
                  <a:cubicBezTo>
                    <a:pt x="108" y="22"/>
                    <a:pt x="108" y="22"/>
                    <a:pt x="107" y="21"/>
                  </a:cubicBezTo>
                  <a:cubicBezTo>
                    <a:pt x="107" y="21"/>
                    <a:pt x="105" y="20"/>
                    <a:pt x="105" y="21"/>
                  </a:cubicBezTo>
                  <a:cubicBezTo>
                    <a:pt x="96" y="26"/>
                    <a:pt x="96" y="26"/>
                    <a:pt x="96" y="26"/>
                  </a:cubicBezTo>
                  <a:cubicBezTo>
                    <a:pt x="94" y="24"/>
                    <a:pt x="92" y="22"/>
                    <a:pt x="90" y="21"/>
                  </a:cubicBezTo>
                  <a:cubicBezTo>
                    <a:pt x="94" y="12"/>
                    <a:pt x="94" y="12"/>
                    <a:pt x="94" y="12"/>
                  </a:cubicBezTo>
                  <a:cubicBezTo>
                    <a:pt x="94" y="11"/>
                    <a:pt x="94" y="11"/>
                    <a:pt x="94" y="11"/>
                  </a:cubicBezTo>
                  <a:cubicBezTo>
                    <a:pt x="94" y="10"/>
                    <a:pt x="94" y="9"/>
                    <a:pt x="93" y="9"/>
                  </a:cubicBezTo>
                  <a:cubicBezTo>
                    <a:pt x="92" y="8"/>
                    <a:pt x="91" y="9"/>
                    <a:pt x="90" y="10"/>
                  </a:cubicBezTo>
                  <a:cubicBezTo>
                    <a:pt x="83" y="17"/>
                    <a:pt x="83" y="17"/>
                    <a:pt x="83" y="17"/>
                  </a:cubicBezTo>
                  <a:cubicBezTo>
                    <a:pt x="81" y="15"/>
                    <a:pt x="79" y="15"/>
                    <a:pt x="77" y="14"/>
                  </a:cubicBezTo>
                  <a:cubicBezTo>
                    <a:pt x="77" y="4"/>
                    <a:pt x="77" y="4"/>
                    <a:pt x="77" y="4"/>
                  </a:cubicBezTo>
                  <a:cubicBezTo>
                    <a:pt x="77" y="4"/>
                    <a:pt x="77" y="4"/>
                    <a:pt x="77" y="3"/>
                  </a:cubicBezTo>
                  <a:cubicBezTo>
                    <a:pt x="77" y="2"/>
                    <a:pt x="76" y="2"/>
                    <a:pt x="75" y="1"/>
                  </a:cubicBezTo>
                  <a:cubicBezTo>
                    <a:pt x="74" y="1"/>
                    <a:pt x="73" y="2"/>
                    <a:pt x="73" y="3"/>
                  </a:cubicBezTo>
                  <a:cubicBezTo>
                    <a:pt x="69" y="12"/>
                    <a:pt x="69" y="12"/>
                    <a:pt x="69" y="12"/>
                  </a:cubicBezTo>
                  <a:cubicBezTo>
                    <a:pt x="66" y="11"/>
                    <a:pt x="64" y="11"/>
                    <a:pt x="61" y="11"/>
                  </a:cubicBezTo>
                  <a:cubicBezTo>
                    <a:pt x="59" y="2"/>
                    <a:pt x="59" y="2"/>
                    <a:pt x="59" y="2"/>
                  </a:cubicBezTo>
                  <a:cubicBezTo>
                    <a:pt x="58" y="1"/>
                    <a:pt x="58" y="0"/>
                    <a:pt x="56" y="0"/>
                  </a:cubicBezTo>
                  <a:cubicBezTo>
                    <a:pt x="55" y="0"/>
                    <a:pt x="55" y="1"/>
                    <a:pt x="55" y="2"/>
                  </a:cubicBezTo>
                  <a:cubicBezTo>
                    <a:pt x="55" y="2"/>
                    <a:pt x="55" y="2"/>
                    <a:pt x="55" y="2"/>
                  </a:cubicBezTo>
                  <a:cubicBezTo>
                    <a:pt x="53" y="12"/>
                    <a:pt x="53" y="12"/>
                    <a:pt x="53" y="12"/>
                  </a:cubicBezTo>
                  <a:cubicBezTo>
                    <a:pt x="51" y="12"/>
                    <a:pt x="48" y="13"/>
                    <a:pt x="46" y="13"/>
                  </a:cubicBezTo>
                  <a:cubicBezTo>
                    <a:pt x="40" y="5"/>
                    <a:pt x="40" y="5"/>
                    <a:pt x="40" y="5"/>
                  </a:cubicBezTo>
                  <a:cubicBezTo>
                    <a:pt x="40" y="4"/>
                    <a:pt x="39" y="4"/>
                    <a:pt x="38" y="4"/>
                  </a:cubicBezTo>
                  <a:cubicBezTo>
                    <a:pt x="37" y="4"/>
                    <a:pt x="37" y="5"/>
                    <a:pt x="37" y="6"/>
                  </a:cubicBezTo>
                  <a:cubicBezTo>
                    <a:pt x="37" y="6"/>
                    <a:pt x="37" y="6"/>
                    <a:pt x="37" y="7"/>
                  </a:cubicBezTo>
                  <a:cubicBezTo>
                    <a:pt x="38" y="17"/>
                    <a:pt x="38" y="17"/>
                    <a:pt x="38" y="17"/>
                  </a:cubicBezTo>
                  <a:cubicBezTo>
                    <a:pt x="36" y="18"/>
                    <a:pt x="34" y="19"/>
                    <a:pt x="32" y="20"/>
                  </a:cubicBezTo>
                  <a:cubicBezTo>
                    <a:pt x="24" y="14"/>
                    <a:pt x="24" y="14"/>
                    <a:pt x="24" y="14"/>
                  </a:cubicBezTo>
                  <a:cubicBezTo>
                    <a:pt x="24" y="13"/>
                    <a:pt x="22" y="13"/>
                    <a:pt x="22" y="14"/>
                  </a:cubicBezTo>
                  <a:cubicBezTo>
                    <a:pt x="21" y="14"/>
                    <a:pt x="21" y="15"/>
                    <a:pt x="21" y="15"/>
                  </a:cubicBezTo>
                  <a:cubicBezTo>
                    <a:pt x="21" y="16"/>
                    <a:pt x="21" y="16"/>
                    <a:pt x="21" y="17"/>
                  </a:cubicBezTo>
                  <a:cubicBezTo>
                    <a:pt x="26" y="26"/>
                    <a:pt x="26" y="26"/>
                    <a:pt x="26" y="26"/>
                  </a:cubicBezTo>
                  <a:cubicBezTo>
                    <a:pt x="24" y="27"/>
                    <a:pt x="23" y="29"/>
                    <a:pt x="21" y="31"/>
                  </a:cubicBezTo>
                  <a:cubicBezTo>
                    <a:pt x="12" y="28"/>
                    <a:pt x="12" y="28"/>
                    <a:pt x="12" y="28"/>
                  </a:cubicBezTo>
                  <a:cubicBezTo>
                    <a:pt x="11" y="27"/>
                    <a:pt x="10" y="27"/>
                    <a:pt x="9" y="28"/>
                  </a:cubicBezTo>
                  <a:cubicBezTo>
                    <a:pt x="9" y="29"/>
                    <a:pt x="9" y="29"/>
                    <a:pt x="9" y="29"/>
                  </a:cubicBezTo>
                  <a:cubicBezTo>
                    <a:pt x="9" y="30"/>
                    <a:pt x="9" y="31"/>
                    <a:pt x="10" y="31"/>
                  </a:cubicBezTo>
                  <a:cubicBezTo>
                    <a:pt x="17" y="38"/>
                    <a:pt x="17" y="38"/>
                    <a:pt x="17" y="38"/>
                  </a:cubicBezTo>
                  <a:cubicBezTo>
                    <a:pt x="16" y="40"/>
                    <a:pt x="15" y="42"/>
                    <a:pt x="14" y="45"/>
                  </a:cubicBezTo>
                  <a:cubicBezTo>
                    <a:pt x="4" y="44"/>
                    <a:pt x="4" y="44"/>
                    <a:pt x="4" y="44"/>
                  </a:cubicBezTo>
                  <a:cubicBezTo>
                    <a:pt x="3" y="44"/>
                    <a:pt x="2" y="45"/>
                    <a:pt x="2" y="46"/>
                  </a:cubicBezTo>
                  <a:cubicBezTo>
                    <a:pt x="2" y="46"/>
                    <a:pt x="2" y="46"/>
                    <a:pt x="2" y="46"/>
                  </a:cubicBezTo>
                  <a:cubicBezTo>
                    <a:pt x="2" y="47"/>
                    <a:pt x="2" y="48"/>
                    <a:pt x="3" y="48"/>
                  </a:cubicBezTo>
                  <a:cubicBezTo>
                    <a:pt x="12" y="53"/>
                    <a:pt x="12" y="53"/>
                    <a:pt x="12" y="53"/>
                  </a:cubicBezTo>
                  <a:cubicBezTo>
                    <a:pt x="12" y="55"/>
                    <a:pt x="11" y="57"/>
                    <a:pt x="11" y="60"/>
                  </a:cubicBezTo>
                  <a:cubicBezTo>
                    <a:pt x="2" y="63"/>
                    <a:pt x="2" y="63"/>
                    <a:pt x="2" y="63"/>
                  </a:cubicBezTo>
                  <a:cubicBezTo>
                    <a:pt x="1" y="63"/>
                    <a:pt x="0" y="64"/>
                    <a:pt x="0" y="65"/>
                  </a:cubicBezTo>
                  <a:cubicBezTo>
                    <a:pt x="0" y="65"/>
                    <a:pt x="0" y="65"/>
                    <a:pt x="0" y="65"/>
                  </a:cubicBezTo>
                  <a:cubicBezTo>
                    <a:pt x="0" y="66"/>
                    <a:pt x="1" y="67"/>
                    <a:pt x="2" y="67"/>
                  </a:cubicBezTo>
                  <a:cubicBezTo>
                    <a:pt x="12" y="68"/>
                    <a:pt x="12" y="68"/>
                    <a:pt x="12" y="68"/>
                  </a:cubicBezTo>
                  <a:cubicBezTo>
                    <a:pt x="12" y="71"/>
                    <a:pt x="13" y="73"/>
                    <a:pt x="14" y="75"/>
                  </a:cubicBezTo>
                  <a:cubicBezTo>
                    <a:pt x="5" y="81"/>
                    <a:pt x="5" y="81"/>
                    <a:pt x="5" y="81"/>
                  </a:cubicBezTo>
                  <a:cubicBezTo>
                    <a:pt x="5" y="81"/>
                    <a:pt x="4" y="82"/>
                    <a:pt x="4" y="83"/>
                  </a:cubicBezTo>
                  <a:cubicBezTo>
                    <a:pt x="4" y="83"/>
                    <a:pt x="4" y="83"/>
                    <a:pt x="4" y="83"/>
                  </a:cubicBezTo>
                  <a:cubicBezTo>
                    <a:pt x="5" y="84"/>
                    <a:pt x="6" y="85"/>
                    <a:pt x="7" y="84"/>
                  </a:cubicBezTo>
                  <a:cubicBezTo>
                    <a:pt x="17" y="83"/>
                    <a:pt x="17" y="83"/>
                    <a:pt x="17" y="83"/>
                  </a:cubicBezTo>
                  <a:cubicBezTo>
                    <a:pt x="18" y="85"/>
                    <a:pt x="19" y="87"/>
                    <a:pt x="20" y="89"/>
                  </a:cubicBezTo>
                  <a:cubicBezTo>
                    <a:pt x="14" y="97"/>
                    <a:pt x="14" y="97"/>
                    <a:pt x="14" y="97"/>
                  </a:cubicBezTo>
                  <a:cubicBezTo>
                    <a:pt x="14" y="97"/>
                    <a:pt x="14" y="98"/>
                    <a:pt x="14" y="98"/>
                  </a:cubicBezTo>
                  <a:cubicBezTo>
                    <a:pt x="14" y="99"/>
                    <a:pt x="14" y="99"/>
                    <a:pt x="14" y="100"/>
                  </a:cubicBezTo>
                  <a:cubicBezTo>
                    <a:pt x="15" y="100"/>
                    <a:pt x="16" y="101"/>
                    <a:pt x="17" y="100"/>
                  </a:cubicBezTo>
                  <a:cubicBezTo>
                    <a:pt x="26" y="95"/>
                    <a:pt x="26" y="95"/>
                    <a:pt x="26" y="95"/>
                  </a:cubicBezTo>
                  <a:cubicBezTo>
                    <a:pt x="28" y="97"/>
                    <a:pt x="29" y="99"/>
                    <a:pt x="31" y="100"/>
                  </a:cubicBezTo>
                  <a:cubicBezTo>
                    <a:pt x="28" y="109"/>
                    <a:pt x="28" y="109"/>
                    <a:pt x="28" y="109"/>
                  </a:cubicBezTo>
                  <a:cubicBezTo>
                    <a:pt x="28" y="110"/>
                    <a:pt x="28" y="110"/>
                    <a:pt x="28" y="110"/>
                  </a:cubicBezTo>
                  <a:cubicBezTo>
                    <a:pt x="28" y="111"/>
                    <a:pt x="28" y="112"/>
                    <a:pt x="29" y="112"/>
                  </a:cubicBezTo>
                  <a:cubicBezTo>
                    <a:pt x="30" y="113"/>
                    <a:pt x="31" y="112"/>
                    <a:pt x="31" y="112"/>
                  </a:cubicBezTo>
                  <a:cubicBezTo>
                    <a:pt x="38" y="104"/>
                    <a:pt x="38" y="104"/>
                    <a:pt x="38" y="104"/>
                  </a:cubicBezTo>
                  <a:cubicBezTo>
                    <a:pt x="40" y="106"/>
                    <a:pt x="43" y="106"/>
                    <a:pt x="45" y="107"/>
                  </a:cubicBezTo>
                  <a:cubicBezTo>
                    <a:pt x="45" y="117"/>
                    <a:pt x="45" y="117"/>
                    <a:pt x="45" y="117"/>
                  </a:cubicBezTo>
                  <a:cubicBezTo>
                    <a:pt x="45" y="117"/>
                    <a:pt x="45" y="117"/>
                    <a:pt x="45" y="118"/>
                  </a:cubicBezTo>
                  <a:cubicBezTo>
                    <a:pt x="45" y="119"/>
                    <a:pt x="45" y="119"/>
                    <a:pt x="46" y="120"/>
                  </a:cubicBezTo>
                  <a:cubicBezTo>
                    <a:pt x="47" y="120"/>
                    <a:pt x="48" y="119"/>
                    <a:pt x="49" y="118"/>
                  </a:cubicBezTo>
                  <a:cubicBezTo>
                    <a:pt x="53" y="109"/>
                    <a:pt x="53" y="109"/>
                    <a:pt x="53" y="109"/>
                  </a:cubicBezTo>
                  <a:cubicBezTo>
                    <a:pt x="55" y="110"/>
                    <a:pt x="58" y="110"/>
                    <a:pt x="60" y="110"/>
                  </a:cubicBezTo>
                  <a:cubicBezTo>
                    <a:pt x="63" y="119"/>
                    <a:pt x="63" y="119"/>
                    <a:pt x="63" y="119"/>
                  </a:cubicBezTo>
                  <a:cubicBezTo>
                    <a:pt x="63" y="120"/>
                    <a:pt x="64" y="121"/>
                    <a:pt x="65" y="121"/>
                  </a:cubicBezTo>
                  <a:cubicBezTo>
                    <a:pt x="65" y="121"/>
                    <a:pt x="65" y="121"/>
                    <a:pt x="65" y="121"/>
                  </a:cubicBezTo>
                  <a:cubicBezTo>
                    <a:pt x="66" y="121"/>
                    <a:pt x="67" y="120"/>
                    <a:pt x="67" y="119"/>
                  </a:cubicBezTo>
                  <a:cubicBezTo>
                    <a:pt x="67" y="119"/>
                    <a:pt x="67" y="119"/>
                    <a:pt x="67" y="119"/>
                  </a:cubicBezTo>
                  <a:cubicBezTo>
                    <a:pt x="68" y="109"/>
                    <a:pt x="68" y="109"/>
                    <a:pt x="68" y="109"/>
                  </a:cubicBezTo>
                  <a:cubicBezTo>
                    <a:pt x="71" y="109"/>
                    <a:pt x="73" y="108"/>
                    <a:pt x="75" y="108"/>
                  </a:cubicBezTo>
                  <a:cubicBezTo>
                    <a:pt x="81" y="116"/>
                    <a:pt x="81" y="116"/>
                    <a:pt x="81" y="116"/>
                  </a:cubicBezTo>
                  <a:cubicBezTo>
                    <a:pt x="82" y="117"/>
                    <a:pt x="83" y="117"/>
                    <a:pt x="84" y="117"/>
                  </a:cubicBezTo>
                  <a:cubicBezTo>
                    <a:pt x="84" y="117"/>
                    <a:pt x="85" y="116"/>
                    <a:pt x="85" y="115"/>
                  </a:cubicBezTo>
                  <a:cubicBezTo>
                    <a:pt x="85" y="115"/>
                    <a:pt x="85" y="115"/>
                    <a:pt x="85" y="114"/>
                  </a:cubicBezTo>
                  <a:cubicBezTo>
                    <a:pt x="83" y="104"/>
                    <a:pt x="83" y="104"/>
                    <a:pt x="83" y="104"/>
                  </a:cubicBezTo>
                  <a:cubicBezTo>
                    <a:pt x="85" y="103"/>
                    <a:pt x="87" y="102"/>
                    <a:pt x="89" y="101"/>
                  </a:cubicBezTo>
                  <a:cubicBezTo>
                    <a:pt x="97" y="107"/>
                    <a:pt x="97" y="107"/>
                    <a:pt x="97" y="107"/>
                  </a:cubicBezTo>
                  <a:cubicBezTo>
                    <a:pt x="98" y="108"/>
                    <a:pt x="99" y="108"/>
                    <a:pt x="100" y="107"/>
                  </a:cubicBezTo>
                  <a:cubicBezTo>
                    <a:pt x="100" y="107"/>
                    <a:pt x="101" y="106"/>
                    <a:pt x="101" y="106"/>
                  </a:cubicBezTo>
                  <a:cubicBezTo>
                    <a:pt x="101" y="105"/>
                    <a:pt x="100" y="105"/>
                    <a:pt x="100" y="104"/>
                  </a:cubicBezTo>
                  <a:cubicBezTo>
                    <a:pt x="96" y="95"/>
                    <a:pt x="96" y="95"/>
                    <a:pt x="96" y="95"/>
                  </a:cubicBezTo>
                  <a:cubicBezTo>
                    <a:pt x="97" y="94"/>
                    <a:pt x="99" y="92"/>
                    <a:pt x="100" y="90"/>
                  </a:cubicBezTo>
                  <a:cubicBezTo>
                    <a:pt x="110" y="93"/>
                    <a:pt x="110" y="93"/>
                    <a:pt x="110" y="93"/>
                  </a:cubicBezTo>
                  <a:cubicBezTo>
                    <a:pt x="111" y="94"/>
                    <a:pt x="112" y="94"/>
                    <a:pt x="112" y="93"/>
                  </a:cubicBezTo>
                  <a:cubicBezTo>
                    <a:pt x="113" y="92"/>
                    <a:pt x="113" y="92"/>
                    <a:pt x="113" y="92"/>
                  </a:cubicBezTo>
                  <a:cubicBezTo>
                    <a:pt x="113" y="91"/>
                    <a:pt x="112" y="90"/>
                    <a:pt x="112" y="90"/>
                  </a:cubicBezTo>
                  <a:cubicBezTo>
                    <a:pt x="105" y="83"/>
                    <a:pt x="105" y="83"/>
                    <a:pt x="105" y="83"/>
                  </a:cubicBezTo>
                  <a:cubicBezTo>
                    <a:pt x="106" y="81"/>
                    <a:pt x="107" y="79"/>
                    <a:pt x="107" y="76"/>
                  </a:cubicBezTo>
                  <a:cubicBezTo>
                    <a:pt x="117" y="77"/>
                    <a:pt x="117" y="77"/>
                    <a:pt x="117" y="77"/>
                  </a:cubicBezTo>
                  <a:cubicBezTo>
                    <a:pt x="118" y="77"/>
                    <a:pt x="120" y="76"/>
                    <a:pt x="120" y="75"/>
                  </a:cubicBezTo>
                  <a:cubicBezTo>
                    <a:pt x="120" y="75"/>
                    <a:pt x="120" y="75"/>
                    <a:pt x="120" y="75"/>
                  </a:cubicBezTo>
                  <a:cubicBezTo>
                    <a:pt x="120" y="74"/>
                    <a:pt x="119" y="73"/>
                    <a:pt x="118" y="73"/>
                  </a:cubicBezTo>
                  <a:cubicBezTo>
                    <a:pt x="109" y="68"/>
                    <a:pt x="109" y="68"/>
                    <a:pt x="109" y="68"/>
                  </a:cubicBezTo>
                  <a:cubicBezTo>
                    <a:pt x="110" y="66"/>
                    <a:pt x="110" y="64"/>
                    <a:pt x="110" y="61"/>
                  </a:cubicBezTo>
                  <a:lnTo>
                    <a:pt x="120" y="58"/>
                  </a:lnTo>
                  <a:close/>
                  <a:moveTo>
                    <a:pt x="61" y="72"/>
                  </a:moveTo>
                  <a:cubicBezTo>
                    <a:pt x="55" y="72"/>
                    <a:pt x="50" y="67"/>
                    <a:pt x="50" y="61"/>
                  </a:cubicBezTo>
                  <a:cubicBezTo>
                    <a:pt x="50" y="54"/>
                    <a:pt x="55" y="49"/>
                    <a:pt x="61" y="49"/>
                  </a:cubicBezTo>
                  <a:cubicBezTo>
                    <a:pt x="67" y="49"/>
                    <a:pt x="72" y="54"/>
                    <a:pt x="72" y="61"/>
                  </a:cubicBezTo>
                  <a:cubicBezTo>
                    <a:pt x="72" y="67"/>
                    <a:pt x="67" y="72"/>
                    <a:pt x="61" y="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21"/>
            <p:cNvSpPr>
              <a:spLocks noChangeArrowheads="1"/>
            </p:cNvSpPr>
            <p:nvPr/>
          </p:nvSpPr>
          <p:spPr bwMode="auto">
            <a:xfrm>
              <a:off x="-1055688" y="2462213"/>
              <a:ext cx="171450" cy="171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22"/>
            <p:cNvSpPr>
              <a:spLocks noChangeArrowheads="1"/>
            </p:cNvSpPr>
            <p:nvPr/>
          </p:nvSpPr>
          <p:spPr bwMode="auto">
            <a:xfrm>
              <a:off x="-1776413" y="2792413"/>
              <a:ext cx="115888" cy="1190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23"/>
            <p:cNvSpPr>
              <a:spLocks noEditPoints="1"/>
            </p:cNvSpPr>
            <p:nvPr/>
          </p:nvSpPr>
          <p:spPr bwMode="auto">
            <a:xfrm>
              <a:off x="-2773363" y="2439988"/>
              <a:ext cx="2692401" cy="2659063"/>
            </a:xfrm>
            <a:custGeom>
              <a:avLst/>
              <a:gdLst>
                <a:gd name="T0" fmla="*/ 605 w 718"/>
                <a:gd name="T1" fmla="*/ 20 h 709"/>
                <a:gd name="T2" fmla="*/ 602 w 718"/>
                <a:gd name="T3" fmla="*/ 58 h 709"/>
                <a:gd name="T4" fmla="*/ 587 w 718"/>
                <a:gd name="T5" fmla="*/ 93 h 709"/>
                <a:gd name="T6" fmla="*/ 563 w 718"/>
                <a:gd name="T7" fmla="*/ 121 h 709"/>
                <a:gd name="T8" fmla="*/ 530 w 718"/>
                <a:gd name="T9" fmla="*/ 141 h 709"/>
                <a:gd name="T10" fmla="*/ 493 w 718"/>
                <a:gd name="T11" fmla="*/ 149 h 709"/>
                <a:gd name="T12" fmla="*/ 456 w 718"/>
                <a:gd name="T13" fmla="*/ 147 h 709"/>
                <a:gd name="T14" fmla="*/ 420 w 718"/>
                <a:gd name="T15" fmla="*/ 134 h 709"/>
                <a:gd name="T16" fmla="*/ 391 w 718"/>
                <a:gd name="T17" fmla="*/ 110 h 709"/>
                <a:gd name="T18" fmla="*/ 371 w 718"/>
                <a:gd name="T19" fmla="*/ 78 h 709"/>
                <a:gd name="T20" fmla="*/ 361 w 718"/>
                <a:gd name="T21" fmla="*/ 42 h 709"/>
                <a:gd name="T22" fmla="*/ 363 w 718"/>
                <a:gd name="T23" fmla="*/ 4 h 709"/>
                <a:gd name="T24" fmla="*/ 68 w 718"/>
                <a:gd name="T25" fmla="*/ 221 h 709"/>
                <a:gd name="T26" fmla="*/ 162 w 718"/>
                <a:gd name="T27" fmla="*/ 514 h 709"/>
                <a:gd name="T28" fmla="*/ 334 w 718"/>
                <a:gd name="T29" fmla="*/ 176 h 709"/>
                <a:gd name="T30" fmla="*/ 311 w 718"/>
                <a:gd name="T31" fmla="*/ 189 h 709"/>
                <a:gd name="T32" fmla="*/ 288 w 718"/>
                <a:gd name="T33" fmla="*/ 197 h 709"/>
                <a:gd name="T34" fmla="*/ 258 w 718"/>
                <a:gd name="T35" fmla="*/ 192 h 709"/>
                <a:gd name="T36" fmla="*/ 234 w 718"/>
                <a:gd name="T37" fmla="*/ 181 h 709"/>
                <a:gd name="T38" fmla="*/ 214 w 718"/>
                <a:gd name="T39" fmla="*/ 164 h 709"/>
                <a:gd name="T40" fmla="*/ 201 w 718"/>
                <a:gd name="T41" fmla="*/ 141 h 709"/>
                <a:gd name="T42" fmla="*/ 195 w 718"/>
                <a:gd name="T43" fmla="*/ 116 h 709"/>
                <a:gd name="T44" fmla="*/ 197 w 718"/>
                <a:gd name="T45" fmla="*/ 89 h 709"/>
                <a:gd name="T46" fmla="*/ 207 w 718"/>
                <a:gd name="T47" fmla="*/ 64 h 709"/>
                <a:gd name="T48" fmla="*/ 225 w 718"/>
                <a:gd name="T49" fmla="*/ 43 h 709"/>
                <a:gd name="T50" fmla="*/ 249 w 718"/>
                <a:gd name="T51" fmla="*/ 29 h 709"/>
                <a:gd name="T52" fmla="*/ 275 w 718"/>
                <a:gd name="T53" fmla="*/ 23 h 709"/>
                <a:gd name="T54" fmla="*/ 305 w 718"/>
                <a:gd name="T55" fmla="*/ 28 h 709"/>
                <a:gd name="T56" fmla="*/ 329 w 718"/>
                <a:gd name="T57" fmla="*/ 38 h 709"/>
                <a:gd name="T58" fmla="*/ 349 w 718"/>
                <a:gd name="T59" fmla="*/ 55 h 709"/>
                <a:gd name="T60" fmla="*/ 362 w 718"/>
                <a:gd name="T61" fmla="*/ 78 h 709"/>
                <a:gd name="T62" fmla="*/ 368 w 718"/>
                <a:gd name="T63" fmla="*/ 104 h 709"/>
                <a:gd name="T64" fmla="*/ 366 w 718"/>
                <a:gd name="T65" fmla="*/ 131 h 709"/>
                <a:gd name="T66" fmla="*/ 356 w 718"/>
                <a:gd name="T67" fmla="*/ 156 h 709"/>
                <a:gd name="T68" fmla="*/ 338 w 718"/>
                <a:gd name="T69" fmla="*/ 176 h 709"/>
                <a:gd name="T70" fmla="*/ 451 w 718"/>
                <a:gd name="T71" fmla="*/ 208 h 709"/>
                <a:gd name="T72" fmla="*/ 444 w 718"/>
                <a:gd name="T73" fmla="*/ 224 h 709"/>
                <a:gd name="T74" fmla="*/ 433 w 718"/>
                <a:gd name="T75" fmla="*/ 237 h 709"/>
                <a:gd name="T76" fmla="*/ 418 w 718"/>
                <a:gd name="T77" fmla="*/ 247 h 709"/>
                <a:gd name="T78" fmla="*/ 401 w 718"/>
                <a:gd name="T79" fmla="*/ 251 h 709"/>
                <a:gd name="T80" fmla="*/ 383 w 718"/>
                <a:gd name="T81" fmla="*/ 250 h 709"/>
                <a:gd name="T82" fmla="*/ 367 w 718"/>
                <a:gd name="T83" fmla="*/ 243 h 709"/>
                <a:gd name="T84" fmla="*/ 353 w 718"/>
                <a:gd name="T85" fmla="*/ 232 h 709"/>
                <a:gd name="T86" fmla="*/ 343 w 718"/>
                <a:gd name="T87" fmla="*/ 217 h 709"/>
                <a:gd name="T88" fmla="*/ 339 w 718"/>
                <a:gd name="T89" fmla="*/ 200 h 709"/>
                <a:gd name="T90" fmla="*/ 340 w 718"/>
                <a:gd name="T91" fmla="*/ 183 h 709"/>
                <a:gd name="T92" fmla="*/ 346 w 718"/>
                <a:gd name="T93" fmla="*/ 166 h 709"/>
                <a:gd name="T94" fmla="*/ 357 w 718"/>
                <a:gd name="T95" fmla="*/ 153 h 709"/>
                <a:gd name="T96" fmla="*/ 372 w 718"/>
                <a:gd name="T97" fmla="*/ 143 h 709"/>
                <a:gd name="T98" fmla="*/ 389 w 718"/>
                <a:gd name="T99" fmla="*/ 138 h 709"/>
                <a:gd name="T100" fmla="*/ 407 w 718"/>
                <a:gd name="T101" fmla="*/ 139 h 709"/>
                <a:gd name="T102" fmla="*/ 423 w 718"/>
                <a:gd name="T103" fmla="*/ 146 h 709"/>
                <a:gd name="T104" fmla="*/ 437 w 718"/>
                <a:gd name="T105" fmla="*/ 157 h 709"/>
                <a:gd name="T106" fmla="*/ 446 w 718"/>
                <a:gd name="T107" fmla="*/ 172 h 709"/>
                <a:gd name="T108" fmla="*/ 451 w 718"/>
                <a:gd name="T109" fmla="*/ 189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18" h="709">
                  <a:moveTo>
                    <a:pt x="606" y="330"/>
                  </a:moveTo>
                  <a:cubicBezTo>
                    <a:pt x="718" y="140"/>
                    <a:pt x="627" y="0"/>
                    <a:pt x="627" y="0"/>
                  </a:cubicBezTo>
                  <a:cubicBezTo>
                    <a:pt x="578" y="0"/>
                    <a:pt x="578" y="0"/>
                    <a:pt x="578" y="0"/>
                  </a:cubicBezTo>
                  <a:cubicBezTo>
                    <a:pt x="579" y="4"/>
                    <a:pt x="580" y="9"/>
                    <a:pt x="581" y="13"/>
                  </a:cubicBezTo>
                  <a:cubicBezTo>
                    <a:pt x="601" y="16"/>
                    <a:pt x="601" y="16"/>
                    <a:pt x="601" y="16"/>
                  </a:cubicBezTo>
                  <a:cubicBezTo>
                    <a:pt x="603" y="16"/>
                    <a:pt x="605" y="18"/>
                    <a:pt x="605" y="20"/>
                  </a:cubicBezTo>
                  <a:cubicBezTo>
                    <a:pt x="605" y="20"/>
                    <a:pt x="605" y="20"/>
                    <a:pt x="605" y="20"/>
                  </a:cubicBezTo>
                  <a:cubicBezTo>
                    <a:pt x="605" y="23"/>
                    <a:pt x="604" y="24"/>
                    <a:pt x="601" y="24"/>
                  </a:cubicBezTo>
                  <a:cubicBezTo>
                    <a:pt x="582" y="30"/>
                    <a:pt x="582" y="30"/>
                    <a:pt x="582" y="30"/>
                  </a:cubicBezTo>
                  <a:cubicBezTo>
                    <a:pt x="582" y="35"/>
                    <a:pt x="581" y="40"/>
                    <a:pt x="581" y="45"/>
                  </a:cubicBezTo>
                  <a:cubicBezTo>
                    <a:pt x="599" y="54"/>
                    <a:pt x="599" y="54"/>
                    <a:pt x="599" y="54"/>
                  </a:cubicBezTo>
                  <a:cubicBezTo>
                    <a:pt x="601" y="55"/>
                    <a:pt x="602" y="56"/>
                    <a:pt x="602" y="58"/>
                  </a:cubicBezTo>
                  <a:cubicBezTo>
                    <a:pt x="602" y="58"/>
                    <a:pt x="602" y="59"/>
                    <a:pt x="602" y="59"/>
                  </a:cubicBezTo>
                  <a:cubicBezTo>
                    <a:pt x="601" y="61"/>
                    <a:pt x="599" y="62"/>
                    <a:pt x="597" y="62"/>
                  </a:cubicBezTo>
                  <a:cubicBezTo>
                    <a:pt x="577" y="62"/>
                    <a:pt x="577" y="62"/>
                    <a:pt x="577" y="62"/>
                  </a:cubicBezTo>
                  <a:cubicBezTo>
                    <a:pt x="575" y="66"/>
                    <a:pt x="573" y="71"/>
                    <a:pt x="571" y="75"/>
                  </a:cubicBezTo>
                  <a:cubicBezTo>
                    <a:pt x="585" y="89"/>
                    <a:pt x="585" y="89"/>
                    <a:pt x="585" y="89"/>
                  </a:cubicBezTo>
                  <a:cubicBezTo>
                    <a:pt x="587" y="90"/>
                    <a:pt x="587" y="91"/>
                    <a:pt x="587" y="93"/>
                  </a:cubicBezTo>
                  <a:cubicBezTo>
                    <a:pt x="587" y="94"/>
                    <a:pt x="587" y="94"/>
                    <a:pt x="587" y="95"/>
                  </a:cubicBezTo>
                  <a:cubicBezTo>
                    <a:pt x="585" y="97"/>
                    <a:pt x="583" y="97"/>
                    <a:pt x="581" y="96"/>
                  </a:cubicBezTo>
                  <a:cubicBezTo>
                    <a:pt x="562" y="90"/>
                    <a:pt x="562" y="90"/>
                    <a:pt x="562" y="90"/>
                  </a:cubicBezTo>
                  <a:cubicBezTo>
                    <a:pt x="559" y="94"/>
                    <a:pt x="556" y="97"/>
                    <a:pt x="552" y="101"/>
                  </a:cubicBezTo>
                  <a:cubicBezTo>
                    <a:pt x="562" y="119"/>
                    <a:pt x="562" y="119"/>
                    <a:pt x="562" y="119"/>
                  </a:cubicBezTo>
                  <a:cubicBezTo>
                    <a:pt x="562" y="120"/>
                    <a:pt x="563" y="120"/>
                    <a:pt x="563" y="121"/>
                  </a:cubicBezTo>
                  <a:cubicBezTo>
                    <a:pt x="563" y="122"/>
                    <a:pt x="562" y="124"/>
                    <a:pt x="561" y="124"/>
                  </a:cubicBezTo>
                  <a:cubicBezTo>
                    <a:pt x="559" y="126"/>
                    <a:pt x="557" y="126"/>
                    <a:pt x="555" y="124"/>
                  </a:cubicBezTo>
                  <a:cubicBezTo>
                    <a:pt x="539" y="112"/>
                    <a:pt x="539" y="112"/>
                    <a:pt x="539" y="112"/>
                  </a:cubicBezTo>
                  <a:cubicBezTo>
                    <a:pt x="535" y="114"/>
                    <a:pt x="531" y="117"/>
                    <a:pt x="527" y="119"/>
                  </a:cubicBezTo>
                  <a:cubicBezTo>
                    <a:pt x="530" y="139"/>
                    <a:pt x="530" y="139"/>
                    <a:pt x="530" y="139"/>
                  </a:cubicBezTo>
                  <a:cubicBezTo>
                    <a:pt x="530" y="140"/>
                    <a:pt x="530" y="140"/>
                    <a:pt x="530" y="141"/>
                  </a:cubicBezTo>
                  <a:cubicBezTo>
                    <a:pt x="530" y="142"/>
                    <a:pt x="529" y="144"/>
                    <a:pt x="528" y="145"/>
                  </a:cubicBezTo>
                  <a:cubicBezTo>
                    <a:pt x="526" y="145"/>
                    <a:pt x="523" y="144"/>
                    <a:pt x="522" y="142"/>
                  </a:cubicBezTo>
                  <a:cubicBezTo>
                    <a:pt x="511" y="126"/>
                    <a:pt x="511" y="126"/>
                    <a:pt x="511" y="126"/>
                  </a:cubicBezTo>
                  <a:cubicBezTo>
                    <a:pt x="506" y="127"/>
                    <a:pt x="501" y="128"/>
                    <a:pt x="497" y="129"/>
                  </a:cubicBezTo>
                  <a:cubicBezTo>
                    <a:pt x="493" y="149"/>
                    <a:pt x="493" y="149"/>
                    <a:pt x="493" y="149"/>
                  </a:cubicBezTo>
                  <a:cubicBezTo>
                    <a:pt x="493" y="149"/>
                    <a:pt x="493" y="149"/>
                    <a:pt x="493" y="149"/>
                  </a:cubicBezTo>
                  <a:cubicBezTo>
                    <a:pt x="493" y="151"/>
                    <a:pt x="492" y="153"/>
                    <a:pt x="490" y="153"/>
                  </a:cubicBezTo>
                  <a:cubicBezTo>
                    <a:pt x="490" y="153"/>
                    <a:pt x="490" y="153"/>
                    <a:pt x="489" y="153"/>
                  </a:cubicBezTo>
                  <a:cubicBezTo>
                    <a:pt x="487" y="153"/>
                    <a:pt x="486" y="152"/>
                    <a:pt x="485" y="150"/>
                  </a:cubicBezTo>
                  <a:cubicBezTo>
                    <a:pt x="479" y="130"/>
                    <a:pt x="479" y="130"/>
                    <a:pt x="479" y="130"/>
                  </a:cubicBezTo>
                  <a:cubicBezTo>
                    <a:pt x="475" y="130"/>
                    <a:pt x="470" y="130"/>
                    <a:pt x="465" y="129"/>
                  </a:cubicBezTo>
                  <a:cubicBezTo>
                    <a:pt x="456" y="147"/>
                    <a:pt x="456" y="147"/>
                    <a:pt x="456" y="147"/>
                  </a:cubicBezTo>
                  <a:cubicBezTo>
                    <a:pt x="455" y="149"/>
                    <a:pt x="453" y="151"/>
                    <a:pt x="451" y="150"/>
                  </a:cubicBezTo>
                  <a:cubicBezTo>
                    <a:pt x="449" y="150"/>
                    <a:pt x="448" y="148"/>
                    <a:pt x="448" y="146"/>
                  </a:cubicBezTo>
                  <a:cubicBezTo>
                    <a:pt x="448" y="146"/>
                    <a:pt x="448" y="146"/>
                    <a:pt x="448" y="145"/>
                  </a:cubicBezTo>
                  <a:cubicBezTo>
                    <a:pt x="448" y="125"/>
                    <a:pt x="448" y="125"/>
                    <a:pt x="448" y="125"/>
                  </a:cubicBezTo>
                  <a:cubicBezTo>
                    <a:pt x="444" y="123"/>
                    <a:pt x="439" y="121"/>
                    <a:pt x="435" y="119"/>
                  </a:cubicBezTo>
                  <a:cubicBezTo>
                    <a:pt x="420" y="134"/>
                    <a:pt x="420" y="134"/>
                    <a:pt x="420" y="134"/>
                  </a:cubicBezTo>
                  <a:cubicBezTo>
                    <a:pt x="419" y="135"/>
                    <a:pt x="417" y="136"/>
                    <a:pt x="415" y="135"/>
                  </a:cubicBezTo>
                  <a:cubicBezTo>
                    <a:pt x="414" y="134"/>
                    <a:pt x="413" y="133"/>
                    <a:pt x="413" y="131"/>
                  </a:cubicBezTo>
                  <a:cubicBezTo>
                    <a:pt x="413" y="131"/>
                    <a:pt x="413" y="130"/>
                    <a:pt x="414" y="129"/>
                  </a:cubicBezTo>
                  <a:cubicBezTo>
                    <a:pt x="420" y="110"/>
                    <a:pt x="420" y="110"/>
                    <a:pt x="420" y="110"/>
                  </a:cubicBezTo>
                  <a:cubicBezTo>
                    <a:pt x="416" y="107"/>
                    <a:pt x="413" y="104"/>
                    <a:pt x="409" y="101"/>
                  </a:cubicBezTo>
                  <a:cubicBezTo>
                    <a:pt x="391" y="110"/>
                    <a:pt x="391" y="110"/>
                    <a:pt x="391" y="110"/>
                  </a:cubicBezTo>
                  <a:cubicBezTo>
                    <a:pt x="389" y="111"/>
                    <a:pt x="387" y="111"/>
                    <a:pt x="386" y="109"/>
                  </a:cubicBezTo>
                  <a:cubicBezTo>
                    <a:pt x="385" y="109"/>
                    <a:pt x="385" y="108"/>
                    <a:pt x="385" y="107"/>
                  </a:cubicBezTo>
                  <a:cubicBezTo>
                    <a:pt x="385" y="106"/>
                    <a:pt x="385" y="104"/>
                    <a:pt x="386" y="104"/>
                  </a:cubicBezTo>
                  <a:cubicBezTo>
                    <a:pt x="398" y="87"/>
                    <a:pt x="398" y="87"/>
                    <a:pt x="398" y="87"/>
                  </a:cubicBezTo>
                  <a:cubicBezTo>
                    <a:pt x="395" y="83"/>
                    <a:pt x="393" y="79"/>
                    <a:pt x="391" y="75"/>
                  </a:cubicBezTo>
                  <a:cubicBezTo>
                    <a:pt x="371" y="78"/>
                    <a:pt x="371" y="78"/>
                    <a:pt x="371" y="78"/>
                  </a:cubicBezTo>
                  <a:cubicBezTo>
                    <a:pt x="369" y="79"/>
                    <a:pt x="366" y="78"/>
                    <a:pt x="365" y="76"/>
                  </a:cubicBezTo>
                  <a:cubicBezTo>
                    <a:pt x="365" y="75"/>
                    <a:pt x="365" y="75"/>
                    <a:pt x="365" y="74"/>
                  </a:cubicBezTo>
                  <a:cubicBezTo>
                    <a:pt x="365" y="73"/>
                    <a:pt x="366" y="71"/>
                    <a:pt x="368" y="71"/>
                  </a:cubicBezTo>
                  <a:cubicBezTo>
                    <a:pt x="384" y="59"/>
                    <a:pt x="384" y="59"/>
                    <a:pt x="384" y="59"/>
                  </a:cubicBezTo>
                  <a:cubicBezTo>
                    <a:pt x="383" y="54"/>
                    <a:pt x="382" y="50"/>
                    <a:pt x="381" y="45"/>
                  </a:cubicBezTo>
                  <a:cubicBezTo>
                    <a:pt x="361" y="42"/>
                    <a:pt x="361" y="42"/>
                    <a:pt x="361" y="42"/>
                  </a:cubicBezTo>
                  <a:cubicBezTo>
                    <a:pt x="359" y="42"/>
                    <a:pt x="357" y="40"/>
                    <a:pt x="357" y="38"/>
                  </a:cubicBezTo>
                  <a:cubicBezTo>
                    <a:pt x="357" y="38"/>
                    <a:pt x="357" y="38"/>
                    <a:pt x="357" y="38"/>
                  </a:cubicBezTo>
                  <a:cubicBezTo>
                    <a:pt x="357" y="36"/>
                    <a:pt x="358" y="34"/>
                    <a:pt x="360" y="34"/>
                  </a:cubicBezTo>
                  <a:cubicBezTo>
                    <a:pt x="380" y="28"/>
                    <a:pt x="380" y="28"/>
                    <a:pt x="380" y="28"/>
                  </a:cubicBezTo>
                  <a:cubicBezTo>
                    <a:pt x="380" y="23"/>
                    <a:pt x="380" y="18"/>
                    <a:pt x="381" y="13"/>
                  </a:cubicBezTo>
                  <a:cubicBezTo>
                    <a:pt x="363" y="4"/>
                    <a:pt x="363" y="4"/>
                    <a:pt x="363" y="4"/>
                  </a:cubicBezTo>
                  <a:cubicBezTo>
                    <a:pt x="361" y="4"/>
                    <a:pt x="360" y="2"/>
                    <a:pt x="360" y="0"/>
                  </a:cubicBezTo>
                  <a:cubicBezTo>
                    <a:pt x="360" y="0"/>
                    <a:pt x="360" y="0"/>
                    <a:pt x="360" y="0"/>
                  </a:cubicBezTo>
                  <a:cubicBezTo>
                    <a:pt x="110" y="0"/>
                    <a:pt x="110" y="0"/>
                    <a:pt x="110" y="0"/>
                  </a:cubicBezTo>
                  <a:cubicBezTo>
                    <a:pt x="103" y="41"/>
                    <a:pt x="83" y="85"/>
                    <a:pt x="83" y="85"/>
                  </a:cubicBezTo>
                  <a:cubicBezTo>
                    <a:pt x="71" y="115"/>
                    <a:pt x="79" y="137"/>
                    <a:pt x="79" y="137"/>
                  </a:cubicBezTo>
                  <a:cubicBezTo>
                    <a:pt x="103" y="178"/>
                    <a:pt x="84" y="200"/>
                    <a:pt x="68" y="221"/>
                  </a:cubicBezTo>
                  <a:cubicBezTo>
                    <a:pt x="53" y="242"/>
                    <a:pt x="0" y="315"/>
                    <a:pt x="51" y="317"/>
                  </a:cubicBezTo>
                  <a:cubicBezTo>
                    <a:pt x="99" y="318"/>
                    <a:pt x="84" y="334"/>
                    <a:pt x="84" y="334"/>
                  </a:cubicBezTo>
                  <a:cubicBezTo>
                    <a:pt x="63" y="380"/>
                    <a:pt x="96" y="381"/>
                    <a:pt x="96" y="381"/>
                  </a:cubicBezTo>
                  <a:cubicBezTo>
                    <a:pt x="81" y="408"/>
                    <a:pt x="103" y="409"/>
                    <a:pt x="103" y="409"/>
                  </a:cubicBezTo>
                  <a:cubicBezTo>
                    <a:pt x="135" y="409"/>
                    <a:pt x="118" y="438"/>
                    <a:pt x="118" y="438"/>
                  </a:cubicBezTo>
                  <a:cubicBezTo>
                    <a:pt x="79" y="481"/>
                    <a:pt x="113" y="524"/>
                    <a:pt x="162" y="514"/>
                  </a:cubicBezTo>
                  <a:cubicBezTo>
                    <a:pt x="259" y="494"/>
                    <a:pt x="309" y="527"/>
                    <a:pt x="286" y="597"/>
                  </a:cubicBezTo>
                  <a:cubicBezTo>
                    <a:pt x="263" y="666"/>
                    <a:pt x="232" y="709"/>
                    <a:pt x="232" y="709"/>
                  </a:cubicBezTo>
                  <a:cubicBezTo>
                    <a:pt x="659" y="709"/>
                    <a:pt x="659" y="709"/>
                    <a:pt x="659" y="709"/>
                  </a:cubicBezTo>
                  <a:cubicBezTo>
                    <a:pt x="568" y="521"/>
                    <a:pt x="568" y="521"/>
                    <a:pt x="568" y="521"/>
                  </a:cubicBezTo>
                  <a:cubicBezTo>
                    <a:pt x="540" y="458"/>
                    <a:pt x="606" y="330"/>
                    <a:pt x="606" y="330"/>
                  </a:cubicBezTo>
                  <a:close/>
                  <a:moveTo>
                    <a:pt x="334" y="176"/>
                  </a:moveTo>
                  <a:cubicBezTo>
                    <a:pt x="322" y="168"/>
                    <a:pt x="322" y="168"/>
                    <a:pt x="322" y="168"/>
                  </a:cubicBezTo>
                  <a:cubicBezTo>
                    <a:pt x="320" y="169"/>
                    <a:pt x="317" y="171"/>
                    <a:pt x="314" y="173"/>
                  </a:cubicBezTo>
                  <a:cubicBezTo>
                    <a:pt x="316" y="187"/>
                    <a:pt x="316" y="187"/>
                    <a:pt x="316" y="187"/>
                  </a:cubicBezTo>
                  <a:cubicBezTo>
                    <a:pt x="316" y="187"/>
                    <a:pt x="316" y="188"/>
                    <a:pt x="316" y="188"/>
                  </a:cubicBezTo>
                  <a:cubicBezTo>
                    <a:pt x="316" y="189"/>
                    <a:pt x="315" y="190"/>
                    <a:pt x="314" y="191"/>
                  </a:cubicBezTo>
                  <a:cubicBezTo>
                    <a:pt x="313" y="191"/>
                    <a:pt x="311" y="190"/>
                    <a:pt x="311" y="189"/>
                  </a:cubicBezTo>
                  <a:cubicBezTo>
                    <a:pt x="302" y="177"/>
                    <a:pt x="302" y="177"/>
                    <a:pt x="302" y="177"/>
                  </a:cubicBezTo>
                  <a:cubicBezTo>
                    <a:pt x="299" y="178"/>
                    <a:pt x="296" y="179"/>
                    <a:pt x="293" y="180"/>
                  </a:cubicBezTo>
                  <a:cubicBezTo>
                    <a:pt x="290" y="194"/>
                    <a:pt x="290" y="194"/>
                    <a:pt x="290" y="194"/>
                  </a:cubicBezTo>
                  <a:cubicBezTo>
                    <a:pt x="290" y="194"/>
                    <a:pt x="290" y="194"/>
                    <a:pt x="290" y="194"/>
                  </a:cubicBezTo>
                  <a:cubicBezTo>
                    <a:pt x="290" y="195"/>
                    <a:pt x="289" y="197"/>
                    <a:pt x="288" y="197"/>
                  </a:cubicBezTo>
                  <a:cubicBezTo>
                    <a:pt x="288" y="197"/>
                    <a:pt x="288" y="197"/>
                    <a:pt x="288" y="197"/>
                  </a:cubicBezTo>
                  <a:cubicBezTo>
                    <a:pt x="286" y="197"/>
                    <a:pt x="285" y="196"/>
                    <a:pt x="285" y="194"/>
                  </a:cubicBezTo>
                  <a:cubicBezTo>
                    <a:pt x="281" y="180"/>
                    <a:pt x="281" y="180"/>
                    <a:pt x="281" y="180"/>
                  </a:cubicBezTo>
                  <a:cubicBezTo>
                    <a:pt x="277" y="180"/>
                    <a:pt x="274" y="180"/>
                    <a:pt x="270" y="180"/>
                  </a:cubicBezTo>
                  <a:cubicBezTo>
                    <a:pt x="264" y="192"/>
                    <a:pt x="264" y="192"/>
                    <a:pt x="264" y="192"/>
                  </a:cubicBezTo>
                  <a:cubicBezTo>
                    <a:pt x="264" y="194"/>
                    <a:pt x="262" y="195"/>
                    <a:pt x="261" y="194"/>
                  </a:cubicBezTo>
                  <a:cubicBezTo>
                    <a:pt x="259" y="194"/>
                    <a:pt x="258" y="193"/>
                    <a:pt x="258" y="192"/>
                  </a:cubicBezTo>
                  <a:cubicBezTo>
                    <a:pt x="258" y="191"/>
                    <a:pt x="258" y="191"/>
                    <a:pt x="259" y="191"/>
                  </a:cubicBezTo>
                  <a:cubicBezTo>
                    <a:pt x="259" y="177"/>
                    <a:pt x="259" y="177"/>
                    <a:pt x="259" y="177"/>
                  </a:cubicBezTo>
                  <a:cubicBezTo>
                    <a:pt x="255" y="176"/>
                    <a:pt x="252" y="174"/>
                    <a:pt x="249" y="173"/>
                  </a:cubicBezTo>
                  <a:cubicBezTo>
                    <a:pt x="239" y="183"/>
                    <a:pt x="239" y="183"/>
                    <a:pt x="239" y="183"/>
                  </a:cubicBezTo>
                  <a:cubicBezTo>
                    <a:pt x="238" y="184"/>
                    <a:pt x="237" y="185"/>
                    <a:pt x="235" y="184"/>
                  </a:cubicBezTo>
                  <a:cubicBezTo>
                    <a:pt x="235" y="183"/>
                    <a:pt x="234" y="182"/>
                    <a:pt x="234" y="181"/>
                  </a:cubicBezTo>
                  <a:cubicBezTo>
                    <a:pt x="234" y="181"/>
                    <a:pt x="234" y="180"/>
                    <a:pt x="235" y="180"/>
                  </a:cubicBezTo>
                  <a:cubicBezTo>
                    <a:pt x="239" y="166"/>
                    <a:pt x="239" y="166"/>
                    <a:pt x="239" y="166"/>
                  </a:cubicBezTo>
                  <a:cubicBezTo>
                    <a:pt x="236" y="164"/>
                    <a:pt x="234" y="162"/>
                    <a:pt x="231" y="160"/>
                  </a:cubicBezTo>
                  <a:cubicBezTo>
                    <a:pt x="219" y="166"/>
                    <a:pt x="219" y="166"/>
                    <a:pt x="219" y="166"/>
                  </a:cubicBezTo>
                  <a:cubicBezTo>
                    <a:pt x="218" y="167"/>
                    <a:pt x="216" y="167"/>
                    <a:pt x="215" y="166"/>
                  </a:cubicBezTo>
                  <a:cubicBezTo>
                    <a:pt x="214" y="165"/>
                    <a:pt x="214" y="165"/>
                    <a:pt x="214" y="164"/>
                  </a:cubicBezTo>
                  <a:cubicBezTo>
                    <a:pt x="214" y="163"/>
                    <a:pt x="214" y="163"/>
                    <a:pt x="215" y="162"/>
                  </a:cubicBezTo>
                  <a:cubicBezTo>
                    <a:pt x="224" y="151"/>
                    <a:pt x="224" y="151"/>
                    <a:pt x="224" y="151"/>
                  </a:cubicBezTo>
                  <a:cubicBezTo>
                    <a:pt x="222" y="148"/>
                    <a:pt x="220" y="145"/>
                    <a:pt x="218" y="142"/>
                  </a:cubicBezTo>
                  <a:cubicBezTo>
                    <a:pt x="204" y="144"/>
                    <a:pt x="204" y="144"/>
                    <a:pt x="204" y="144"/>
                  </a:cubicBezTo>
                  <a:cubicBezTo>
                    <a:pt x="203" y="145"/>
                    <a:pt x="201" y="144"/>
                    <a:pt x="201" y="143"/>
                  </a:cubicBezTo>
                  <a:cubicBezTo>
                    <a:pt x="201" y="142"/>
                    <a:pt x="201" y="142"/>
                    <a:pt x="201" y="141"/>
                  </a:cubicBezTo>
                  <a:cubicBezTo>
                    <a:pt x="201" y="140"/>
                    <a:pt x="201" y="139"/>
                    <a:pt x="202" y="139"/>
                  </a:cubicBezTo>
                  <a:cubicBezTo>
                    <a:pt x="214" y="131"/>
                    <a:pt x="214" y="131"/>
                    <a:pt x="214" y="131"/>
                  </a:cubicBezTo>
                  <a:cubicBezTo>
                    <a:pt x="213" y="127"/>
                    <a:pt x="212" y="124"/>
                    <a:pt x="212" y="121"/>
                  </a:cubicBezTo>
                  <a:cubicBezTo>
                    <a:pt x="198" y="119"/>
                    <a:pt x="198" y="119"/>
                    <a:pt x="198" y="119"/>
                  </a:cubicBezTo>
                  <a:cubicBezTo>
                    <a:pt x="196" y="119"/>
                    <a:pt x="195" y="118"/>
                    <a:pt x="195" y="116"/>
                  </a:cubicBezTo>
                  <a:cubicBezTo>
                    <a:pt x="195" y="116"/>
                    <a:pt x="195" y="116"/>
                    <a:pt x="195" y="116"/>
                  </a:cubicBezTo>
                  <a:cubicBezTo>
                    <a:pt x="195" y="114"/>
                    <a:pt x="196" y="113"/>
                    <a:pt x="197" y="113"/>
                  </a:cubicBezTo>
                  <a:cubicBezTo>
                    <a:pt x="211" y="109"/>
                    <a:pt x="211" y="109"/>
                    <a:pt x="211" y="109"/>
                  </a:cubicBezTo>
                  <a:cubicBezTo>
                    <a:pt x="211" y="105"/>
                    <a:pt x="211" y="102"/>
                    <a:pt x="212" y="99"/>
                  </a:cubicBezTo>
                  <a:cubicBezTo>
                    <a:pt x="199" y="92"/>
                    <a:pt x="199" y="92"/>
                    <a:pt x="199" y="92"/>
                  </a:cubicBezTo>
                  <a:cubicBezTo>
                    <a:pt x="198" y="92"/>
                    <a:pt x="197" y="91"/>
                    <a:pt x="197" y="89"/>
                  </a:cubicBezTo>
                  <a:cubicBezTo>
                    <a:pt x="197" y="89"/>
                    <a:pt x="197" y="89"/>
                    <a:pt x="197" y="89"/>
                  </a:cubicBezTo>
                  <a:cubicBezTo>
                    <a:pt x="197" y="87"/>
                    <a:pt x="199" y="86"/>
                    <a:pt x="200" y="87"/>
                  </a:cubicBezTo>
                  <a:cubicBezTo>
                    <a:pt x="215" y="87"/>
                    <a:pt x="215" y="87"/>
                    <a:pt x="215" y="87"/>
                  </a:cubicBezTo>
                  <a:cubicBezTo>
                    <a:pt x="216" y="84"/>
                    <a:pt x="217" y="81"/>
                    <a:pt x="218" y="78"/>
                  </a:cubicBezTo>
                  <a:cubicBezTo>
                    <a:pt x="208" y="68"/>
                    <a:pt x="208" y="68"/>
                    <a:pt x="208" y="68"/>
                  </a:cubicBezTo>
                  <a:cubicBezTo>
                    <a:pt x="208" y="67"/>
                    <a:pt x="207" y="66"/>
                    <a:pt x="207" y="65"/>
                  </a:cubicBezTo>
                  <a:cubicBezTo>
                    <a:pt x="207" y="65"/>
                    <a:pt x="207" y="64"/>
                    <a:pt x="207" y="64"/>
                  </a:cubicBezTo>
                  <a:cubicBezTo>
                    <a:pt x="208" y="62"/>
                    <a:pt x="210" y="62"/>
                    <a:pt x="211" y="63"/>
                  </a:cubicBezTo>
                  <a:cubicBezTo>
                    <a:pt x="225" y="67"/>
                    <a:pt x="225" y="67"/>
                    <a:pt x="225" y="67"/>
                  </a:cubicBezTo>
                  <a:cubicBezTo>
                    <a:pt x="227" y="65"/>
                    <a:pt x="229" y="62"/>
                    <a:pt x="232" y="60"/>
                  </a:cubicBezTo>
                  <a:cubicBezTo>
                    <a:pt x="225" y="47"/>
                    <a:pt x="225" y="47"/>
                    <a:pt x="225" y="47"/>
                  </a:cubicBezTo>
                  <a:cubicBezTo>
                    <a:pt x="225" y="46"/>
                    <a:pt x="224" y="46"/>
                    <a:pt x="224" y="45"/>
                  </a:cubicBezTo>
                  <a:cubicBezTo>
                    <a:pt x="224" y="44"/>
                    <a:pt x="225" y="44"/>
                    <a:pt x="225" y="43"/>
                  </a:cubicBezTo>
                  <a:cubicBezTo>
                    <a:pt x="227" y="42"/>
                    <a:pt x="228" y="42"/>
                    <a:pt x="229" y="43"/>
                  </a:cubicBezTo>
                  <a:cubicBezTo>
                    <a:pt x="241" y="52"/>
                    <a:pt x="241" y="52"/>
                    <a:pt x="241" y="52"/>
                  </a:cubicBezTo>
                  <a:cubicBezTo>
                    <a:pt x="243" y="50"/>
                    <a:pt x="246" y="48"/>
                    <a:pt x="249" y="47"/>
                  </a:cubicBezTo>
                  <a:cubicBezTo>
                    <a:pt x="247" y="33"/>
                    <a:pt x="247" y="33"/>
                    <a:pt x="247" y="33"/>
                  </a:cubicBezTo>
                  <a:cubicBezTo>
                    <a:pt x="247" y="32"/>
                    <a:pt x="247" y="32"/>
                    <a:pt x="247" y="32"/>
                  </a:cubicBezTo>
                  <a:cubicBezTo>
                    <a:pt x="247" y="30"/>
                    <a:pt x="248" y="29"/>
                    <a:pt x="249" y="29"/>
                  </a:cubicBezTo>
                  <a:cubicBezTo>
                    <a:pt x="250" y="28"/>
                    <a:pt x="252" y="29"/>
                    <a:pt x="252" y="31"/>
                  </a:cubicBezTo>
                  <a:cubicBezTo>
                    <a:pt x="261" y="42"/>
                    <a:pt x="261" y="42"/>
                    <a:pt x="261" y="42"/>
                  </a:cubicBezTo>
                  <a:cubicBezTo>
                    <a:pt x="264" y="41"/>
                    <a:pt x="267" y="40"/>
                    <a:pt x="270" y="40"/>
                  </a:cubicBezTo>
                  <a:cubicBezTo>
                    <a:pt x="273" y="26"/>
                    <a:pt x="273" y="26"/>
                    <a:pt x="273" y="26"/>
                  </a:cubicBezTo>
                  <a:cubicBezTo>
                    <a:pt x="273" y="26"/>
                    <a:pt x="273" y="26"/>
                    <a:pt x="273" y="26"/>
                  </a:cubicBezTo>
                  <a:cubicBezTo>
                    <a:pt x="273" y="24"/>
                    <a:pt x="274" y="23"/>
                    <a:pt x="275" y="23"/>
                  </a:cubicBezTo>
                  <a:cubicBezTo>
                    <a:pt x="277" y="23"/>
                    <a:pt x="278" y="24"/>
                    <a:pt x="278" y="25"/>
                  </a:cubicBezTo>
                  <a:cubicBezTo>
                    <a:pt x="282" y="39"/>
                    <a:pt x="282" y="39"/>
                    <a:pt x="282" y="39"/>
                  </a:cubicBezTo>
                  <a:cubicBezTo>
                    <a:pt x="286" y="39"/>
                    <a:pt x="289" y="39"/>
                    <a:pt x="293" y="40"/>
                  </a:cubicBezTo>
                  <a:cubicBezTo>
                    <a:pt x="299" y="27"/>
                    <a:pt x="299" y="27"/>
                    <a:pt x="299" y="27"/>
                  </a:cubicBezTo>
                  <a:cubicBezTo>
                    <a:pt x="299" y="26"/>
                    <a:pt x="301" y="25"/>
                    <a:pt x="302" y="25"/>
                  </a:cubicBezTo>
                  <a:cubicBezTo>
                    <a:pt x="304" y="25"/>
                    <a:pt x="305" y="27"/>
                    <a:pt x="305" y="28"/>
                  </a:cubicBezTo>
                  <a:cubicBezTo>
                    <a:pt x="305" y="28"/>
                    <a:pt x="305" y="28"/>
                    <a:pt x="304" y="29"/>
                  </a:cubicBezTo>
                  <a:cubicBezTo>
                    <a:pt x="304" y="43"/>
                    <a:pt x="304" y="43"/>
                    <a:pt x="304" y="43"/>
                  </a:cubicBezTo>
                  <a:cubicBezTo>
                    <a:pt x="308" y="44"/>
                    <a:pt x="311" y="45"/>
                    <a:pt x="314" y="47"/>
                  </a:cubicBezTo>
                  <a:cubicBezTo>
                    <a:pt x="324" y="37"/>
                    <a:pt x="324" y="37"/>
                    <a:pt x="324" y="37"/>
                  </a:cubicBezTo>
                  <a:cubicBezTo>
                    <a:pt x="325" y="35"/>
                    <a:pt x="326" y="35"/>
                    <a:pt x="328" y="36"/>
                  </a:cubicBezTo>
                  <a:cubicBezTo>
                    <a:pt x="328" y="36"/>
                    <a:pt x="329" y="37"/>
                    <a:pt x="329" y="38"/>
                  </a:cubicBezTo>
                  <a:cubicBezTo>
                    <a:pt x="329" y="39"/>
                    <a:pt x="329" y="39"/>
                    <a:pt x="328" y="40"/>
                  </a:cubicBezTo>
                  <a:cubicBezTo>
                    <a:pt x="324" y="53"/>
                    <a:pt x="324" y="53"/>
                    <a:pt x="324" y="53"/>
                  </a:cubicBezTo>
                  <a:cubicBezTo>
                    <a:pt x="327" y="55"/>
                    <a:pt x="329" y="57"/>
                    <a:pt x="332" y="60"/>
                  </a:cubicBezTo>
                  <a:cubicBezTo>
                    <a:pt x="344" y="53"/>
                    <a:pt x="344" y="53"/>
                    <a:pt x="344" y="53"/>
                  </a:cubicBezTo>
                  <a:cubicBezTo>
                    <a:pt x="345" y="52"/>
                    <a:pt x="347" y="52"/>
                    <a:pt x="348" y="54"/>
                  </a:cubicBezTo>
                  <a:cubicBezTo>
                    <a:pt x="349" y="54"/>
                    <a:pt x="349" y="55"/>
                    <a:pt x="349" y="55"/>
                  </a:cubicBezTo>
                  <a:cubicBezTo>
                    <a:pt x="349" y="56"/>
                    <a:pt x="349" y="57"/>
                    <a:pt x="348" y="58"/>
                  </a:cubicBezTo>
                  <a:cubicBezTo>
                    <a:pt x="339" y="69"/>
                    <a:pt x="339" y="69"/>
                    <a:pt x="339" y="69"/>
                  </a:cubicBezTo>
                  <a:cubicBezTo>
                    <a:pt x="341" y="72"/>
                    <a:pt x="343" y="75"/>
                    <a:pt x="345" y="78"/>
                  </a:cubicBezTo>
                  <a:cubicBezTo>
                    <a:pt x="359" y="75"/>
                    <a:pt x="359" y="75"/>
                    <a:pt x="359" y="75"/>
                  </a:cubicBezTo>
                  <a:cubicBezTo>
                    <a:pt x="360" y="75"/>
                    <a:pt x="362" y="76"/>
                    <a:pt x="362" y="77"/>
                  </a:cubicBezTo>
                  <a:cubicBezTo>
                    <a:pt x="362" y="77"/>
                    <a:pt x="362" y="78"/>
                    <a:pt x="362" y="78"/>
                  </a:cubicBezTo>
                  <a:cubicBezTo>
                    <a:pt x="362" y="79"/>
                    <a:pt x="362" y="80"/>
                    <a:pt x="361" y="81"/>
                  </a:cubicBezTo>
                  <a:cubicBezTo>
                    <a:pt x="349" y="89"/>
                    <a:pt x="349" y="89"/>
                    <a:pt x="349" y="89"/>
                  </a:cubicBezTo>
                  <a:cubicBezTo>
                    <a:pt x="350" y="92"/>
                    <a:pt x="351" y="95"/>
                    <a:pt x="351" y="99"/>
                  </a:cubicBezTo>
                  <a:cubicBezTo>
                    <a:pt x="365" y="101"/>
                    <a:pt x="365" y="101"/>
                    <a:pt x="365" y="101"/>
                  </a:cubicBezTo>
                  <a:cubicBezTo>
                    <a:pt x="367" y="101"/>
                    <a:pt x="368" y="102"/>
                    <a:pt x="368" y="104"/>
                  </a:cubicBezTo>
                  <a:cubicBezTo>
                    <a:pt x="368" y="104"/>
                    <a:pt x="368" y="104"/>
                    <a:pt x="368" y="104"/>
                  </a:cubicBezTo>
                  <a:cubicBezTo>
                    <a:pt x="368" y="105"/>
                    <a:pt x="367" y="106"/>
                    <a:pt x="366" y="107"/>
                  </a:cubicBezTo>
                  <a:cubicBezTo>
                    <a:pt x="352" y="111"/>
                    <a:pt x="352" y="111"/>
                    <a:pt x="352" y="111"/>
                  </a:cubicBezTo>
                  <a:cubicBezTo>
                    <a:pt x="352" y="114"/>
                    <a:pt x="352" y="118"/>
                    <a:pt x="351" y="121"/>
                  </a:cubicBezTo>
                  <a:cubicBezTo>
                    <a:pt x="364" y="127"/>
                    <a:pt x="364" y="127"/>
                    <a:pt x="364" y="127"/>
                  </a:cubicBezTo>
                  <a:cubicBezTo>
                    <a:pt x="365" y="128"/>
                    <a:pt x="366" y="129"/>
                    <a:pt x="366" y="130"/>
                  </a:cubicBezTo>
                  <a:cubicBezTo>
                    <a:pt x="366" y="130"/>
                    <a:pt x="366" y="130"/>
                    <a:pt x="366" y="131"/>
                  </a:cubicBezTo>
                  <a:cubicBezTo>
                    <a:pt x="366" y="132"/>
                    <a:pt x="364" y="133"/>
                    <a:pt x="363" y="133"/>
                  </a:cubicBezTo>
                  <a:cubicBezTo>
                    <a:pt x="348" y="133"/>
                    <a:pt x="348" y="133"/>
                    <a:pt x="348" y="133"/>
                  </a:cubicBezTo>
                  <a:cubicBezTo>
                    <a:pt x="347" y="136"/>
                    <a:pt x="346" y="139"/>
                    <a:pt x="345" y="142"/>
                  </a:cubicBezTo>
                  <a:cubicBezTo>
                    <a:pt x="355" y="152"/>
                    <a:pt x="355" y="152"/>
                    <a:pt x="355" y="152"/>
                  </a:cubicBezTo>
                  <a:cubicBezTo>
                    <a:pt x="355" y="153"/>
                    <a:pt x="356" y="153"/>
                    <a:pt x="356" y="154"/>
                  </a:cubicBezTo>
                  <a:cubicBezTo>
                    <a:pt x="356" y="155"/>
                    <a:pt x="356" y="155"/>
                    <a:pt x="356" y="156"/>
                  </a:cubicBezTo>
                  <a:cubicBezTo>
                    <a:pt x="355" y="157"/>
                    <a:pt x="353" y="158"/>
                    <a:pt x="352" y="157"/>
                  </a:cubicBezTo>
                  <a:cubicBezTo>
                    <a:pt x="338" y="152"/>
                    <a:pt x="338" y="152"/>
                    <a:pt x="338" y="152"/>
                  </a:cubicBezTo>
                  <a:cubicBezTo>
                    <a:pt x="336" y="155"/>
                    <a:pt x="334" y="157"/>
                    <a:pt x="331" y="160"/>
                  </a:cubicBezTo>
                  <a:cubicBezTo>
                    <a:pt x="338" y="173"/>
                    <a:pt x="338" y="173"/>
                    <a:pt x="338" y="173"/>
                  </a:cubicBezTo>
                  <a:cubicBezTo>
                    <a:pt x="338" y="173"/>
                    <a:pt x="339" y="174"/>
                    <a:pt x="339" y="174"/>
                  </a:cubicBezTo>
                  <a:cubicBezTo>
                    <a:pt x="339" y="175"/>
                    <a:pt x="338" y="176"/>
                    <a:pt x="338" y="176"/>
                  </a:cubicBezTo>
                  <a:cubicBezTo>
                    <a:pt x="336" y="177"/>
                    <a:pt x="335" y="177"/>
                    <a:pt x="334" y="176"/>
                  </a:cubicBezTo>
                  <a:close/>
                  <a:moveTo>
                    <a:pt x="451" y="192"/>
                  </a:moveTo>
                  <a:cubicBezTo>
                    <a:pt x="442" y="195"/>
                    <a:pt x="442" y="195"/>
                    <a:pt x="442" y="195"/>
                  </a:cubicBezTo>
                  <a:cubicBezTo>
                    <a:pt x="442" y="197"/>
                    <a:pt x="442" y="200"/>
                    <a:pt x="441" y="202"/>
                  </a:cubicBezTo>
                  <a:cubicBezTo>
                    <a:pt x="450" y="206"/>
                    <a:pt x="450" y="206"/>
                    <a:pt x="450" y="206"/>
                  </a:cubicBezTo>
                  <a:cubicBezTo>
                    <a:pt x="451" y="206"/>
                    <a:pt x="451" y="207"/>
                    <a:pt x="451" y="208"/>
                  </a:cubicBezTo>
                  <a:cubicBezTo>
                    <a:pt x="451" y="208"/>
                    <a:pt x="451" y="208"/>
                    <a:pt x="451" y="208"/>
                  </a:cubicBezTo>
                  <a:cubicBezTo>
                    <a:pt x="451" y="209"/>
                    <a:pt x="450" y="210"/>
                    <a:pt x="449" y="210"/>
                  </a:cubicBezTo>
                  <a:cubicBezTo>
                    <a:pt x="439" y="210"/>
                    <a:pt x="439" y="210"/>
                    <a:pt x="439" y="210"/>
                  </a:cubicBezTo>
                  <a:cubicBezTo>
                    <a:pt x="439" y="212"/>
                    <a:pt x="438" y="214"/>
                    <a:pt x="437" y="216"/>
                  </a:cubicBezTo>
                  <a:cubicBezTo>
                    <a:pt x="444" y="223"/>
                    <a:pt x="444" y="223"/>
                    <a:pt x="444" y="223"/>
                  </a:cubicBezTo>
                  <a:cubicBezTo>
                    <a:pt x="444" y="223"/>
                    <a:pt x="444" y="224"/>
                    <a:pt x="444" y="224"/>
                  </a:cubicBezTo>
                  <a:cubicBezTo>
                    <a:pt x="444" y="225"/>
                    <a:pt x="444" y="225"/>
                    <a:pt x="444" y="225"/>
                  </a:cubicBezTo>
                  <a:cubicBezTo>
                    <a:pt x="444" y="226"/>
                    <a:pt x="443" y="226"/>
                    <a:pt x="442" y="226"/>
                  </a:cubicBezTo>
                  <a:cubicBezTo>
                    <a:pt x="433" y="223"/>
                    <a:pt x="433" y="223"/>
                    <a:pt x="433" y="223"/>
                  </a:cubicBezTo>
                  <a:cubicBezTo>
                    <a:pt x="431" y="224"/>
                    <a:pt x="430" y="226"/>
                    <a:pt x="428" y="228"/>
                  </a:cubicBezTo>
                  <a:cubicBezTo>
                    <a:pt x="433" y="236"/>
                    <a:pt x="433" y="236"/>
                    <a:pt x="433" y="236"/>
                  </a:cubicBezTo>
                  <a:cubicBezTo>
                    <a:pt x="433" y="237"/>
                    <a:pt x="433" y="237"/>
                    <a:pt x="433" y="237"/>
                  </a:cubicBezTo>
                  <a:cubicBezTo>
                    <a:pt x="433" y="238"/>
                    <a:pt x="433" y="239"/>
                    <a:pt x="432" y="239"/>
                  </a:cubicBezTo>
                  <a:cubicBezTo>
                    <a:pt x="431" y="240"/>
                    <a:pt x="430" y="239"/>
                    <a:pt x="430" y="239"/>
                  </a:cubicBezTo>
                  <a:cubicBezTo>
                    <a:pt x="422" y="233"/>
                    <a:pt x="422" y="233"/>
                    <a:pt x="422" y="233"/>
                  </a:cubicBezTo>
                  <a:cubicBezTo>
                    <a:pt x="420" y="234"/>
                    <a:pt x="418" y="235"/>
                    <a:pt x="416" y="236"/>
                  </a:cubicBezTo>
                  <a:cubicBezTo>
                    <a:pt x="418" y="246"/>
                    <a:pt x="418" y="246"/>
                    <a:pt x="418" y="246"/>
                  </a:cubicBezTo>
                  <a:cubicBezTo>
                    <a:pt x="418" y="246"/>
                    <a:pt x="418" y="246"/>
                    <a:pt x="418" y="247"/>
                  </a:cubicBezTo>
                  <a:cubicBezTo>
                    <a:pt x="418" y="247"/>
                    <a:pt x="417" y="248"/>
                    <a:pt x="417" y="248"/>
                  </a:cubicBezTo>
                  <a:cubicBezTo>
                    <a:pt x="416" y="249"/>
                    <a:pt x="415" y="248"/>
                    <a:pt x="414" y="247"/>
                  </a:cubicBezTo>
                  <a:cubicBezTo>
                    <a:pt x="409" y="239"/>
                    <a:pt x="409" y="239"/>
                    <a:pt x="409" y="239"/>
                  </a:cubicBezTo>
                  <a:cubicBezTo>
                    <a:pt x="407" y="240"/>
                    <a:pt x="404" y="241"/>
                    <a:pt x="402" y="241"/>
                  </a:cubicBezTo>
                  <a:cubicBezTo>
                    <a:pt x="401" y="250"/>
                    <a:pt x="401" y="250"/>
                    <a:pt x="401" y="250"/>
                  </a:cubicBezTo>
                  <a:cubicBezTo>
                    <a:pt x="401" y="250"/>
                    <a:pt x="401" y="251"/>
                    <a:pt x="401" y="251"/>
                  </a:cubicBezTo>
                  <a:cubicBezTo>
                    <a:pt x="401" y="252"/>
                    <a:pt x="400" y="252"/>
                    <a:pt x="399" y="252"/>
                  </a:cubicBezTo>
                  <a:cubicBezTo>
                    <a:pt x="399" y="252"/>
                    <a:pt x="399" y="252"/>
                    <a:pt x="399" y="252"/>
                  </a:cubicBezTo>
                  <a:cubicBezTo>
                    <a:pt x="398" y="252"/>
                    <a:pt x="397" y="252"/>
                    <a:pt x="397" y="251"/>
                  </a:cubicBezTo>
                  <a:cubicBezTo>
                    <a:pt x="394" y="242"/>
                    <a:pt x="394" y="242"/>
                    <a:pt x="394" y="242"/>
                  </a:cubicBezTo>
                  <a:cubicBezTo>
                    <a:pt x="392" y="242"/>
                    <a:pt x="390" y="241"/>
                    <a:pt x="387" y="241"/>
                  </a:cubicBezTo>
                  <a:cubicBezTo>
                    <a:pt x="383" y="250"/>
                    <a:pt x="383" y="250"/>
                    <a:pt x="383" y="250"/>
                  </a:cubicBezTo>
                  <a:cubicBezTo>
                    <a:pt x="383" y="251"/>
                    <a:pt x="382" y="251"/>
                    <a:pt x="381" y="251"/>
                  </a:cubicBezTo>
                  <a:cubicBezTo>
                    <a:pt x="380" y="251"/>
                    <a:pt x="379" y="250"/>
                    <a:pt x="379" y="249"/>
                  </a:cubicBezTo>
                  <a:cubicBezTo>
                    <a:pt x="379" y="249"/>
                    <a:pt x="379" y="249"/>
                    <a:pt x="379" y="249"/>
                  </a:cubicBezTo>
                  <a:cubicBezTo>
                    <a:pt x="380" y="239"/>
                    <a:pt x="380" y="239"/>
                    <a:pt x="380" y="239"/>
                  </a:cubicBezTo>
                  <a:cubicBezTo>
                    <a:pt x="377" y="238"/>
                    <a:pt x="375" y="237"/>
                    <a:pt x="373" y="236"/>
                  </a:cubicBezTo>
                  <a:cubicBezTo>
                    <a:pt x="367" y="243"/>
                    <a:pt x="367" y="243"/>
                    <a:pt x="367" y="243"/>
                  </a:cubicBezTo>
                  <a:cubicBezTo>
                    <a:pt x="366" y="244"/>
                    <a:pt x="365" y="244"/>
                    <a:pt x="364" y="244"/>
                  </a:cubicBezTo>
                  <a:cubicBezTo>
                    <a:pt x="364" y="243"/>
                    <a:pt x="363" y="243"/>
                    <a:pt x="363" y="242"/>
                  </a:cubicBezTo>
                  <a:cubicBezTo>
                    <a:pt x="363" y="242"/>
                    <a:pt x="363" y="242"/>
                    <a:pt x="364" y="241"/>
                  </a:cubicBezTo>
                  <a:cubicBezTo>
                    <a:pt x="367" y="232"/>
                    <a:pt x="367" y="232"/>
                    <a:pt x="367" y="232"/>
                  </a:cubicBezTo>
                  <a:cubicBezTo>
                    <a:pt x="365" y="231"/>
                    <a:pt x="363" y="229"/>
                    <a:pt x="361" y="228"/>
                  </a:cubicBezTo>
                  <a:cubicBezTo>
                    <a:pt x="353" y="232"/>
                    <a:pt x="353" y="232"/>
                    <a:pt x="353" y="232"/>
                  </a:cubicBezTo>
                  <a:cubicBezTo>
                    <a:pt x="352" y="233"/>
                    <a:pt x="351" y="233"/>
                    <a:pt x="350" y="232"/>
                  </a:cubicBezTo>
                  <a:cubicBezTo>
                    <a:pt x="350" y="232"/>
                    <a:pt x="350" y="231"/>
                    <a:pt x="350" y="231"/>
                  </a:cubicBezTo>
                  <a:cubicBezTo>
                    <a:pt x="350" y="230"/>
                    <a:pt x="350" y="230"/>
                    <a:pt x="351" y="229"/>
                  </a:cubicBezTo>
                  <a:cubicBezTo>
                    <a:pt x="356" y="222"/>
                    <a:pt x="356" y="222"/>
                    <a:pt x="356" y="222"/>
                  </a:cubicBezTo>
                  <a:cubicBezTo>
                    <a:pt x="355" y="220"/>
                    <a:pt x="354" y="218"/>
                    <a:pt x="353" y="216"/>
                  </a:cubicBezTo>
                  <a:cubicBezTo>
                    <a:pt x="343" y="217"/>
                    <a:pt x="343" y="217"/>
                    <a:pt x="343" y="217"/>
                  </a:cubicBezTo>
                  <a:cubicBezTo>
                    <a:pt x="342" y="218"/>
                    <a:pt x="341" y="217"/>
                    <a:pt x="341" y="216"/>
                  </a:cubicBezTo>
                  <a:cubicBezTo>
                    <a:pt x="341" y="216"/>
                    <a:pt x="341" y="216"/>
                    <a:pt x="341" y="216"/>
                  </a:cubicBezTo>
                  <a:cubicBezTo>
                    <a:pt x="341" y="215"/>
                    <a:pt x="341" y="214"/>
                    <a:pt x="342" y="214"/>
                  </a:cubicBezTo>
                  <a:cubicBezTo>
                    <a:pt x="350" y="208"/>
                    <a:pt x="350" y="208"/>
                    <a:pt x="350" y="208"/>
                  </a:cubicBezTo>
                  <a:cubicBezTo>
                    <a:pt x="349" y="206"/>
                    <a:pt x="349" y="204"/>
                    <a:pt x="348" y="202"/>
                  </a:cubicBezTo>
                  <a:cubicBezTo>
                    <a:pt x="339" y="200"/>
                    <a:pt x="339" y="200"/>
                    <a:pt x="339" y="200"/>
                  </a:cubicBezTo>
                  <a:cubicBezTo>
                    <a:pt x="338" y="200"/>
                    <a:pt x="337" y="200"/>
                    <a:pt x="337" y="199"/>
                  </a:cubicBezTo>
                  <a:cubicBezTo>
                    <a:pt x="337" y="199"/>
                    <a:pt x="337" y="198"/>
                    <a:pt x="337" y="198"/>
                  </a:cubicBezTo>
                  <a:cubicBezTo>
                    <a:pt x="337" y="197"/>
                    <a:pt x="338" y="197"/>
                    <a:pt x="339" y="197"/>
                  </a:cubicBezTo>
                  <a:cubicBezTo>
                    <a:pt x="348" y="194"/>
                    <a:pt x="348" y="194"/>
                    <a:pt x="348" y="194"/>
                  </a:cubicBezTo>
                  <a:cubicBezTo>
                    <a:pt x="348" y="191"/>
                    <a:pt x="348" y="189"/>
                    <a:pt x="348" y="187"/>
                  </a:cubicBezTo>
                  <a:cubicBezTo>
                    <a:pt x="340" y="183"/>
                    <a:pt x="340" y="183"/>
                    <a:pt x="340" y="183"/>
                  </a:cubicBezTo>
                  <a:cubicBezTo>
                    <a:pt x="339" y="182"/>
                    <a:pt x="338" y="182"/>
                    <a:pt x="338" y="181"/>
                  </a:cubicBezTo>
                  <a:cubicBezTo>
                    <a:pt x="338" y="181"/>
                    <a:pt x="338" y="181"/>
                    <a:pt x="338" y="180"/>
                  </a:cubicBezTo>
                  <a:cubicBezTo>
                    <a:pt x="339" y="179"/>
                    <a:pt x="340" y="179"/>
                    <a:pt x="341" y="179"/>
                  </a:cubicBezTo>
                  <a:cubicBezTo>
                    <a:pt x="350" y="179"/>
                    <a:pt x="350" y="179"/>
                    <a:pt x="350" y="179"/>
                  </a:cubicBezTo>
                  <a:cubicBezTo>
                    <a:pt x="351" y="177"/>
                    <a:pt x="352" y="175"/>
                    <a:pt x="353" y="173"/>
                  </a:cubicBezTo>
                  <a:cubicBezTo>
                    <a:pt x="346" y="166"/>
                    <a:pt x="346" y="166"/>
                    <a:pt x="346" y="166"/>
                  </a:cubicBezTo>
                  <a:cubicBezTo>
                    <a:pt x="346" y="166"/>
                    <a:pt x="345" y="165"/>
                    <a:pt x="345" y="165"/>
                  </a:cubicBezTo>
                  <a:cubicBezTo>
                    <a:pt x="345" y="164"/>
                    <a:pt x="345" y="164"/>
                    <a:pt x="345" y="164"/>
                  </a:cubicBezTo>
                  <a:cubicBezTo>
                    <a:pt x="346" y="163"/>
                    <a:pt x="347" y="163"/>
                    <a:pt x="348" y="163"/>
                  </a:cubicBezTo>
                  <a:cubicBezTo>
                    <a:pt x="357" y="166"/>
                    <a:pt x="357" y="166"/>
                    <a:pt x="357" y="166"/>
                  </a:cubicBezTo>
                  <a:cubicBezTo>
                    <a:pt x="358" y="164"/>
                    <a:pt x="360" y="163"/>
                    <a:pt x="361" y="161"/>
                  </a:cubicBezTo>
                  <a:cubicBezTo>
                    <a:pt x="357" y="153"/>
                    <a:pt x="357" y="153"/>
                    <a:pt x="357" y="153"/>
                  </a:cubicBezTo>
                  <a:cubicBezTo>
                    <a:pt x="357" y="152"/>
                    <a:pt x="357" y="152"/>
                    <a:pt x="357" y="151"/>
                  </a:cubicBezTo>
                  <a:cubicBezTo>
                    <a:pt x="357" y="151"/>
                    <a:pt x="357" y="150"/>
                    <a:pt x="357" y="150"/>
                  </a:cubicBezTo>
                  <a:cubicBezTo>
                    <a:pt x="358" y="149"/>
                    <a:pt x="359" y="149"/>
                    <a:pt x="360" y="150"/>
                  </a:cubicBezTo>
                  <a:cubicBezTo>
                    <a:pt x="368" y="156"/>
                    <a:pt x="368" y="156"/>
                    <a:pt x="368" y="156"/>
                  </a:cubicBezTo>
                  <a:cubicBezTo>
                    <a:pt x="369" y="155"/>
                    <a:pt x="371" y="153"/>
                    <a:pt x="373" y="152"/>
                  </a:cubicBezTo>
                  <a:cubicBezTo>
                    <a:pt x="372" y="143"/>
                    <a:pt x="372" y="143"/>
                    <a:pt x="372" y="143"/>
                  </a:cubicBezTo>
                  <a:cubicBezTo>
                    <a:pt x="372" y="143"/>
                    <a:pt x="372" y="143"/>
                    <a:pt x="372" y="142"/>
                  </a:cubicBezTo>
                  <a:cubicBezTo>
                    <a:pt x="372" y="142"/>
                    <a:pt x="372" y="141"/>
                    <a:pt x="373" y="141"/>
                  </a:cubicBezTo>
                  <a:cubicBezTo>
                    <a:pt x="374" y="140"/>
                    <a:pt x="375" y="141"/>
                    <a:pt x="375" y="142"/>
                  </a:cubicBezTo>
                  <a:cubicBezTo>
                    <a:pt x="381" y="149"/>
                    <a:pt x="381" y="149"/>
                    <a:pt x="381" y="149"/>
                  </a:cubicBezTo>
                  <a:cubicBezTo>
                    <a:pt x="383" y="149"/>
                    <a:pt x="385" y="148"/>
                    <a:pt x="387" y="148"/>
                  </a:cubicBezTo>
                  <a:cubicBezTo>
                    <a:pt x="389" y="138"/>
                    <a:pt x="389" y="138"/>
                    <a:pt x="389" y="138"/>
                  </a:cubicBezTo>
                  <a:cubicBezTo>
                    <a:pt x="389" y="138"/>
                    <a:pt x="389" y="138"/>
                    <a:pt x="389" y="138"/>
                  </a:cubicBezTo>
                  <a:cubicBezTo>
                    <a:pt x="389" y="137"/>
                    <a:pt x="390" y="136"/>
                    <a:pt x="391" y="136"/>
                  </a:cubicBezTo>
                  <a:cubicBezTo>
                    <a:pt x="392" y="136"/>
                    <a:pt x="393" y="137"/>
                    <a:pt x="393" y="138"/>
                  </a:cubicBezTo>
                  <a:cubicBezTo>
                    <a:pt x="395" y="147"/>
                    <a:pt x="395" y="147"/>
                    <a:pt x="395" y="147"/>
                  </a:cubicBezTo>
                  <a:cubicBezTo>
                    <a:pt x="398" y="147"/>
                    <a:pt x="400" y="147"/>
                    <a:pt x="402" y="148"/>
                  </a:cubicBezTo>
                  <a:cubicBezTo>
                    <a:pt x="407" y="139"/>
                    <a:pt x="407" y="139"/>
                    <a:pt x="407" y="139"/>
                  </a:cubicBezTo>
                  <a:cubicBezTo>
                    <a:pt x="407" y="138"/>
                    <a:pt x="408" y="138"/>
                    <a:pt x="409" y="138"/>
                  </a:cubicBezTo>
                  <a:cubicBezTo>
                    <a:pt x="410" y="138"/>
                    <a:pt x="410" y="139"/>
                    <a:pt x="410" y="140"/>
                  </a:cubicBezTo>
                  <a:cubicBezTo>
                    <a:pt x="410" y="140"/>
                    <a:pt x="410" y="140"/>
                    <a:pt x="410" y="140"/>
                  </a:cubicBezTo>
                  <a:cubicBezTo>
                    <a:pt x="410" y="150"/>
                    <a:pt x="410" y="150"/>
                    <a:pt x="410" y="150"/>
                  </a:cubicBezTo>
                  <a:cubicBezTo>
                    <a:pt x="412" y="150"/>
                    <a:pt x="414" y="151"/>
                    <a:pt x="416" y="152"/>
                  </a:cubicBezTo>
                  <a:cubicBezTo>
                    <a:pt x="423" y="146"/>
                    <a:pt x="423" y="146"/>
                    <a:pt x="423" y="146"/>
                  </a:cubicBezTo>
                  <a:cubicBezTo>
                    <a:pt x="424" y="145"/>
                    <a:pt x="425" y="145"/>
                    <a:pt x="426" y="145"/>
                  </a:cubicBezTo>
                  <a:cubicBezTo>
                    <a:pt x="426" y="145"/>
                    <a:pt x="426" y="146"/>
                    <a:pt x="426" y="147"/>
                  </a:cubicBezTo>
                  <a:cubicBezTo>
                    <a:pt x="426" y="147"/>
                    <a:pt x="426" y="147"/>
                    <a:pt x="426" y="148"/>
                  </a:cubicBezTo>
                  <a:cubicBezTo>
                    <a:pt x="423" y="157"/>
                    <a:pt x="423" y="157"/>
                    <a:pt x="423" y="157"/>
                  </a:cubicBezTo>
                  <a:cubicBezTo>
                    <a:pt x="425" y="158"/>
                    <a:pt x="427" y="159"/>
                    <a:pt x="428" y="161"/>
                  </a:cubicBezTo>
                  <a:cubicBezTo>
                    <a:pt x="437" y="157"/>
                    <a:pt x="437" y="157"/>
                    <a:pt x="437" y="157"/>
                  </a:cubicBezTo>
                  <a:cubicBezTo>
                    <a:pt x="437" y="156"/>
                    <a:pt x="439" y="156"/>
                    <a:pt x="439" y="157"/>
                  </a:cubicBezTo>
                  <a:cubicBezTo>
                    <a:pt x="440" y="157"/>
                    <a:pt x="440" y="158"/>
                    <a:pt x="440" y="158"/>
                  </a:cubicBezTo>
                  <a:cubicBezTo>
                    <a:pt x="440" y="159"/>
                    <a:pt x="440" y="159"/>
                    <a:pt x="439" y="160"/>
                  </a:cubicBezTo>
                  <a:cubicBezTo>
                    <a:pt x="433" y="167"/>
                    <a:pt x="433" y="167"/>
                    <a:pt x="433" y="167"/>
                  </a:cubicBezTo>
                  <a:cubicBezTo>
                    <a:pt x="435" y="169"/>
                    <a:pt x="436" y="171"/>
                    <a:pt x="437" y="173"/>
                  </a:cubicBezTo>
                  <a:cubicBezTo>
                    <a:pt x="446" y="172"/>
                    <a:pt x="446" y="172"/>
                    <a:pt x="446" y="172"/>
                  </a:cubicBezTo>
                  <a:cubicBezTo>
                    <a:pt x="447" y="171"/>
                    <a:pt x="448" y="172"/>
                    <a:pt x="449" y="173"/>
                  </a:cubicBezTo>
                  <a:cubicBezTo>
                    <a:pt x="449" y="173"/>
                    <a:pt x="449" y="173"/>
                    <a:pt x="449" y="173"/>
                  </a:cubicBezTo>
                  <a:cubicBezTo>
                    <a:pt x="449" y="174"/>
                    <a:pt x="448" y="175"/>
                    <a:pt x="448" y="175"/>
                  </a:cubicBezTo>
                  <a:cubicBezTo>
                    <a:pt x="440" y="180"/>
                    <a:pt x="440" y="180"/>
                    <a:pt x="440" y="180"/>
                  </a:cubicBezTo>
                  <a:cubicBezTo>
                    <a:pt x="441" y="183"/>
                    <a:pt x="441" y="185"/>
                    <a:pt x="441" y="187"/>
                  </a:cubicBezTo>
                  <a:cubicBezTo>
                    <a:pt x="451" y="189"/>
                    <a:pt x="451" y="189"/>
                    <a:pt x="451" y="189"/>
                  </a:cubicBezTo>
                  <a:cubicBezTo>
                    <a:pt x="452" y="188"/>
                    <a:pt x="453" y="189"/>
                    <a:pt x="453" y="190"/>
                  </a:cubicBezTo>
                  <a:cubicBezTo>
                    <a:pt x="453" y="190"/>
                    <a:pt x="453" y="190"/>
                    <a:pt x="453" y="190"/>
                  </a:cubicBezTo>
                  <a:cubicBezTo>
                    <a:pt x="453" y="191"/>
                    <a:pt x="452" y="192"/>
                    <a:pt x="451" y="1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24"/>
            <p:cNvSpPr>
              <a:spLocks noChangeArrowheads="1"/>
            </p:cNvSpPr>
            <p:nvPr/>
          </p:nvSpPr>
          <p:spPr bwMode="auto">
            <a:xfrm>
              <a:off x="-1333500" y="3128963"/>
              <a:ext cx="77788" cy="79375"/>
            </a:xfrm>
            <a:prstGeom prst="ellipse">
              <a:avLst/>
            </a:prstGeom>
            <a:grp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5"/>
            <p:cNvSpPr>
              <a:spLocks/>
            </p:cNvSpPr>
            <p:nvPr/>
          </p:nvSpPr>
          <p:spPr bwMode="auto">
            <a:xfrm>
              <a:off x="-1423988" y="2082800"/>
              <a:ext cx="889000" cy="357188"/>
            </a:xfrm>
            <a:custGeom>
              <a:avLst/>
              <a:gdLst>
                <a:gd name="T0" fmla="*/ 218 w 237"/>
                <a:gd name="T1" fmla="*/ 95 h 95"/>
                <a:gd name="T2" fmla="*/ 217 w 237"/>
                <a:gd name="T3" fmla="*/ 94 h 95"/>
                <a:gd name="T4" fmla="*/ 234 w 237"/>
                <a:gd name="T5" fmla="*/ 82 h 95"/>
                <a:gd name="T6" fmla="*/ 237 w 237"/>
                <a:gd name="T7" fmla="*/ 79 h 95"/>
                <a:gd name="T8" fmla="*/ 236 w 237"/>
                <a:gd name="T9" fmla="*/ 77 h 95"/>
                <a:gd name="T10" fmla="*/ 231 w 237"/>
                <a:gd name="T11" fmla="*/ 75 h 95"/>
                <a:gd name="T12" fmla="*/ 211 w 237"/>
                <a:gd name="T13" fmla="*/ 78 h 95"/>
                <a:gd name="T14" fmla="*/ 203 w 237"/>
                <a:gd name="T15" fmla="*/ 66 h 95"/>
                <a:gd name="T16" fmla="*/ 216 w 237"/>
                <a:gd name="T17" fmla="*/ 49 h 95"/>
                <a:gd name="T18" fmla="*/ 217 w 237"/>
                <a:gd name="T19" fmla="*/ 46 h 95"/>
                <a:gd name="T20" fmla="*/ 216 w 237"/>
                <a:gd name="T21" fmla="*/ 44 h 95"/>
                <a:gd name="T22" fmla="*/ 211 w 237"/>
                <a:gd name="T23" fmla="*/ 43 h 95"/>
                <a:gd name="T24" fmla="*/ 192 w 237"/>
                <a:gd name="T25" fmla="*/ 53 h 95"/>
                <a:gd name="T26" fmla="*/ 181 w 237"/>
                <a:gd name="T27" fmla="*/ 43 h 95"/>
                <a:gd name="T28" fmla="*/ 188 w 237"/>
                <a:gd name="T29" fmla="*/ 24 h 95"/>
                <a:gd name="T30" fmla="*/ 189 w 237"/>
                <a:gd name="T31" fmla="*/ 22 h 95"/>
                <a:gd name="T32" fmla="*/ 187 w 237"/>
                <a:gd name="T33" fmla="*/ 18 h 95"/>
                <a:gd name="T34" fmla="*/ 181 w 237"/>
                <a:gd name="T35" fmla="*/ 20 h 95"/>
                <a:gd name="T36" fmla="*/ 167 w 237"/>
                <a:gd name="T37" fmla="*/ 34 h 95"/>
                <a:gd name="T38" fmla="*/ 153 w 237"/>
                <a:gd name="T39" fmla="*/ 28 h 95"/>
                <a:gd name="T40" fmla="*/ 154 w 237"/>
                <a:gd name="T41" fmla="*/ 8 h 95"/>
                <a:gd name="T42" fmla="*/ 154 w 237"/>
                <a:gd name="T43" fmla="*/ 7 h 95"/>
                <a:gd name="T44" fmla="*/ 151 w 237"/>
                <a:gd name="T45" fmla="*/ 3 h 95"/>
                <a:gd name="T46" fmla="*/ 146 w 237"/>
                <a:gd name="T47" fmla="*/ 6 h 95"/>
                <a:gd name="T48" fmla="*/ 137 w 237"/>
                <a:gd name="T49" fmla="*/ 24 h 95"/>
                <a:gd name="T50" fmla="*/ 122 w 237"/>
                <a:gd name="T51" fmla="*/ 23 h 95"/>
                <a:gd name="T52" fmla="*/ 116 w 237"/>
                <a:gd name="T53" fmla="*/ 4 h 95"/>
                <a:gd name="T54" fmla="*/ 112 w 237"/>
                <a:gd name="T55" fmla="*/ 0 h 95"/>
                <a:gd name="T56" fmla="*/ 108 w 237"/>
                <a:gd name="T57" fmla="*/ 4 h 95"/>
                <a:gd name="T58" fmla="*/ 108 w 237"/>
                <a:gd name="T59" fmla="*/ 4 h 95"/>
                <a:gd name="T60" fmla="*/ 105 w 237"/>
                <a:gd name="T61" fmla="*/ 24 h 95"/>
                <a:gd name="T62" fmla="*/ 91 w 237"/>
                <a:gd name="T63" fmla="*/ 28 h 95"/>
                <a:gd name="T64" fmla="*/ 79 w 237"/>
                <a:gd name="T65" fmla="*/ 11 h 95"/>
                <a:gd name="T66" fmla="*/ 74 w 237"/>
                <a:gd name="T67" fmla="*/ 9 h 95"/>
                <a:gd name="T68" fmla="*/ 71 w 237"/>
                <a:gd name="T69" fmla="*/ 12 h 95"/>
                <a:gd name="T70" fmla="*/ 72 w 237"/>
                <a:gd name="T71" fmla="*/ 14 h 95"/>
                <a:gd name="T72" fmla="*/ 75 w 237"/>
                <a:gd name="T73" fmla="*/ 34 h 95"/>
                <a:gd name="T74" fmla="*/ 63 w 237"/>
                <a:gd name="T75" fmla="*/ 42 h 95"/>
                <a:gd name="T76" fmla="*/ 46 w 237"/>
                <a:gd name="T77" fmla="*/ 29 h 95"/>
                <a:gd name="T78" fmla="*/ 41 w 237"/>
                <a:gd name="T79" fmla="*/ 29 h 95"/>
                <a:gd name="T80" fmla="*/ 39 w 237"/>
                <a:gd name="T81" fmla="*/ 32 h 95"/>
                <a:gd name="T82" fmla="*/ 40 w 237"/>
                <a:gd name="T83" fmla="*/ 34 h 95"/>
                <a:gd name="T84" fmla="*/ 49 w 237"/>
                <a:gd name="T85" fmla="*/ 53 h 95"/>
                <a:gd name="T86" fmla="*/ 40 w 237"/>
                <a:gd name="T87" fmla="*/ 64 h 95"/>
                <a:gd name="T88" fmla="*/ 21 w 237"/>
                <a:gd name="T89" fmla="*/ 57 h 95"/>
                <a:gd name="T90" fmla="*/ 15 w 237"/>
                <a:gd name="T91" fmla="*/ 58 h 95"/>
                <a:gd name="T92" fmla="*/ 14 w 237"/>
                <a:gd name="T93" fmla="*/ 60 h 95"/>
                <a:gd name="T94" fmla="*/ 16 w 237"/>
                <a:gd name="T95" fmla="*/ 64 h 95"/>
                <a:gd name="T96" fmla="*/ 31 w 237"/>
                <a:gd name="T97" fmla="*/ 78 h 95"/>
                <a:gd name="T98" fmla="*/ 25 w 237"/>
                <a:gd name="T99" fmla="*/ 92 h 95"/>
                <a:gd name="T100" fmla="*/ 5 w 237"/>
                <a:gd name="T101" fmla="*/ 91 h 95"/>
                <a:gd name="T102" fmla="*/ 0 w 237"/>
                <a:gd name="T103" fmla="*/ 94 h 95"/>
                <a:gd name="T104" fmla="*/ 0 w 237"/>
                <a:gd name="T105" fmla="*/ 95 h 95"/>
                <a:gd name="T106" fmla="*/ 218 w 237"/>
                <a:gd name="T10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7" h="95">
                  <a:moveTo>
                    <a:pt x="218" y="95"/>
                  </a:moveTo>
                  <a:cubicBezTo>
                    <a:pt x="218" y="95"/>
                    <a:pt x="217" y="94"/>
                    <a:pt x="217" y="94"/>
                  </a:cubicBezTo>
                  <a:cubicBezTo>
                    <a:pt x="234" y="82"/>
                    <a:pt x="234" y="82"/>
                    <a:pt x="234" y="82"/>
                  </a:cubicBezTo>
                  <a:cubicBezTo>
                    <a:pt x="236" y="82"/>
                    <a:pt x="237" y="80"/>
                    <a:pt x="237" y="79"/>
                  </a:cubicBezTo>
                  <a:cubicBezTo>
                    <a:pt x="237" y="78"/>
                    <a:pt x="236" y="78"/>
                    <a:pt x="236" y="77"/>
                  </a:cubicBezTo>
                  <a:cubicBezTo>
                    <a:pt x="235" y="75"/>
                    <a:pt x="233" y="74"/>
                    <a:pt x="231" y="75"/>
                  </a:cubicBezTo>
                  <a:cubicBezTo>
                    <a:pt x="211" y="78"/>
                    <a:pt x="211" y="78"/>
                    <a:pt x="211" y="78"/>
                  </a:cubicBezTo>
                  <a:cubicBezTo>
                    <a:pt x="209" y="74"/>
                    <a:pt x="206" y="70"/>
                    <a:pt x="203" y="66"/>
                  </a:cubicBezTo>
                  <a:cubicBezTo>
                    <a:pt x="216" y="49"/>
                    <a:pt x="216" y="49"/>
                    <a:pt x="216" y="49"/>
                  </a:cubicBezTo>
                  <a:cubicBezTo>
                    <a:pt x="217" y="49"/>
                    <a:pt x="217" y="48"/>
                    <a:pt x="217" y="46"/>
                  </a:cubicBezTo>
                  <a:cubicBezTo>
                    <a:pt x="217" y="46"/>
                    <a:pt x="217" y="45"/>
                    <a:pt x="216" y="44"/>
                  </a:cubicBezTo>
                  <a:cubicBezTo>
                    <a:pt x="215" y="42"/>
                    <a:pt x="212" y="42"/>
                    <a:pt x="211" y="43"/>
                  </a:cubicBezTo>
                  <a:cubicBezTo>
                    <a:pt x="192" y="53"/>
                    <a:pt x="192" y="53"/>
                    <a:pt x="192" y="53"/>
                  </a:cubicBezTo>
                  <a:cubicBezTo>
                    <a:pt x="189" y="49"/>
                    <a:pt x="185" y="46"/>
                    <a:pt x="181" y="43"/>
                  </a:cubicBezTo>
                  <a:cubicBezTo>
                    <a:pt x="188" y="24"/>
                    <a:pt x="188" y="24"/>
                    <a:pt x="188" y="24"/>
                  </a:cubicBezTo>
                  <a:cubicBezTo>
                    <a:pt x="188" y="23"/>
                    <a:pt x="189" y="22"/>
                    <a:pt x="189" y="22"/>
                  </a:cubicBezTo>
                  <a:cubicBezTo>
                    <a:pt x="189" y="20"/>
                    <a:pt x="188" y="19"/>
                    <a:pt x="187" y="18"/>
                  </a:cubicBezTo>
                  <a:cubicBezTo>
                    <a:pt x="185" y="17"/>
                    <a:pt x="182" y="18"/>
                    <a:pt x="181" y="20"/>
                  </a:cubicBezTo>
                  <a:cubicBezTo>
                    <a:pt x="167" y="34"/>
                    <a:pt x="167" y="34"/>
                    <a:pt x="167" y="34"/>
                  </a:cubicBezTo>
                  <a:cubicBezTo>
                    <a:pt x="162" y="32"/>
                    <a:pt x="158" y="30"/>
                    <a:pt x="153" y="28"/>
                  </a:cubicBezTo>
                  <a:cubicBezTo>
                    <a:pt x="154" y="8"/>
                    <a:pt x="154" y="8"/>
                    <a:pt x="154" y="8"/>
                  </a:cubicBezTo>
                  <a:cubicBezTo>
                    <a:pt x="154" y="8"/>
                    <a:pt x="154" y="7"/>
                    <a:pt x="154" y="7"/>
                  </a:cubicBezTo>
                  <a:cubicBezTo>
                    <a:pt x="154" y="5"/>
                    <a:pt x="153" y="4"/>
                    <a:pt x="151" y="3"/>
                  </a:cubicBezTo>
                  <a:cubicBezTo>
                    <a:pt x="149" y="3"/>
                    <a:pt x="146" y="4"/>
                    <a:pt x="146" y="6"/>
                  </a:cubicBezTo>
                  <a:cubicBezTo>
                    <a:pt x="137" y="24"/>
                    <a:pt x="137" y="24"/>
                    <a:pt x="137" y="24"/>
                  </a:cubicBezTo>
                  <a:cubicBezTo>
                    <a:pt x="132" y="24"/>
                    <a:pt x="127" y="23"/>
                    <a:pt x="122" y="23"/>
                  </a:cubicBezTo>
                  <a:cubicBezTo>
                    <a:pt x="116" y="4"/>
                    <a:pt x="116" y="4"/>
                    <a:pt x="116" y="4"/>
                  </a:cubicBezTo>
                  <a:cubicBezTo>
                    <a:pt x="116" y="1"/>
                    <a:pt x="114" y="0"/>
                    <a:pt x="112" y="0"/>
                  </a:cubicBezTo>
                  <a:cubicBezTo>
                    <a:pt x="110" y="0"/>
                    <a:pt x="108" y="2"/>
                    <a:pt x="108" y="4"/>
                  </a:cubicBezTo>
                  <a:cubicBezTo>
                    <a:pt x="108" y="4"/>
                    <a:pt x="108" y="4"/>
                    <a:pt x="108" y="4"/>
                  </a:cubicBezTo>
                  <a:cubicBezTo>
                    <a:pt x="105" y="24"/>
                    <a:pt x="105" y="24"/>
                    <a:pt x="105" y="24"/>
                  </a:cubicBezTo>
                  <a:cubicBezTo>
                    <a:pt x="100" y="25"/>
                    <a:pt x="95" y="26"/>
                    <a:pt x="91" y="28"/>
                  </a:cubicBezTo>
                  <a:cubicBezTo>
                    <a:pt x="79" y="11"/>
                    <a:pt x="79" y="11"/>
                    <a:pt x="79" y="11"/>
                  </a:cubicBezTo>
                  <a:cubicBezTo>
                    <a:pt x="78" y="9"/>
                    <a:pt x="76" y="8"/>
                    <a:pt x="74" y="9"/>
                  </a:cubicBezTo>
                  <a:cubicBezTo>
                    <a:pt x="72" y="9"/>
                    <a:pt x="71" y="11"/>
                    <a:pt x="71" y="12"/>
                  </a:cubicBezTo>
                  <a:cubicBezTo>
                    <a:pt x="71" y="13"/>
                    <a:pt x="72" y="13"/>
                    <a:pt x="72" y="14"/>
                  </a:cubicBezTo>
                  <a:cubicBezTo>
                    <a:pt x="75" y="34"/>
                    <a:pt x="75" y="34"/>
                    <a:pt x="75" y="34"/>
                  </a:cubicBezTo>
                  <a:cubicBezTo>
                    <a:pt x="71" y="36"/>
                    <a:pt x="66" y="39"/>
                    <a:pt x="63" y="42"/>
                  </a:cubicBezTo>
                  <a:cubicBezTo>
                    <a:pt x="46" y="29"/>
                    <a:pt x="46" y="29"/>
                    <a:pt x="46" y="29"/>
                  </a:cubicBezTo>
                  <a:cubicBezTo>
                    <a:pt x="45" y="28"/>
                    <a:pt x="42" y="27"/>
                    <a:pt x="41" y="29"/>
                  </a:cubicBezTo>
                  <a:cubicBezTo>
                    <a:pt x="40" y="30"/>
                    <a:pt x="39" y="31"/>
                    <a:pt x="39" y="32"/>
                  </a:cubicBezTo>
                  <a:cubicBezTo>
                    <a:pt x="39" y="33"/>
                    <a:pt x="39" y="34"/>
                    <a:pt x="40" y="34"/>
                  </a:cubicBezTo>
                  <a:cubicBezTo>
                    <a:pt x="49" y="53"/>
                    <a:pt x="49" y="53"/>
                    <a:pt x="49" y="53"/>
                  </a:cubicBezTo>
                  <a:cubicBezTo>
                    <a:pt x="46" y="56"/>
                    <a:pt x="43" y="60"/>
                    <a:pt x="40" y="64"/>
                  </a:cubicBezTo>
                  <a:cubicBezTo>
                    <a:pt x="21" y="57"/>
                    <a:pt x="21" y="57"/>
                    <a:pt x="21" y="57"/>
                  </a:cubicBezTo>
                  <a:cubicBezTo>
                    <a:pt x="19" y="56"/>
                    <a:pt x="16" y="56"/>
                    <a:pt x="15" y="58"/>
                  </a:cubicBezTo>
                  <a:cubicBezTo>
                    <a:pt x="15" y="59"/>
                    <a:pt x="14" y="60"/>
                    <a:pt x="14" y="60"/>
                  </a:cubicBezTo>
                  <a:cubicBezTo>
                    <a:pt x="14" y="62"/>
                    <a:pt x="15" y="63"/>
                    <a:pt x="16" y="64"/>
                  </a:cubicBezTo>
                  <a:cubicBezTo>
                    <a:pt x="31" y="78"/>
                    <a:pt x="31" y="78"/>
                    <a:pt x="31" y="78"/>
                  </a:cubicBezTo>
                  <a:cubicBezTo>
                    <a:pt x="29" y="82"/>
                    <a:pt x="27" y="87"/>
                    <a:pt x="25" y="92"/>
                  </a:cubicBezTo>
                  <a:cubicBezTo>
                    <a:pt x="5" y="91"/>
                    <a:pt x="5" y="91"/>
                    <a:pt x="5" y="91"/>
                  </a:cubicBezTo>
                  <a:cubicBezTo>
                    <a:pt x="3" y="91"/>
                    <a:pt x="0" y="92"/>
                    <a:pt x="0" y="94"/>
                  </a:cubicBezTo>
                  <a:cubicBezTo>
                    <a:pt x="0" y="94"/>
                    <a:pt x="0" y="95"/>
                    <a:pt x="0" y="95"/>
                  </a:cubicBezTo>
                  <a:lnTo>
                    <a:pt x="218"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6" name="Freeform 89"/>
          <p:cNvSpPr>
            <a:spLocks noEditPoints="1"/>
          </p:cNvSpPr>
          <p:nvPr/>
        </p:nvSpPr>
        <p:spPr bwMode="black">
          <a:xfrm>
            <a:off x="1600779" y="1944847"/>
            <a:ext cx="684731" cy="440664"/>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rgbClr val="FFFFFF"/>
          </a:solidFill>
          <a:ln>
            <a:noFill/>
          </a:ln>
        </p:spPr>
        <p:txBody>
          <a:bodyPr vert="horz" wrap="square" lIns="61735" tIns="30867" rIns="61735" bIns="30867" numCol="1" anchor="t" anchorCtr="0" compatLnSpc="1">
            <a:prstTxWarp prst="textNoShape">
              <a:avLst/>
            </a:prstTxWarp>
          </a:bodyPr>
          <a:lstStyle/>
          <a:p>
            <a:endParaRPr lang="en-US" sz="1200"/>
          </a:p>
        </p:txBody>
      </p:sp>
      <p:sp>
        <p:nvSpPr>
          <p:cNvPr id="67" name="等腰三角形 66"/>
          <p:cNvSpPr/>
          <p:nvPr/>
        </p:nvSpPr>
        <p:spPr>
          <a:xfrm rot="5400000">
            <a:off x="4166956" y="790257"/>
            <a:ext cx="792185" cy="3101364"/>
          </a:xfrm>
          <a:custGeom>
            <a:avLst/>
            <a:gdLst/>
            <a:ahLst/>
            <a:cxnLst/>
            <a:rect l="l" t="t" r="r" b="b"/>
            <a:pathLst>
              <a:path w="792185" h="3101364">
                <a:moveTo>
                  <a:pt x="0" y="3101364"/>
                </a:moveTo>
                <a:lnTo>
                  <a:pt x="0" y="245938"/>
                </a:lnTo>
                <a:lnTo>
                  <a:pt x="253447" y="245938"/>
                </a:lnTo>
                <a:lnTo>
                  <a:pt x="396091" y="0"/>
                </a:lnTo>
                <a:lnTo>
                  <a:pt x="538735" y="245938"/>
                </a:lnTo>
                <a:lnTo>
                  <a:pt x="792185" y="245938"/>
                </a:lnTo>
                <a:lnTo>
                  <a:pt x="792185" y="3101364"/>
                </a:lnTo>
                <a:close/>
              </a:path>
            </a:pathLst>
          </a:cu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altLang="zh-CN" sz="1600" dirty="0">
                <a:latin typeface="微软雅黑" pitchFamily="34" charset="-122"/>
                <a:ea typeface="微软雅黑" pitchFamily="34" charset="-122"/>
              </a:rPr>
              <a:t>Improving Accuracy</a:t>
            </a:r>
            <a:endParaRPr lang="zh-CN" altLang="en-US" sz="1600" dirty="0">
              <a:latin typeface="微软雅黑" pitchFamily="34" charset="-122"/>
              <a:ea typeface="微软雅黑" pitchFamily="34" charset="-122"/>
            </a:endParaRPr>
          </a:p>
        </p:txBody>
      </p:sp>
      <p:sp>
        <p:nvSpPr>
          <p:cNvPr id="68" name="等腰三角形 67"/>
          <p:cNvSpPr/>
          <p:nvPr/>
        </p:nvSpPr>
        <p:spPr>
          <a:xfrm rot="5400000">
            <a:off x="4166956" y="1579075"/>
            <a:ext cx="792185" cy="3101364"/>
          </a:xfrm>
          <a:custGeom>
            <a:avLst/>
            <a:gdLst/>
            <a:ahLst/>
            <a:cxnLst/>
            <a:rect l="l" t="t" r="r" b="b"/>
            <a:pathLst>
              <a:path w="792185" h="3101364">
                <a:moveTo>
                  <a:pt x="0" y="3101364"/>
                </a:moveTo>
                <a:lnTo>
                  <a:pt x="0" y="245938"/>
                </a:lnTo>
                <a:lnTo>
                  <a:pt x="253447" y="245938"/>
                </a:lnTo>
                <a:lnTo>
                  <a:pt x="396091" y="0"/>
                </a:lnTo>
                <a:lnTo>
                  <a:pt x="538735" y="245938"/>
                </a:lnTo>
                <a:lnTo>
                  <a:pt x="792185" y="245938"/>
                </a:lnTo>
                <a:lnTo>
                  <a:pt x="792185" y="3101364"/>
                </a:lnTo>
                <a:close/>
              </a:path>
            </a:pathLst>
          </a:custGeom>
          <a:solidFill>
            <a:srgbClr val="53D2FF">
              <a:alpha val="80000"/>
            </a:srgbClr>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lvl="0" algn="ctr"/>
            <a:r>
              <a:rPr lang="en-US" altLang="zh-CN" sz="1600" dirty="0">
                <a:solidFill>
                  <a:prstClr val="white"/>
                </a:solidFill>
                <a:latin typeface="微软雅黑" pitchFamily="34" charset="-122"/>
                <a:ea typeface="微软雅黑" pitchFamily="34" charset="-122"/>
              </a:rPr>
              <a:t>Expanding Functionality</a:t>
            </a:r>
            <a:endParaRPr lang="zh-CN" altLang="en-US" sz="1600" dirty="0">
              <a:solidFill>
                <a:prstClr val="white"/>
              </a:solidFill>
              <a:latin typeface="微软雅黑" pitchFamily="34" charset="-122"/>
              <a:ea typeface="微软雅黑" pitchFamily="34" charset="-122"/>
            </a:endParaRPr>
          </a:p>
        </p:txBody>
      </p:sp>
      <p:sp>
        <p:nvSpPr>
          <p:cNvPr id="69" name="等腰三角形 68"/>
          <p:cNvSpPr/>
          <p:nvPr/>
        </p:nvSpPr>
        <p:spPr>
          <a:xfrm rot="5400000">
            <a:off x="4172110" y="2368637"/>
            <a:ext cx="781878" cy="3101364"/>
          </a:xfrm>
          <a:custGeom>
            <a:avLst/>
            <a:gdLst/>
            <a:ahLst/>
            <a:cxnLst/>
            <a:rect l="l" t="t" r="r" b="b"/>
            <a:pathLst>
              <a:path w="792185" h="3101364">
                <a:moveTo>
                  <a:pt x="0" y="3101364"/>
                </a:moveTo>
                <a:lnTo>
                  <a:pt x="0" y="245938"/>
                </a:lnTo>
                <a:lnTo>
                  <a:pt x="253447" y="245938"/>
                </a:lnTo>
                <a:lnTo>
                  <a:pt x="396091" y="0"/>
                </a:lnTo>
                <a:lnTo>
                  <a:pt x="538735" y="245938"/>
                </a:lnTo>
                <a:lnTo>
                  <a:pt x="792185" y="245938"/>
                </a:lnTo>
                <a:lnTo>
                  <a:pt x="792185" y="3101364"/>
                </a:lnTo>
                <a:close/>
              </a:path>
            </a:pathLst>
          </a:custGeom>
          <a:solidFill>
            <a:srgbClr val="41A0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lvl="0" algn="ctr"/>
            <a:r>
              <a:rPr lang="en-IN" altLang="zh-CN" sz="1600" dirty="0">
                <a:solidFill>
                  <a:prstClr val="white"/>
                </a:solidFill>
                <a:latin typeface="微软雅黑" pitchFamily="34" charset="-122"/>
                <a:ea typeface="微软雅黑" pitchFamily="34" charset="-122"/>
              </a:rPr>
              <a:t>NLP Understanding</a:t>
            </a:r>
            <a:endParaRPr lang="zh-CN" altLang="en-US" sz="1600" dirty="0">
              <a:solidFill>
                <a:prstClr val="white"/>
              </a:solidFill>
              <a:latin typeface="微软雅黑" pitchFamily="34" charset="-122"/>
              <a:ea typeface="微软雅黑" pitchFamily="34" charset="-122"/>
            </a:endParaRPr>
          </a:p>
        </p:txBody>
      </p:sp>
      <p:sp>
        <p:nvSpPr>
          <p:cNvPr id="70" name="等腰三角形 69"/>
          <p:cNvSpPr/>
          <p:nvPr/>
        </p:nvSpPr>
        <p:spPr>
          <a:xfrm rot="5400000">
            <a:off x="4166956" y="3155668"/>
            <a:ext cx="792185" cy="3101364"/>
          </a:xfrm>
          <a:custGeom>
            <a:avLst/>
            <a:gdLst/>
            <a:ahLst/>
            <a:cxnLst/>
            <a:rect l="l" t="t" r="r" b="b"/>
            <a:pathLst>
              <a:path w="792185" h="3101364">
                <a:moveTo>
                  <a:pt x="0" y="3101364"/>
                </a:moveTo>
                <a:lnTo>
                  <a:pt x="0" y="245938"/>
                </a:lnTo>
                <a:lnTo>
                  <a:pt x="253975" y="245938"/>
                </a:lnTo>
                <a:lnTo>
                  <a:pt x="396619" y="0"/>
                </a:lnTo>
                <a:lnTo>
                  <a:pt x="539263" y="245938"/>
                </a:lnTo>
                <a:lnTo>
                  <a:pt x="792185" y="245938"/>
                </a:lnTo>
                <a:lnTo>
                  <a:pt x="792185" y="3101364"/>
                </a:lnTo>
                <a:close/>
              </a:path>
            </a:pathLst>
          </a:custGeom>
          <a:solidFill>
            <a:srgbClr val="41A0DA">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lvl="0" algn="ctr"/>
            <a:r>
              <a:rPr lang="en-US" altLang="zh-CN" sz="1600" dirty="0">
                <a:solidFill>
                  <a:prstClr val="white"/>
                </a:solidFill>
                <a:latin typeface="微软雅黑" pitchFamily="34" charset="-122"/>
                <a:ea typeface="微软雅黑" pitchFamily="34" charset="-122"/>
              </a:rPr>
              <a:t>User Personalization</a:t>
            </a:r>
            <a:endParaRPr lang="zh-CN" altLang="en-US" sz="1600" dirty="0">
              <a:solidFill>
                <a:prstClr val="white"/>
              </a:solidFill>
              <a:latin typeface="微软雅黑" pitchFamily="34" charset="-122"/>
              <a:ea typeface="微软雅黑" pitchFamily="34" charset="-122"/>
            </a:endParaRPr>
          </a:p>
        </p:txBody>
      </p:sp>
      <p:pic>
        <p:nvPicPr>
          <p:cNvPr id="85" name="Picture 6" descr="D:\360data\重要数据\桌面\未标题-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45313" y="4365104"/>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86" name="TextBox 85"/>
          <p:cNvSpPr txBox="1"/>
          <p:nvPr/>
        </p:nvSpPr>
        <p:spPr>
          <a:xfrm>
            <a:off x="6311230" y="1984426"/>
            <a:ext cx="3888432" cy="625171"/>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Improve accuracy in speech recognition and text-to-speech modules.</a:t>
            </a:r>
            <a:endParaRPr lang="zh-CN" altLang="en-US" sz="1400" dirty="0">
              <a:solidFill>
                <a:srgbClr val="00B0F0"/>
              </a:solidFill>
              <a:latin typeface="微软雅黑" pitchFamily="34" charset="-122"/>
              <a:ea typeface="微软雅黑" pitchFamily="34" charset="-122"/>
            </a:endParaRPr>
          </a:p>
        </p:txBody>
      </p:sp>
      <p:sp>
        <p:nvSpPr>
          <p:cNvPr id="87" name="TextBox 86"/>
          <p:cNvSpPr txBox="1"/>
          <p:nvPr/>
        </p:nvSpPr>
        <p:spPr>
          <a:xfrm>
            <a:off x="6311230" y="2759972"/>
            <a:ext cx="3888432" cy="625171"/>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Expand functionality by integrating with new services and devices.</a:t>
            </a:r>
            <a:endParaRPr lang="zh-CN" altLang="en-US" sz="1400" dirty="0">
              <a:solidFill>
                <a:srgbClr val="00B0F0"/>
              </a:solidFill>
              <a:latin typeface="微软雅黑" pitchFamily="34" charset="-122"/>
              <a:ea typeface="微软雅黑" pitchFamily="34" charset="-122"/>
            </a:endParaRPr>
          </a:p>
        </p:txBody>
      </p:sp>
      <p:sp>
        <p:nvSpPr>
          <p:cNvPr id="88" name="TextBox 87"/>
          <p:cNvSpPr txBox="1"/>
          <p:nvPr/>
        </p:nvSpPr>
        <p:spPr>
          <a:xfrm>
            <a:off x="6311230" y="3549534"/>
            <a:ext cx="3888432" cy="905248"/>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Incorporate natural language processing for better understanding of complex requests.</a:t>
            </a:r>
            <a:endParaRPr lang="zh-CN" altLang="en-US" sz="1400" dirty="0">
              <a:solidFill>
                <a:srgbClr val="00B0F0"/>
              </a:solidFill>
              <a:latin typeface="微软雅黑" pitchFamily="34" charset="-122"/>
              <a:ea typeface="微软雅黑" pitchFamily="34" charset="-122"/>
            </a:endParaRPr>
          </a:p>
        </p:txBody>
      </p:sp>
      <p:sp>
        <p:nvSpPr>
          <p:cNvPr id="89" name="TextBox 88"/>
          <p:cNvSpPr txBox="1"/>
          <p:nvPr/>
        </p:nvSpPr>
        <p:spPr>
          <a:xfrm>
            <a:off x="6311230" y="4449531"/>
            <a:ext cx="3888432" cy="625171"/>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Personalize the system to individual users for improved user experience.</a:t>
            </a:r>
            <a:endParaRPr lang="zh-CN" altLang="en-US" sz="1400" dirty="0">
              <a:solidFill>
                <a:srgbClr val="00B0F0"/>
              </a:solidFill>
              <a:latin typeface="微软雅黑" pitchFamily="34" charset="-122"/>
              <a:ea typeface="微软雅黑" pitchFamily="34" charset="-122"/>
            </a:endParaRPr>
          </a:p>
        </p:txBody>
      </p:sp>
      <p:sp>
        <p:nvSpPr>
          <p:cNvPr id="3" name="右大括号 2"/>
          <p:cNvSpPr/>
          <p:nvPr/>
        </p:nvSpPr>
        <p:spPr>
          <a:xfrm>
            <a:off x="10343678" y="2165179"/>
            <a:ext cx="288032" cy="2715249"/>
          </a:xfrm>
          <a:prstGeom prst="rightBrac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0" name="TextBox 89"/>
          <p:cNvSpPr txBox="1"/>
          <p:nvPr/>
        </p:nvSpPr>
        <p:spPr>
          <a:xfrm>
            <a:off x="10631710" y="3332174"/>
            <a:ext cx="1694284" cy="701346"/>
          </a:xfrm>
          <a:prstGeom prst="rect">
            <a:avLst/>
          </a:prstGeom>
          <a:noFill/>
        </p:spPr>
        <p:txBody>
          <a:bodyPr wrap="square" rtlCol="0">
            <a:spAutoFit/>
          </a:bodyPr>
          <a:lstStyle/>
          <a:p>
            <a:pPr>
              <a:lnSpc>
                <a:spcPct val="130000"/>
              </a:lnSpc>
            </a:pPr>
            <a:r>
              <a:rPr lang="en-IN" altLang="zh-CN" sz="16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4.2 Future Work</a:t>
            </a:r>
            <a:endParaRPr lang="zh-CN" altLang="en-US" sz="16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Tree>
    <p:extLst>
      <p:ext uri="{BB962C8B-B14F-4D97-AF65-F5344CB8AC3E}">
        <p14:creationId xmlns:p14="http://schemas.microsoft.com/office/powerpoint/2010/main" val="2048213456"/>
      </p:ext>
    </p:extLst>
  </p:cSld>
  <p:clrMapOvr>
    <a:masterClrMapping/>
  </p:clrMapOvr>
  <mc:AlternateContent xmlns:mc="http://schemas.openxmlformats.org/markup-compatibility/2006" xmlns:p14="http://schemas.microsoft.com/office/powerpoint/2010/main">
    <mc:Choice Requires="p14">
      <p:transition spd="slow" p14:dur="1300">
        <p14:pan di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1.45833E-6 -3.7037E-7 L -0.972 -0.26991 " pathEditMode="relative" rAng="0" ptsTypes="AA">
                                      <p:cBhvr>
                                        <p:cTn id="6" dur="500" fill="hold"/>
                                        <p:tgtEl>
                                          <p:spTgt spid="85"/>
                                        </p:tgtEl>
                                        <p:attrNameLst>
                                          <p:attrName>ppt_x</p:attrName>
                                          <p:attrName>ppt_y</p:attrName>
                                        </p:attrNameLst>
                                      </p:cBhvr>
                                      <p:rCtr x="-48607" y="-13495"/>
                                    </p:animMotion>
                                  </p:childTnLst>
                                </p:cTn>
                              </p:par>
                            </p:childTnLst>
                          </p:cTn>
                        </p:par>
                        <p:par>
                          <p:cTn id="7" fill="hold">
                            <p:stCondLst>
                              <p:cond delay="500"/>
                            </p:stCondLst>
                            <p:childTnLst>
                              <p:par>
                                <p:cTn id="8" presetID="63" presetClass="path" presetSubtype="0" fill="hold" nodeType="afterEffect">
                                  <p:stCondLst>
                                    <p:cond delay="0"/>
                                  </p:stCondLst>
                                  <p:childTnLst>
                                    <p:animMotion origin="layout" path="M -0.972 -0.26991 L 0.01432 -0.26991 " pathEditMode="relative" rAng="0" ptsTypes="AA">
                                      <p:cBhvr>
                                        <p:cTn id="9" dur="500" fill="hold"/>
                                        <p:tgtEl>
                                          <p:spTgt spid="85"/>
                                        </p:tgtEl>
                                        <p:attrNameLst>
                                          <p:attrName>ppt_x</p:attrName>
                                          <p:attrName>ppt_y</p:attrName>
                                        </p:attrNameLst>
                                      </p:cBhvr>
                                      <p:rCtr x="49310" y="0"/>
                                    </p:animMotion>
                                  </p:childTnLst>
                                </p:cTn>
                              </p:par>
                              <p:par>
                                <p:cTn id="10" presetID="22" presetClass="entr" presetSubtype="8" fill="hold" grpId="0"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wipe(left)">
                                      <p:cBhvr>
                                        <p:cTn id="12" dur="300"/>
                                        <p:tgtEl>
                                          <p:spTgt spid="43"/>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wipe(left)">
                                      <p:cBhvr>
                                        <p:cTn id="15" dur="300"/>
                                        <p:tgtEl>
                                          <p:spTgt spid="42"/>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wipe(left)">
                                      <p:cBhvr>
                                        <p:cTn id="18" dur="300"/>
                                        <p:tgtEl>
                                          <p:spTgt spid="41"/>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wipe(left)">
                                      <p:cBhvr>
                                        <p:cTn id="21" dur="300"/>
                                        <p:tgtEl>
                                          <p:spTgt spid="40"/>
                                        </p:tgtEl>
                                      </p:cBhvr>
                                    </p:animEffect>
                                  </p:childTnLst>
                                </p:cTn>
                              </p:par>
                              <p:par>
                                <p:cTn id="22" presetID="22" presetClass="entr" presetSubtype="8" fill="hold" grpId="0" nodeType="withEffect">
                                  <p:stCondLst>
                                    <p:cond delay="250"/>
                                  </p:stCondLst>
                                  <p:childTnLst>
                                    <p:set>
                                      <p:cBhvr>
                                        <p:cTn id="23" dur="1" fill="hold">
                                          <p:stCondLst>
                                            <p:cond delay="0"/>
                                          </p:stCondLst>
                                        </p:cTn>
                                        <p:tgtEl>
                                          <p:spTgt spid="48"/>
                                        </p:tgtEl>
                                        <p:attrNameLst>
                                          <p:attrName>style.visibility</p:attrName>
                                        </p:attrNameLst>
                                      </p:cBhvr>
                                      <p:to>
                                        <p:strVal val="visible"/>
                                      </p:to>
                                    </p:set>
                                    <p:animEffect transition="in" filter="wipe(left)">
                                      <p:cBhvr>
                                        <p:cTn id="24" dur="500"/>
                                        <p:tgtEl>
                                          <p:spTgt spid="48"/>
                                        </p:tgtEl>
                                      </p:cBhvr>
                                    </p:animEffect>
                                  </p:childTnLst>
                                </p:cTn>
                              </p:par>
                              <p:par>
                                <p:cTn id="25" presetID="22" presetClass="entr" presetSubtype="8" fill="hold" grpId="0" nodeType="withEffect">
                                  <p:stCondLst>
                                    <p:cond delay="250"/>
                                  </p:stCondLst>
                                  <p:childTnLst>
                                    <p:set>
                                      <p:cBhvr>
                                        <p:cTn id="26" dur="1" fill="hold">
                                          <p:stCondLst>
                                            <p:cond delay="0"/>
                                          </p:stCondLst>
                                        </p:cTn>
                                        <p:tgtEl>
                                          <p:spTgt spid="49"/>
                                        </p:tgtEl>
                                        <p:attrNameLst>
                                          <p:attrName>style.visibility</p:attrName>
                                        </p:attrNameLst>
                                      </p:cBhvr>
                                      <p:to>
                                        <p:strVal val="visible"/>
                                      </p:to>
                                    </p:set>
                                    <p:animEffect transition="in" filter="wipe(left)">
                                      <p:cBhvr>
                                        <p:cTn id="27" dur="500"/>
                                        <p:tgtEl>
                                          <p:spTgt spid="49"/>
                                        </p:tgtEl>
                                      </p:cBhvr>
                                    </p:animEffect>
                                  </p:childTnLst>
                                </p:cTn>
                              </p:par>
                              <p:par>
                                <p:cTn id="28" presetID="22" presetClass="entr" presetSubtype="8" fill="hold" grpId="0" nodeType="withEffect">
                                  <p:stCondLst>
                                    <p:cond delay="250"/>
                                  </p:stCondLst>
                                  <p:childTnLst>
                                    <p:set>
                                      <p:cBhvr>
                                        <p:cTn id="29" dur="1" fill="hold">
                                          <p:stCondLst>
                                            <p:cond delay="0"/>
                                          </p:stCondLst>
                                        </p:cTn>
                                        <p:tgtEl>
                                          <p:spTgt spid="50"/>
                                        </p:tgtEl>
                                        <p:attrNameLst>
                                          <p:attrName>style.visibility</p:attrName>
                                        </p:attrNameLst>
                                      </p:cBhvr>
                                      <p:to>
                                        <p:strVal val="visible"/>
                                      </p:to>
                                    </p:set>
                                    <p:animEffect transition="in" filter="wipe(left)">
                                      <p:cBhvr>
                                        <p:cTn id="30" dur="500"/>
                                        <p:tgtEl>
                                          <p:spTgt spid="50"/>
                                        </p:tgtEl>
                                      </p:cBhvr>
                                    </p:animEffect>
                                  </p:childTnLst>
                                </p:cTn>
                              </p:par>
                              <p:par>
                                <p:cTn id="31" presetID="22" presetClass="entr" presetSubtype="8" fill="hold" grpId="0" nodeType="withEffect">
                                  <p:stCondLst>
                                    <p:cond delay="250"/>
                                  </p:stCondLst>
                                  <p:childTnLst>
                                    <p:set>
                                      <p:cBhvr>
                                        <p:cTn id="32" dur="1" fill="hold">
                                          <p:stCondLst>
                                            <p:cond delay="0"/>
                                          </p:stCondLst>
                                        </p:cTn>
                                        <p:tgtEl>
                                          <p:spTgt spid="51"/>
                                        </p:tgtEl>
                                        <p:attrNameLst>
                                          <p:attrName>style.visibility</p:attrName>
                                        </p:attrNameLst>
                                      </p:cBhvr>
                                      <p:to>
                                        <p:strVal val="visible"/>
                                      </p:to>
                                    </p:set>
                                    <p:animEffect transition="in" filter="wipe(left)">
                                      <p:cBhvr>
                                        <p:cTn id="33" dur="500"/>
                                        <p:tgtEl>
                                          <p:spTgt spid="51"/>
                                        </p:tgtEl>
                                      </p:cBhvr>
                                    </p:animEffect>
                                  </p:childTnLst>
                                </p:cTn>
                              </p:par>
                              <p:par>
                                <p:cTn id="34" presetID="22" presetClass="entr" presetSubtype="8" fill="hold" grpId="0" nodeType="withEffect">
                                  <p:stCondLst>
                                    <p:cond delay="700"/>
                                  </p:stCondLst>
                                  <p:childTnLst>
                                    <p:set>
                                      <p:cBhvr>
                                        <p:cTn id="35" dur="1" fill="hold">
                                          <p:stCondLst>
                                            <p:cond delay="0"/>
                                          </p:stCondLst>
                                        </p:cTn>
                                        <p:tgtEl>
                                          <p:spTgt spid="67"/>
                                        </p:tgtEl>
                                        <p:attrNameLst>
                                          <p:attrName>style.visibility</p:attrName>
                                        </p:attrNameLst>
                                      </p:cBhvr>
                                      <p:to>
                                        <p:strVal val="visible"/>
                                      </p:to>
                                    </p:set>
                                    <p:animEffect transition="in" filter="wipe(left)">
                                      <p:cBhvr>
                                        <p:cTn id="36" dur="500"/>
                                        <p:tgtEl>
                                          <p:spTgt spid="67"/>
                                        </p:tgtEl>
                                      </p:cBhvr>
                                    </p:animEffect>
                                  </p:childTnLst>
                                </p:cTn>
                              </p:par>
                              <p:par>
                                <p:cTn id="37" presetID="22" presetClass="entr" presetSubtype="8" fill="hold" grpId="0" nodeType="withEffect">
                                  <p:stCondLst>
                                    <p:cond delay="700"/>
                                  </p:stCondLst>
                                  <p:childTnLst>
                                    <p:set>
                                      <p:cBhvr>
                                        <p:cTn id="38" dur="1" fill="hold">
                                          <p:stCondLst>
                                            <p:cond delay="0"/>
                                          </p:stCondLst>
                                        </p:cTn>
                                        <p:tgtEl>
                                          <p:spTgt spid="68"/>
                                        </p:tgtEl>
                                        <p:attrNameLst>
                                          <p:attrName>style.visibility</p:attrName>
                                        </p:attrNameLst>
                                      </p:cBhvr>
                                      <p:to>
                                        <p:strVal val="visible"/>
                                      </p:to>
                                    </p:set>
                                    <p:animEffect transition="in" filter="wipe(left)">
                                      <p:cBhvr>
                                        <p:cTn id="39" dur="500"/>
                                        <p:tgtEl>
                                          <p:spTgt spid="68"/>
                                        </p:tgtEl>
                                      </p:cBhvr>
                                    </p:animEffect>
                                  </p:childTnLst>
                                </p:cTn>
                              </p:par>
                              <p:par>
                                <p:cTn id="40" presetID="22" presetClass="entr" presetSubtype="8" fill="hold" grpId="0" nodeType="withEffect">
                                  <p:stCondLst>
                                    <p:cond delay="700"/>
                                  </p:stCondLst>
                                  <p:childTnLst>
                                    <p:set>
                                      <p:cBhvr>
                                        <p:cTn id="41" dur="1" fill="hold">
                                          <p:stCondLst>
                                            <p:cond delay="0"/>
                                          </p:stCondLst>
                                        </p:cTn>
                                        <p:tgtEl>
                                          <p:spTgt spid="69"/>
                                        </p:tgtEl>
                                        <p:attrNameLst>
                                          <p:attrName>style.visibility</p:attrName>
                                        </p:attrNameLst>
                                      </p:cBhvr>
                                      <p:to>
                                        <p:strVal val="visible"/>
                                      </p:to>
                                    </p:set>
                                    <p:animEffect transition="in" filter="wipe(left)">
                                      <p:cBhvr>
                                        <p:cTn id="42" dur="500"/>
                                        <p:tgtEl>
                                          <p:spTgt spid="69"/>
                                        </p:tgtEl>
                                      </p:cBhvr>
                                    </p:animEffect>
                                  </p:childTnLst>
                                </p:cTn>
                              </p:par>
                              <p:par>
                                <p:cTn id="43" presetID="22" presetClass="entr" presetSubtype="8" fill="hold" grpId="0" nodeType="withEffect">
                                  <p:stCondLst>
                                    <p:cond delay="700"/>
                                  </p:stCondLst>
                                  <p:childTnLst>
                                    <p:set>
                                      <p:cBhvr>
                                        <p:cTn id="44" dur="1" fill="hold">
                                          <p:stCondLst>
                                            <p:cond delay="0"/>
                                          </p:stCondLst>
                                        </p:cTn>
                                        <p:tgtEl>
                                          <p:spTgt spid="70"/>
                                        </p:tgtEl>
                                        <p:attrNameLst>
                                          <p:attrName>style.visibility</p:attrName>
                                        </p:attrNameLst>
                                      </p:cBhvr>
                                      <p:to>
                                        <p:strVal val="visible"/>
                                      </p:to>
                                    </p:set>
                                    <p:animEffect transition="in" filter="wipe(left)">
                                      <p:cBhvr>
                                        <p:cTn id="45" dur="500"/>
                                        <p:tgtEl>
                                          <p:spTgt spid="70"/>
                                        </p:tgtEl>
                                      </p:cBhvr>
                                    </p:animEffect>
                                  </p:childTnLst>
                                </p:cTn>
                              </p:par>
                              <p:par>
                                <p:cTn id="46" presetID="10" presetClass="entr" presetSubtype="0" fill="hold" grpId="0" nodeType="withEffect">
                                  <p:stCondLst>
                                    <p:cond delay="700"/>
                                  </p:stCondLst>
                                  <p:childTnLst>
                                    <p:set>
                                      <p:cBhvr>
                                        <p:cTn id="47" dur="1" fill="hold">
                                          <p:stCondLst>
                                            <p:cond delay="0"/>
                                          </p:stCondLst>
                                        </p:cTn>
                                        <p:tgtEl>
                                          <p:spTgt spid="66"/>
                                        </p:tgtEl>
                                        <p:attrNameLst>
                                          <p:attrName>style.visibility</p:attrName>
                                        </p:attrNameLst>
                                      </p:cBhvr>
                                      <p:to>
                                        <p:strVal val="visible"/>
                                      </p:to>
                                    </p:set>
                                    <p:animEffect transition="in" filter="fade">
                                      <p:cBhvr>
                                        <p:cTn id="48" dur="500"/>
                                        <p:tgtEl>
                                          <p:spTgt spid="66"/>
                                        </p:tgtEl>
                                      </p:cBhvr>
                                    </p:animEffect>
                                  </p:childTnLst>
                                </p:cTn>
                              </p:par>
                              <p:par>
                                <p:cTn id="49" presetID="10" presetClass="entr" presetSubtype="0" fill="hold" grpId="0" nodeType="withEffect">
                                  <p:stCondLst>
                                    <p:cond delay="70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500"/>
                                        <p:tgtEl>
                                          <p:spTgt spid="52"/>
                                        </p:tgtEl>
                                      </p:cBhvr>
                                    </p:animEffect>
                                  </p:childTnLst>
                                </p:cTn>
                              </p:par>
                              <p:par>
                                <p:cTn id="52" presetID="10" presetClass="entr" presetSubtype="0" fill="hold" nodeType="withEffect">
                                  <p:stCondLst>
                                    <p:cond delay="700"/>
                                  </p:stCondLst>
                                  <p:childTnLst>
                                    <p:set>
                                      <p:cBhvr>
                                        <p:cTn id="53" dur="1" fill="hold">
                                          <p:stCondLst>
                                            <p:cond delay="0"/>
                                          </p:stCondLst>
                                        </p:cTn>
                                        <p:tgtEl>
                                          <p:spTgt spid="53"/>
                                        </p:tgtEl>
                                        <p:attrNameLst>
                                          <p:attrName>style.visibility</p:attrName>
                                        </p:attrNameLst>
                                      </p:cBhvr>
                                      <p:to>
                                        <p:strVal val="visible"/>
                                      </p:to>
                                    </p:set>
                                    <p:animEffect transition="in" filter="fade">
                                      <p:cBhvr>
                                        <p:cTn id="54" dur="500"/>
                                        <p:tgtEl>
                                          <p:spTgt spid="53"/>
                                        </p:tgtEl>
                                      </p:cBhvr>
                                    </p:animEffect>
                                  </p:childTnLst>
                                </p:cTn>
                              </p:par>
                              <p:par>
                                <p:cTn id="55" presetID="10" presetClass="entr" presetSubtype="0" fill="hold" nodeType="withEffect">
                                  <p:stCondLst>
                                    <p:cond delay="700"/>
                                  </p:stCondLst>
                                  <p:childTnLst>
                                    <p:set>
                                      <p:cBhvr>
                                        <p:cTn id="56" dur="1" fill="hold">
                                          <p:stCondLst>
                                            <p:cond delay="0"/>
                                          </p:stCondLst>
                                        </p:cTn>
                                        <p:tgtEl>
                                          <p:spTgt spid="54"/>
                                        </p:tgtEl>
                                        <p:attrNameLst>
                                          <p:attrName>style.visibility</p:attrName>
                                        </p:attrNameLst>
                                      </p:cBhvr>
                                      <p:to>
                                        <p:strVal val="visible"/>
                                      </p:to>
                                    </p:set>
                                    <p:animEffect transition="in" filter="fade">
                                      <p:cBhvr>
                                        <p:cTn id="57" dur="500"/>
                                        <p:tgtEl>
                                          <p:spTgt spid="54"/>
                                        </p:tgtEl>
                                      </p:cBhvr>
                                    </p:animEffect>
                                  </p:childTnLst>
                                </p:cTn>
                              </p:par>
                            </p:childTnLst>
                          </p:cTn>
                        </p:par>
                        <p:par>
                          <p:cTn id="58" fill="hold">
                            <p:stCondLst>
                              <p:cond delay="1700"/>
                            </p:stCondLst>
                            <p:childTnLst>
                              <p:par>
                                <p:cTn id="59" presetID="10" presetClass="entr" presetSubtype="0" fill="hold" grpId="0" nodeType="afterEffect">
                                  <p:stCondLst>
                                    <p:cond delay="0"/>
                                  </p:stCondLst>
                                  <p:iterate type="lt">
                                    <p:tmPct val="10000"/>
                                  </p:iterate>
                                  <p:childTnLst>
                                    <p:set>
                                      <p:cBhvr>
                                        <p:cTn id="60" dur="1" fill="hold">
                                          <p:stCondLst>
                                            <p:cond delay="0"/>
                                          </p:stCondLst>
                                        </p:cTn>
                                        <p:tgtEl>
                                          <p:spTgt spid="86"/>
                                        </p:tgtEl>
                                        <p:attrNameLst>
                                          <p:attrName>style.visibility</p:attrName>
                                        </p:attrNameLst>
                                      </p:cBhvr>
                                      <p:to>
                                        <p:strVal val="visible"/>
                                      </p:to>
                                    </p:set>
                                    <p:animEffect transition="in" filter="fade">
                                      <p:cBhvr>
                                        <p:cTn id="61" dur="100"/>
                                        <p:tgtEl>
                                          <p:spTgt spid="86"/>
                                        </p:tgtEl>
                                      </p:cBhvr>
                                    </p:animEffect>
                                  </p:childTnLst>
                                </p:cTn>
                              </p:par>
                            </p:childTnLst>
                          </p:cTn>
                        </p:par>
                        <p:par>
                          <p:cTn id="62" fill="hold">
                            <p:stCondLst>
                              <p:cond delay="2380"/>
                            </p:stCondLst>
                            <p:childTnLst>
                              <p:par>
                                <p:cTn id="63" presetID="10" presetClass="entr" presetSubtype="0" fill="hold" grpId="0" nodeType="afterEffect">
                                  <p:stCondLst>
                                    <p:cond delay="0"/>
                                  </p:stCondLst>
                                  <p:iterate type="lt">
                                    <p:tmPct val="10000"/>
                                  </p:iterate>
                                  <p:childTnLst>
                                    <p:set>
                                      <p:cBhvr>
                                        <p:cTn id="64" dur="1" fill="hold">
                                          <p:stCondLst>
                                            <p:cond delay="0"/>
                                          </p:stCondLst>
                                        </p:cTn>
                                        <p:tgtEl>
                                          <p:spTgt spid="87"/>
                                        </p:tgtEl>
                                        <p:attrNameLst>
                                          <p:attrName>style.visibility</p:attrName>
                                        </p:attrNameLst>
                                      </p:cBhvr>
                                      <p:to>
                                        <p:strVal val="visible"/>
                                      </p:to>
                                    </p:set>
                                    <p:animEffect transition="in" filter="fade">
                                      <p:cBhvr>
                                        <p:cTn id="65" dur="100"/>
                                        <p:tgtEl>
                                          <p:spTgt spid="87"/>
                                        </p:tgtEl>
                                      </p:cBhvr>
                                    </p:animEffect>
                                  </p:childTnLst>
                                </p:cTn>
                              </p:par>
                            </p:childTnLst>
                          </p:cTn>
                        </p:par>
                        <p:par>
                          <p:cTn id="66" fill="hold">
                            <p:stCondLst>
                              <p:cond delay="3050"/>
                            </p:stCondLst>
                            <p:childTnLst>
                              <p:par>
                                <p:cTn id="67" presetID="10" presetClass="entr" presetSubtype="0" fill="hold" grpId="0" nodeType="afterEffect">
                                  <p:stCondLst>
                                    <p:cond delay="0"/>
                                  </p:stCondLst>
                                  <p:iterate type="lt">
                                    <p:tmPct val="10000"/>
                                  </p:iterate>
                                  <p:childTnLst>
                                    <p:set>
                                      <p:cBhvr>
                                        <p:cTn id="68" dur="1" fill="hold">
                                          <p:stCondLst>
                                            <p:cond delay="0"/>
                                          </p:stCondLst>
                                        </p:cTn>
                                        <p:tgtEl>
                                          <p:spTgt spid="88"/>
                                        </p:tgtEl>
                                        <p:attrNameLst>
                                          <p:attrName>style.visibility</p:attrName>
                                        </p:attrNameLst>
                                      </p:cBhvr>
                                      <p:to>
                                        <p:strVal val="visible"/>
                                      </p:to>
                                    </p:set>
                                    <p:animEffect transition="in" filter="fade">
                                      <p:cBhvr>
                                        <p:cTn id="69" dur="100"/>
                                        <p:tgtEl>
                                          <p:spTgt spid="88"/>
                                        </p:tgtEl>
                                      </p:cBhvr>
                                    </p:animEffect>
                                  </p:childTnLst>
                                </p:cTn>
                              </p:par>
                            </p:childTnLst>
                          </p:cTn>
                        </p:par>
                        <p:par>
                          <p:cTn id="70" fill="hold">
                            <p:stCondLst>
                              <p:cond delay="3900"/>
                            </p:stCondLst>
                            <p:childTnLst>
                              <p:par>
                                <p:cTn id="71" presetID="10" presetClass="entr" presetSubtype="0" fill="hold" grpId="0" nodeType="afterEffect">
                                  <p:stCondLst>
                                    <p:cond delay="0"/>
                                  </p:stCondLst>
                                  <p:iterate type="lt">
                                    <p:tmPct val="10000"/>
                                  </p:iterate>
                                  <p:childTnLst>
                                    <p:set>
                                      <p:cBhvr>
                                        <p:cTn id="72" dur="1" fill="hold">
                                          <p:stCondLst>
                                            <p:cond delay="0"/>
                                          </p:stCondLst>
                                        </p:cTn>
                                        <p:tgtEl>
                                          <p:spTgt spid="89"/>
                                        </p:tgtEl>
                                        <p:attrNameLst>
                                          <p:attrName>style.visibility</p:attrName>
                                        </p:attrNameLst>
                                      </p:cBhvr>
                                      <p:to>
                                        <p:strVal val="visible"/>
                                      </p:to>
                                    </p:set>
                                    <p:animEffect transition="in" filter="fade">
                                      <p:cBhvr>
                                        <p:cTn id="73" dur="100"/>
                                        <p:tgtEl>
                                          <p:spTgt spid="89"/>
                                        </p:tgtEl>
                                      </p:cBhvr>
                                    </p:animEffect>
                                  </p:childTnLst>
                                </p:cTn>
                              </p:par>
                            </p:childTnLst>
                          </p:cTn>
                        </p:par>
                        <p:par>
                          <p:cTn id="74" fill="hold">
                            <p:stCondLst>
                              <p:cond delay="4620"/>
                            </p:stCondLst>
                            <p:childTnLst>
                              <p:par>
                                <p:cTn id="75" presetID="16" presetClass="entr" presetSubtype="26" fill="hold" grpId="0" nodeType="afterEffect">
                                  <p:stCondLst>
                                    <p:cond delay="0"/>
                                  </p:stCondLst>
                                  <p:childTnLst>
                                    <p:set>
                                      <p:cBhvr>
                                        <p:cTn id="76" dur="1" fill="hold">
                                          <p:stCondLst>
                                            <p:cond delay="0"/>
                                          </p:stCondLst>
                                        </p:cTn>
                                        <p:tgtEl>
                                          <p:spTgt spid="3"/>
                                        </p:tgtEl>
                                        <p:attrNameLst>
                                          <p:attrName>style.visibility</p:attrName>
                                        </p:attrNameLst>
                                      </p:cBhvr>
                                      <p:to>
                                        <p:strVal val="visible"/>
                                      </p:to>
                                    </p:set>
                                    <p:animEffect transition="in" filter="barn(inHorizontal)">
                                      <p:cBhvr>
                                        <p:cTn id="77" dur="500"/>
                                        <p:tgtEl>
                                          <p:spTgt spid="3"/>
                                        </p:tgtEl>
                                      </p:cBhvr>
                                    </p:animEffect>
                                  </p:childTnLst>
                                </p:cTn>
                              </p:par>
                            </p:childTnLst>
                          </p:cTn>
                        </p:par>
                        <p:par>
                          <p:cTn id="78" fill="hold">
                            <p:stCondLst>
                              <p:cond delay="5120"/>
                            </p:stCondLst>
                            <p:childTnLst>
                              <p:par>
                                <p:cTn id="79" presetID="10" presetClass="entr" presetSubtype="0" fill="hold" grpId="0" nodeType="afterEffect">
                                  <p:stCondLst>
                                    <p:cond delay="0"/>
                                  </p:stCondLst>
                                  <p:iterate type="lt">
                                    <p:tmPct val="10000"/>
                                  </p:iterate>
                                  <p:childTnLst>
                                    <p:set>
                                      <p:cBhvr>
                                        <p:cTn id="80" dur="1" fill="hold">
                                          <p:stCondLst>
                                            <p:cond delay="0"/>
                                          </p:stCondLst>
                                        </p:cTn>
                                        <p:tgtEl>
                                          <p:spTgt spid="90"/>
                                        </p:tgtEl>
                                        <p:attrNameLst>
                                          <p:attrName>style.visibility</p:attrName>
                                        </p:attrNameLst>
                                      </p:cBhvr>
                                      <p:to>
                                        <p:strVal val="visible"/>
                                      </p:to>
                                    </p:set>
                                    <p:animEffect transition="in" filter="fade">
                                      <p:cBhvr>
                                        <p:cTn id="81" dur="1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P spid="43" grpId="0" animBg="1"/>
      <p:bldP spid="48" grpId="0" animBg="1"/>
      <p:bldP spid="49" grpId="0" animBg="1"/>
      <p:bldP spid="50" grpId="0" animBg="1"/>
      <p:bldP spid="51" grpId="0" animBg="1"/>
      <p:bldP spid="52" grpId="0" animBg="1"/>
      <p:bldP spid="66" grpId="0" animBg="1"/>
      <p:bldP spid="67" grpId="0" animBg="1"/>
      <p:bldP spid="68" grpId="0" animBg="1"/>
      <p:bldP spid="69" grpId="0" animBg="1"/>
      <p:bldP spid="70" grpId="0" animBg="1"/>
      <p:bldP spid="86" grpId="0"/>
      <p:bldP spid="87" grpId="0"/>
      <p:bldP spid="88" grpId="0"/>
      <p:bldP spid="89" grpId="0"/>
      <p:bldP spid="3" grpId="0" animBg="1"/>
      <p:bldP spid="9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pic>
        <p:nvPicPr>
          <p:cNvPr id="21"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5154"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29" name="图片 28"/>
          <p:cNvPicPr>
            <a:picLocks noChangeAspect="1"/>
          </p:cNvPicPr>
          <p:nvPr/>
        </p:nvPicPr>
        <p:blipFill>
          <a:blip r:embed="rId4">
            <a:extLst>
              <a:ext uri="{28A0092B-C50C-407E-A947-70E740481C1C}">
                <a14:useLocalDpi xmlns:a14="http://schemas.microsoft.com/office/drawing/2010/main" val="0"/>
              </a:ext>
            </a:extLst>
          </a:blip>
          <a:srcRect l="610" r="610"/>
          <a:stretch/>
        </p:blipFill>
        <p:spPr>
          <a:xfrm>
            <a:off x="1675004" y="626645"/>
            <a:ext cx="8193697" cy="5075348"/>
          </a:xfrm>
          <a:prstGeom prst="rect">
            <a:avLst/>
          </a:prstGeom>
          <a:effectLst/>
        </p:spPr>
      </p:pic>
      <p:sp>
        <p:nvSpPr>
          <p:cNvPr id="2" name="矩形 1"/>
          <p:cNvSpPr/>
          <p:nvPr/>
        </p:nvSpPr>
        <p:spPr>
          <a:xfrm>
            <a:off x="1675004" y="5701993"/>
            <a:ext cx="8193697" cy="910840"/>
          </a:xfrm>
          <a:custGeom>
            <a:avLst/>
            <a:gdLst/>
            <a:ahLst/>
            <a:cxnLst/>
            <a:rect l="l" t="t" r="r" b="b"/>
            <a:pathLst>
              <a:path w="5189126" h="1233513">
                <a:moveTo>
                  <a:pt x="5189123" y="616756"/>
                </a:moveTo>
                <a:lnTo>
                  <a:pt x="4572367" y="1233512"/>
                </a:lnTo>
                <a:lnTo>
                  <a:pt x="5189123" y="1233512"/>
                </a:lnTo>
                <a:close/>
                <a:moveTo>
                  <a:pt x="0" y="0"/>
                </a:moveTo>
                <a:lnTo>
                  <a:pt x="5189126" y="0"/>
                </a:lnTo>
                <a:lnTo>
                  <a:pt x="5189126" y="1233513"/>
                </a:lnTo>
                <a:lnTo>
                  <a:pt x="0" y="1233513"/>
                </a:lnTo>
                <a:close/>
              </a:path>
            </a:pathLst>
          </a:custGeom>
          <a:solidFill>
            <a:srgbClr val="53D2FF"/>
          </a:solidFill>
          <a:ln>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396000" rtlCol="0" anchor="ctr"/>
          <a:lstStyle/>
          <a:p>
            <a:pPr algn="ctr"/>
            <a:r>
              <a:rPr lang="en-US" altLang="zh-CN" sz="2800" dirty="0">
                <a:latin typeface="微软雅黑" pitchFamily="34" charset="-122"/>
                <a:ea typeface="微软雅黑" pitchFamily="34" charset="-122"/>
              </a:rPr>
              <a:t>Guide Approval Mail</a:t>
            </a:r>
          </a:p>
          <a:p>
            <a:pPr algn="ctr"/>
            <a:r>
              <a:rPr lang="en-US" altLang="zh-CN" sz="2800" dirty="0">
                <a:latin typeface="微软雅黑" pitchFamily="34" charset="-122"/>
                <a:ea typeface="微软雅黑" pitchFamily="34" charset="-122"/>
              </a:rPr>
              <a:t>Snapshot</a:t>
            </a:r>
          </a:p>
        </p:txBody>
      </p:sp>
      <p:pic>
        <p:nvPicPr>
          <p:cNvPr id="32" name="Picture 8" descr="C:\Users\Nir\Desktop\未标题-1.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44278" y="5775935"/>
            <a:ext cx="360605" cy="381478"/>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736852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path" presetSubtype="0" decel="100000" fill="hold" nodeType="withEffect">
                                  <p:stCondLst>
                                    <p:cond delay="0"/>
                                  </p:stCondLst>
                                  <p:childTnLst>
                                    <p:animMotion origin="layout" path="M 0 0 L 0.125 0 C 0.181 0 0.25 -0.069 0.25 -0.125 L 0.25 -0.25 E" pathEditMode="relative" ptsTypes="">
                                      <p:cBhvr>
                                        <p:cTn id="6" dur="500" fill="hold"/>
                                        <p:tgtEl>
                                          <p:spTgt spid="21"/>
                                        </p:tgtEl>
                                        <p:attrNameLst>
                                          <p:attrName>ppt_x</p:attrName>
                                          <p:attrName>ppt_y</p:attrName>
                                        </p:attrNameLst>
                                      </p:cBhvr>
                                    </p:animMotion>
                                  </p:childTnLst>
                                </p:cTn>
                              </p:par>
                            </p:childTnLst>
                          </p:cTn>
                        </p:par>
                        <p:par>
                          <p:cTn id="7" fill="hold">
                            <p:stCondLst>
                              <p:cond delay="500"/>
                            </p:stCondLst>
                            <p:childTnLst>
                              <p:par>
                                <p:cTn id="8" presetID="2" presetClass="exit" presetSubtype="6" fill="hold" nodeType="afterEffect">
                                  <p:stCondLst>
                                    <p:cond delay="0"/>
                                  </p:stCondLst>
                                  <p:childTnLst>
                                    <p:anim calcmode="lin" valueType="num">
                                      <p:cBhvr additive="base">
                                        <p:cTn id="9" dur="500"/>
                                        <p:tgtEl>
                                          <p:spTgt spid="21"/>
                                        </p:tgtEl>
                                        <p:attrNameLst>
                                          <p:attrName>ppt_x</p:attrName>
                                        </p:attrNameLst>
                                      </p:cBhvr>
                                      <p:tavLst>
                                        <p:tav tm="0">
                                          <p:val>
                                            <p:strVal val="ppt_x"/>
                                          </p:val>
                                        </p:tav>
                                        <p:tav tm="100000">
                                          <p:val>
                                            <p:strVal val="1+ppt_w/2"/>
                                          </p:val>
                                        </p:tav>
                                      </p:tavLst>
                                    </p:anim>
                                    <p:anim calcmode="lin" valueType="num">
                                      <p:cBhvr additive="base">
                                        <p:cTn id="10" dur="500"/>
                                        <p:tgtEl>
                                          <p:spTgt spid="21"/>
                                        </p:tgtEl>
                                        <p:attrNameLst>
                                          <p:attrName>ppt_y</p:attrName>
                                        </p:attrNameLst>
                                      </p:cBhvr>
                                      <p:tavLst>
                                        <p:tav tm="0">
                                          <p:val>
                                            <p:strVal val="ppt_y"/>
                                          </p:val>
                                        </p:tav>
                                        <p:tav tm="100000">
                                          <p:val>
                                            <p:strVal val="1+ppt_h/2"/>
                                          </p:val>
                                        </p:tav>
                                      </p:tavLst>
                                    </p:anim>
                                    <p:set>
                                      <p:cBhvr>
                                        <p:cTn id="11" dur="1" fill="hold">
                                          <p:stCondLst>
                                            <p:cond delay="499"/>
                                          </p:stCondLst>
                                        </p:cTn>
                                        <p:tgtEl>
                                          <p:spTgt spid="21"/>
                                        </p:tgtEl>
                                        <p:attrNameLst>
                                          <p:attrName>style.visibility</p:attrName>
                                        </p:attrNameLst>
                                      </p:cBhvr>
                                      <p:to>
                                        <p:strVal val="hidden"/>
                                      </p:to>
                                    </p:set>
                                  </p:childTnLst>
                                </p:cTn>
                              </p:par>
                              <p:par>
                                <p:cTn id="12" presetID="22" presetClass="entr" presetSubtype="8" fill="hold" nodeType="with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wipe(left)">
                                      <p:cBhvr>
                                        <p:cTn id="14" dur="500"/>
                                        <p:tgtEl>
                                          <p:spTgt spid="29"/>
                                        </p:tgtEl>
                                      </p:cBhvr>
                                    </p:animEffect>
                                  </p:childTnLst>
                                </p:cTn>
                              </p:par>
                              <p:par>
                                <p:cTn id="15" presetID="22" presetClass="entr" presetSubtype="1" fill="hold" grpId="0" nodeType="withEffect">
                                  <p:stCondLst>
                                    <p:cond delay="400"/>
                                  </p:stCondLst>
                                  <p:childTnLst>
                                    <p:set>
                                      <p:cBhvr>
                                        <p:cTn id="16" dur="1" fill="hold">
                                          <p:stCondLst>
                                            <p:cond delay="0"/>
                                          </p:stCondLst>
                                        </p:cTn>
                                        <p:tgtEl>
                                          <p:spTgt spid="2"/>
                                        </p:tgtEl>
                                        <p:attrNameLst>
                                          <p:attrName>style.visibility</p:attrName>
                                        </p:attrNameLst>
                                      </p:cBhvr>
                                      <p:to>
                                        <p:strVal val="visible"/>
                                      </p:to>
                                    </p:set>
                                    <p:animEffect transition="in" filter="wipe(up)">
                                      <p:cBhvr>
                                        <p:cTn id="17" dur="500"/>
                                        <p:tgtEl>
                                          <p:spTgt spid="2"/>
                                        </p:tgtEl>
                                      </p:cBhvr>
                                    </p:animEffect>
                                  </p:childTnLst>
                                </p:cTn>
                              </p:par>
                            </p:childTnLst>
                          </p:cTn>
                        </p:par>
                        <p:par>
                          <p:cTn id="18" fill="hold">
                            <p:stCondLst>
                              <p:cond delay="1400"/>
                            </p:stCondLst>
                            <p:childTnLst>
                              <p:par>
                                <p:cTn id="19" presetID="12" presetClass="entr" presetSubtype="8" fill="hold" nodeType="afterEffect">
                                  <p:stCondLst>
                                    <p:cond delay="0"/>
                                  </p:stCondLst>
                                  <p:childTnLst>
                                    <p:set>
                                      <p:cBhvr>
                                        <p:cTn id="20" dur="1" fill="hold">
                                          <p:stCondLst>
                                            <p:cond delay="0"/>
                                          </p:stCondLst>
                                        </p:cTn>
                                        <p:tgtEl>
                                          <p:spTgt spid="32"/>
                                        </p:tgtEl>
                                        <p:attrNameLst>
                                          <p:attrName>style.visibility</p:attrName>
                                        </p:attrNameLst>
                                      </p:cBhvr>
                                      <p:to>
                                        <p:strVal val="visible"/>
                                      </p:to>
                                    </p:set>
                                    <p:anim calcmode="lin" valueType="num">
                                      <p:cBhvr additive="base">
                                        <p:cTn id="21" dur="500"/>
                                        <p:tgtEl>
                                          <p:spTgt spid="32"/>
                                        </p:tgtEl>
                                        <p:attrNameLst>
                                          <p:attrName>ppt_x</p:attrName>
                                        </p:attrNameLst>
                                      </p:cBhvr>
                                      <p:tavLst>
                                        <p:tav tm="0">
                                          <p:val>
                                            <p:strVal val="#ppt_x-#ppt_w*1.125000"/>
                                          </p:val>
                                        </p:tav>
                                        <p:tav tm="100000">
                                          <p:val>
                                            <p:strVal val="#ppt_x"/>
                                          </p:val>
                                        </p:tav>
                                      </p:tavLst>
                                    </p:anim>
                                    <p:animEffect transition="in" filter="wipe(right)">
                                      <p:cBhvr>
                                        <p:cTn id="22" dur="500"/>
                                        <p:tgtEl>
                                          <p:spTgt spid="32"/>
                                        </p:tgtEl>
                                      </p:cBhvr>
                                    </p:animEffect>
                                  </p:childTnLst>
                                </p:cTn>
                              </p:par>
                            </p:childTnLst>
                          </p:cTn>
                        </p:par>
                      </p:childTnLst>
                    </p:cTn>
                  </p:par>
                  <p:par>
                    <p:cTn id="23" fill="hold">
                      <p:stCondLst>
                        <p:cond delay="indefinite"/>
                      </p:stCondLst>
                      <p:childTnLst>
                        <p:par>
                          <p:cTn id="24" fill="hold">
                            <p:stCondLst>
                              <p:cond delay="0"/>
                            </p:stCondLst>
                            <p:childTnLst>
                              <p:par>
                                <p:cTn id="25" presetID="35" presetClass="path" presetSubtype="0" decel="32000" fill="hold" nodeType="clickEffect">
                                  <p:stCondLst>
                                    <p:cond delay="0"/>
                                  </p:stCondLst>
                                  <p:childTnLst>
                                    <p:animMotion origin="layout" path="M -1.04167E-6 -2.77457E-6 L -0.59375 -2.77457E-6 " pathEditMode="relative" rAng="0" ptsTypes="AA">
                                      <p:cBhvr>
                                        <p:cTn id="26" dur="500" fill="hold"/>
                                        <p:tgtEl>
                                          <p:spTgt spid="33"/>
                                        </p:tgtEl>
                                        <p:attrNameLst>
                                          <p:attrName>ppt_x</p:attrName>
                                          <p:attrName>ppt_y</p:attrName>
                                        </p:attrNameLst>
                                      </p:cBhvr>
                                      <p:rCtr x="-29688" y="0"/>
                                    </p:animMotion>
                                  </p:childTnLst>
                                </p:cTn>
                              </p:par>
                              <p:par>
                                <p:cTn id="27" presetID="2" presetClass="exit" presetSubtype="6" fill="hold" nodeType="withEffect">
                                  <p:stCondLst>
                                    <p:cond delay="500"/>
                                  </p:stCondLst>
                                  <p:childTnLst>
                                    <p:anim calcmode="lin" valueType="num">
                                      <p:cBhvr additive="base">
                                        <p:cTn id="28" dur="500"/>
                                        <p:tgtEl>
                                          <p:spTgt spid="33"/>
                                        </p:tgtEl>
                                        <p:attrNameLst>
                                          <p:attrName>ppt_x</p:attrName>
                                        </p:attrNameLst>
                                      </p:cBhvr>
                                      <p:tavLst>
                                        <p:tav tm="0">
                                          <p:val>
                                            <p:strVal val="ppt_x"/>
                                          </p:val>
                                        </p:tav>
                                        <p:tav tm="100000">
                                          <p:val>
                                            <p:strVal val="1+ppt_w/2"/>
                                          </p:val>
                                        </p:tav>
                                      </p:tavLst>
                                    </p:anim>
                                    <p:anim calcmode="lin" valueType="num">
                                      <p:cBhvr additive="base">
                                        <p:cTn id="29" dur="500"/>
                                        <p:tgtEl>
                                          <p:spTgt spid="33"/>
                                        </p:tgtEl>
                                        <p:attrNameLst>
                                          <p:attrName>ppt_y</p:attrName>
                                        </p:attrNameLst>
                                      </p:cBhvr>
                                      <p:tavLst>
                                        <p:tav tm="0">
                                          <p:val>
                                            <p:strVal val="ppt_y"/>
                                          </p:val>
                                        </p:tav>
                                        <p:tav tm="100000">
                                          <p:val>
                                            <p:strVal val="1+ppt_h/2"/>
                                          </p:val>
                                        </p:tav>
                                      </p:tavLst>
                                    </p:anim>
                                    <p:set>
                                      <p:cBhvr>
                                        <p:cTn id="30"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8" name="Freeform 12"/>
          <p:cNvSpPr>
            <a:spLocks noEditPoints="1"/>
          </p:cNvSpPr>
          <p:nvPr/>
        </p:nvSpPr>
        <p:spPr bwMode="auto">
          <a:xfrm>
            <a:off x="4820991" y="2117896"/>
            <a:ext cx="6441368" cy="2597516"/>
          </a:xfrm>
          <a:custGeom>
            <a:avLst/>
            <a:gdLst>
              <a:gd name="T0" fmla="*/ 530 w 1451"/>
              <a:gd name="T1" fmla="*/ 468 h 585"/>
              <a:gd name="T2" fmla="*/ 868 w 1451"/>
              <a:gd name="T3" fmla="*/ 403 h 585"/>
              <a:gd name="T4" fmla="*/ 1245 w 1451"/>
              <a:gd name="T5" fmla="*/ 365 h 585"/>
              <a:gd name="T6" fmla="*/ 1315 w 1451"/>
              <a:gd name="T7" fmla="*/ 388 h 585"/>
              <a:gd name="T8" fmla="*/ 1196 w 1451"/>
              <a:gd name="T9" fmla="*/ 328 h 585"/>
              <a:gd name="T10" fmla="*/ 1228 w 1451"/>
              <a:gd name="T11" fmla="*/ 322 h 585"/>
              <a:gd name="T12" fmla="*/ 1218 w 1451"/>
              <a:gd name="T13" fmla="*/ 277 h 585"/>
              <a:gd name="T14" fmla="*/ 417 w 1451"/>
              <a:gd name="T15" fmla="*/ 269 h 585"/>
              <a:gd name="T16" fmla="*/ 351 w 1451"/>
              <a:gd name="T17" fmla="*/ 231 h 585"/>
              <a:gd name="T18" fmla="*/ 364 w 1451"/>
              <a:gd name="T19" fmla="*/ 263 h 585"/>
              <a:gd name="T20" fmla="*/ 413 w 1451"/>
              <a:gd name="T21" fmla="*/ 195 h 585"/>
              <a:gd name="T22" fmla="*/ 427 w 1451"/>
              <a:gd name="T23" fmla="*/ 308 h 585"/>
              <a:gd name="T24" fmla="*/ 1095 w 1451"/>
              <a:gd name="T25" fmla="*/ 257 h 585"/>
              <a:gd name="T26" fmla="*/ 1295 w 1451"/>
              <a:gd name="T27" fmla="*/ 195 h 585"/>
              <a:gd name="T28" fmla="*/ 786 w 1451"/>
              <a:gd name="T29" fmla="*/ 183 h 585"/>
              <a:gd name="T30" fmla="*/ 864 w 1451"/>
              <a:gd name="T31" fmla="*/ 160 h 585"/>
              <a:gd name="T32" fmla="*/ 709 w 1451"/>
              <a:gd name="T33" fmla="*/ 109 h 585"/>
              <a:gd name="T34" fmla="*/ 506 w 1451"/>
              <a:gd name="T35" fmla="*/ 54 h 585"/>
              <a:gd name="T36" fmla="*/ 940 w 1451"/>
              <a:gd name="T37" fmla="*/ 160 h 585"/>
              <a:gd name="T38" fmla="*/ 753 w 1451"/>
              <a:gd name="T39" fmla="*/ 89 h 585"/>
              <a:gd name="T40" fmla="*/ 788 w 1451"/>
              <a:gd name="T41" fmla="*/ 69 h 585"/>
              <a:gd name="T42" fmla="*/ 761 w 1451"/>
              <a:gd name="T43" fmla="*/ 114 h 585"/>
              <a:gd name="T44" fmla="*/ 815 w 1451"/>
              <a:gd name="T45" fmla="*/ 180 h 585"/>
              <a:gd name="T46" fmla="*/ 949 w 1451"/>
              <a:gd name="T47" fmla="*/ 177 h 585"/>
              <a:gd name="T48" fmla="*/ 935 w 1451"/>
              <a:gd name="T49" fmla="*/ 46 h 585"/>
              <a:gd name="T50" fmla="*/ 834 w 1451"/>
              <a:gd name="T51" fmla="*/ 12 h 585"/>
              <a:gd name="T52" fmla="*/ 628 w 1451"/>
              <a:gd name="T53" fmla="*/ 12 h 585"/>
              <a:gd name="T54" fmla="*/ 557 w 1451"/>
              <a:gd name="T55" fmla="*/ 86 h 585"/>
              <a:gd name="T56" fmla="*/ 1324 w 1451"/>
              <a:gd name="T57" fmla="*/ 527 h 585"/>
              <a:gd name="T58" fmla="*/ 1432 w 1451"/>
              <a:gd name="T59" fmla="*/ 502 h 585"/>
              <a:gd name="T60" fmla="*/ 1256 w 1451"/>
              <a:gd name="T61" fmla="*/ 408 h 585"/>
              <a:gd name="T62" fmla="*/ 430 w 1451"/>
              <a:gd name="T63" fmla="*/ 422 h 585"/>
              <a:gd name="T64" fmla="*/ 1320 w 1451"/>
              <a:gd name="T65" fmla="*/ 391 h 585"/>
              <a:gd name="T66" fmla="*/ 959 w 1451"/>
              <a:gd name="T67" fmla="*/ 271 h 585"/>
              <a:gd name="T68" fmla="*/ 892 w 1451"/>
              <a:gd name="T69" fmla="*/ 291 h 585"/>
              <a:gd name="T70" fmla="*/ 883 w 1451"/>
              <a:gd name="T71" fmla="*/ 374 h 585"/>
              <a:gd name="T72" fmla="*/ 701 w 1451"/>
              <a:gd name="T73" fmla="*/ 203 h 585"/>
              <a:gd name="T74" fmla="*/ 959 w 1451"/>
              <a:gd name="T75" fmla="*/ 271 h 585"/>
              <a:gd name="T76" fmla="*/ 1296 w 1451"/>
              <a:gd name="T77" fmla="*/ 191 h 585"/>
              <a:gd name="T78" fmla="*/ 1302 w 1451"/>
              <a:gd name="T79" fmla="*/ 126 h 585"/>
              <a:gd name="T80" fmla="*/ 1389 w 1451"/>
              <a:gd name="T81" fmla="*/ 94 h 585"/>
              <a:gd name="T82" fmla="*/ 378 w 1451"/>
              <a:gd name="T83" fmla="*/ 83 h 585"/>
              <a:gd name="T84" fmla="*/ 242 w 1451"/>
              <a:gd name="T85" fmla="*/ 48 h 585"/>
              <a:gd name="T86" fmla="*/ 218 w 1451"/>
              <a:gd name="T87" fmla="*/ 182 h 585"/>
              <a:gd name="T88" fmla="*/ 410 w 1451"/>
              <a:gd name="T89" fmla="*/ 169 h 585"/>
              <a:gd name="T90" fmla="*/ 416 w 1451"/>
              <a:gd name="T91" fmla="*/ 160 h 585"/>
              <a:gd name="T92" fmla="*/ 359 w 1451"/>
              <a:gd name="T93" fmla="*/ 151 h 585"/>
              <a:gd name="T94" fmla="*/ 277 w 1451"/>
              <a:gd name="T95" fmla="*/ 106 h 585"/>
              <a:gd name="T96" fmla="*/ 74 w 1451"/>
              <a:gd name="T97" fmla="*/ 54 h 585"/>
              <a:gd name="T98" fmla="*/ 79 w 1451"/>
              <a:gd name="T99" fmla="*/ 114 h 585"/>
              <a:gd name="T100" fmla="*/ 432 w 1451"/>
              <a:gd name="T101" fmla="*/ 168 h 585"/>
              <a:gd name="T102" fmla="*/ 381 w 1451"/>
              <a:gd name="T103" fmla="*/ 120 h 585"/>
              <a:gd name="T104" fmla="*/ 292 w 1451"/>
              <a:gd name="T105" fmla="*/ 60 h 585"/>
              <a:gd name="T106" fmla="*/ 381 w 1451"/>
              <a:gd name="T107" fmla="*/ 40 h 585"/>
              <a:gd name="T108" fmla="*/ 470 w 1451"/>
              <a:gd name="T109" fmla="*/ 69 h 585"/>
              <a:gd name="T110" fmla="*/ 1025 w 1451"/>
              <a:gd name="T111" fmla="*/ 163 h 585"/>
              <a:gd name="T112" fmla="*/ 1412 w 1451"/>
              <a:gd name="T113" fmla="*/ 63 h 585"/>
              <a:gd name="T114" fmla="*/ 1158 w 1451"/>
              <a:gd name="T115" fmla="*/ 43 h 585"/>
              <a:gd name="T116" fmla="*/ 1223 w 1451"/>
              <a:gd name="T117" fmla="*/ 185 h 585"/>
              <a:gd name="T118" fmla="*/ 1296 w 1451"/>
              <a:gd name="T119" fmla="*/ 46 h 585"/>
              <a:gd name="T120" fmla="*/ 348 w 1451"/>
              <a:gd name="T121" fmla="*/ 26 h 585"/>
              <a:gd name="T122" fmla="*/ 976 w 1451"/>
              <a:gd name="T123" fmla="*/ 9 h 585"/>
              <a:gd name="T124" fmla="*/ 457 w 1451"/>
              <a:gd name="T125" fmla="*/ 12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51" h="585">
                <a:moveTo>
                  <a:pt x="514" y="493"/>
                </a:moveTo>
                <a:cubicBezTo>
                  <a:pt x="514" y="493"/>
                  <a:pt x="514" y="493"/>
                  <a:pt x="514" y="493"/>
                </a:cubicBezTo>
                <a:cubicBezTo>
                  <a:pt x="514" y="493"/>
                  <a:pt x="514" y="493"/>
                  <a:pt x="514" y="493"/>
                </a:cubicBezTo>
                <a:moveTo>
                  <a:pt x="541" y="453"/>
                </a:moveTo>
                <a:cubicBezTo>
                  <a:pt x="541" y="453"/>
                  <a:pt x="541" y="453"/>
                  <a:pt x="541" y="453"/>
                </a:cubicBezTo>
                <a:moveTo>
                  <a:pt x="546" y="450"/>
                </a:moveTo>
                <a:cubicBezTo>
                  <a:pt x="544" y="453"/>
                  <a:pt x="544" y="453"/>
                  <a:pt x="544" y="453"/>
                </a:cubicBezTo>
                <a:cubicBezTo>
                  <a:pt x="546" y="450"/>
                  <a:pt x="546" y="450"/>
                  <a:pt x="546" y="450"/>
                </a:cubicBezTo>
                <a:moveTo>
                  <a:pt x="927" y="408"/>
                </a:moveTo>
                <a:cubicBezTo>
                  <a:pt x="924" y="408"/>
                  <a:pt x="924" y="408"/>
                  <a:pt x="924" y="408"/>
                </a:cubicBezTo>
                <a:cubicBezTo>
                  <a:pt x="921" y="413"/>
                  <a:pt x="921" y="413"/>
                  <a:pt x="921" y="413"/>
                </a:cubicBezTo>
                <a:cubicBezTo>
                  <a:pt x="919" y="416"/>
                  <a:pt x="919" y="416"/>
                  <a:pt x="919" y="416"/>
                </a:cubicBezTo>
                <a:cubicBezTo>
                  <a:pt x="916" y="419"/>
                  <a:pt x="916" y="419"/>
                  <a:pt x="916" y="419"/>
                </a:cubicBezTo>
                <a:cubicBezTo>
                  <a:pt x="913" y="422"/>
                  <a:pt x="913" y="422"/>
                  <a:pt x="913" y="422"/>
                </a:cubicBezTo>
                <a:cubicBezTo>
                  <a:pt x="905" y="422"/>
                  <a:pt x="905" y="422"/>
                  <a:pt x="905" y="422"/>
                </a:cubicBezTo>
                <a:cubicBezTo>
                  <a:pt x="905" y="436"/>
                  <a:pt x="905" y="436"/>
                  <a:pt x="905" y="436"/>
                </a:cubicBezTo>
                <a:cubicBezTo>
                  <a:pt x="905" y="443"/>
                  <a:pt x="903" y="442"/>
                  <a:pt x="900" y="448"/>
                </a:cubicBezTo>
                <a:cubicBezTo>
                  <a:pt x="905" y="462"/>
                  <a:pt x="905" y="462"/>
                  <a:pt x="905" y="462"/>
                </a:cubicBezTo>
                <a:cubicBezTo>
                  <a:pt x="927" y="456"/>
                  <a:pt x="916" y="448"/>
                  <a:pt x="927" y="430"/>
                </a:cubicBezTo>
                <a:cubicBezTo>
                  <a:pt x="927" y="422"/>
                  <a:pt x="927" y="422"/>
                  <a:pt x="927" y="422"/>
                </a:cubicBezTo>
                <a:cubicBezTo>
                  <a:pt x="930" y="419"/>
                  <a:pt x="930" y="419"/>
                  <a:pt x="930" y="419"/>
                </a:cubicBezTo>
                <a:cubicBezTo>
                  <a:pt x="927" y="422"/>
                  <a:pt x="927" y="422"/>
                  <a:pt x="927" y="422"/>
                </a:cubicBezTo>
                <a:cubicBezTo>
                  <a:pt x="930" y="419"/>
                  <a:pt x="930" y="419"/>
                  <a:pt x="930" y="419"/>
                </a:cubicBezTo>
                <a:cubicBezTo>
                  <a:pt x="930" y="416"/>
                  <a:pt x="930" y="416"/>
                  <a:pt x="930" y="416"/>
                </a:cubicBezTo>
                <a:cubicBezTo>
                  <a:pt x="927" y="408"/>
                  <a:pt x="927" y="408"/>
                  <a:pt x="927" y="408"/>
                </a:cubicBezTo>
                <a:moveTo>
                  <a:pt x="927" y="408"/>
                </a:moveTo>
                <a:cubicBezTo>
                  <a:pt x="924" y="408"/>
                  <a:pt x="924" y="408"/>
                  <a:pt x="924" y="408"/>
                </a:cubicBezTo>
                <a:cubicBezTo>
                  <a:pt x="921" y="413"/>
                  <a:pt x="921" y="413"/>
                  <a:pt x="921" y="413"/>
                </a:cubicBezTo>
                <a:cubicBezTo>
                  <a:pt x="919" y="416"/>
                  <a:pt x="919" y="416"/>
                  <a:pt x="919" y="416"/>
                </a:cubicBezTo>
                <a:cubicBezTo>
                  <a:pt x="916" y="419"/>
                  <a:pt x="916" y="419"/>
                  <a:pt x="916" y="419"/>
                </a:cubicBezTo>
                <a:cubicBezTo>
                  <a:pt x="913" y="422"/>
                  <a:pt x="913" y="422"/>
                  <a:pt x="913" y="422"/>
                </a:cubicBezTo>
                <a:cubicBezTo>
                  <a:pt x="916" y="419"/>
                  <a:pt x="916" y="419"/>
                  <a:pt x="916" y="419"/>
                </a:cubicBezTo>
                <a:cubicBezTo>
                  <a:pt x="919" y="416"/>
                  <a:pt x="919" y="416"/>
                  <a:pt x="919" y="416"/>
                </a:cubicBezTo>
                <a:cubicBezTo>
                  <a:pt x="921" y="413"/>
                  <a:pt x="921" y="413"/>
                  <a:pt x="921" y="413"/>
                </a:cubicBezTo>
                <a:cubicBezTo>
                  <a:pt x="924" y="408"/>
                  <a:pt x="924" y="408"/>
                  <a:pt x="924" y="408"/>
                </a:cubicBezTo>
                <a:cubicBezTo>
                  <a:pt x="927" y="408"/>
                  <a:pt x="927" y="408"/>
                  <a:pt x="927" y="408"/>
                </a:cubicBezTo>
                <a:moveTo>
                  <a:pt x="927" y="408"/>
                </a:moveTo>
                <a:cubicBezTo>
                  <a:pt x="930" y="416"/>
                  <a:pt x="930" y="416"/>
                  <a:pt x="930" y="416"/>
                </a:cubicBezTo>
                <a:cubicBezTo>
                  <a:pt x="927" y="408"/>
                  <a:pt x="927" y="408"/>
                  <a:pt x="927" y="408"/>
                </a:cubicBezTo>
                <a:moveTo>
                  <a:pt x="574" y="405"/>
                </a:moveTo>
                <a:cubicBezTo>
                  <a:pt x="571" y="408"/>
                  <a:pt x="571" y="408"/>
                  <a:pt x="571" y="408"/>
                </a:cubicBezTo>
                <a:cubicBezTo>
                  <a:pt x="574" y="405"/>
                  <a:pt x="574" y="405"/>
                  <a:pt x="574" y="405"/>
                </a:cubicBezTo>
                <a:moveTo>
                  <a:pt x="585" y="391"/>
                </a:moveTo>
                <a:cubicBezTo>
                  <a:pt x="483" y="391"/>
                  <a:pt x="483" y="391"/>
                  <a:pt x="483" y="391"/>
                </a:cubicBezTo>
                <a:cubicBezTo>
                  <a:pt x="483" y="519"/>
                  <a:pt x="483" y="519"/>
                  <a:pt x="483" y="519"/>
                </a:cubicBezTo>
                <a:cubicBezTo>
                  <a:pt x="487" y="519"/>
                  <a:pt x="487" y="519"/>
                  <a:pt x="487" y="519"/>
                </a:cubicBezTo>
                <a:cubicBezTo>
                  <a:pt x="496" y="513"/>
                  <a:pt x="496" y="513"/>
                  <a:pt x="496" y="513"/>
                </a:cubicBezTo>
                <a:cubicBezTo>
                  <a:pt x="487" y="519"/>
                  <a:pt x="487" y="519"/>
                  <a:pt x="487" y="519"/>
                </a:cubicBezTo>
                <a:cubicBezTo>
                  <a:pt x="492" y="519"/>
                  <a:pt x="492" y="519"/>
                  <a:pt x="492" y="519"/>
                </a:cubicBezTo>
                <a:cubicBezTo>
                  <a:pt x="498" y="511"/>
                  <a:pt x="498" y="511"/>
                  <a:pt x="498" y="511"/>
                </a:cubicBezTo>
                <a:cubicBezTo>
                  <a:pt x="494" y="502"/>
                  <a:pt x="494" y="502"/>
                  <a:pt x="494" y="502"/>
                </a:cubicBezTo>
                <a:cubicBezTo>
                  <a:pt x="503" y="502"/>
                  <a:pt x="503" y="502"/>
                  <a:pt x="503" y="502"/>
                </a:cubicBezTo>
                <a:cubicBezTo>
                  <a:pt x="508" y="502"/>
                  <a:pt x="508" y="502"/>
                  <a:pt x="508" y="502"/>
                </a:cubicBezTo>
                <a:cubicBezTo>
                  <a:pt x="514" y="493"/>
                  <a:pt x="514" y="493"/>
                  <a:pt x="514" y="493"/>
                </a:cubicBezTo>
                <a:cubicBezTo>
                  <a:pt x="509" y="497"/>
                  <a:pt x="509" y="499"/>
                  <a:pt x="503" y="499"/>
                </a:cubicBezTo>
                <a:cubicBezTo>
                  <a:pt x="489" y="499"/>
                  <a:pt x="489" y="499"/>
                  <a:pt x="489" y="499"/>
                </a:cubicBezTo>
                <a:cubicBezTo>
                  <a:pt x="503" y="499"/>
                  <a:pt x="503" y="499"/>
                  <a:pt x="503" y="499"/>
                </a:cubicBezTo>
                <a:cubicBezTo>
                  <a:pt x="509" y="499"/>
                  <a:pt x="509" y="497"/>
                  <a:pt x="514" y="493"/>
                </a:cubicBezTo>
                <a:cubicBezTo>
                  <a:pt x="522" y="482"/>
                  <a:pt x="522" y="482"/>
                  <a:pt x="522" y="482"/>
                </a:cubicBezTo>
                <a:cubicBezTo>
                  <a:pt x="525" y="477"/>
                  <a:pt x="527" y="477"/>
                  <a:pt x="527" y="470"/>
                </a:cubicBezTo>
                <a:cubicBezTo>
                  <a:pt x="527" y="470"/>
                  <a:pt x="527" y="470"/>
                  <a:pt x="527" y="470"/>
                </a:cubicBezTo>
                <a:cubicBezTo>
                  <a:pt x="527" y="477"/>
                  <a:pt x="525" y="477"/>
                  <a:pt x="522" y="482"/>
                </a:cubicBezTo>
                <a:cubicBezTo>
                  <a:pt x="530" y="476"/>
                  <a:pt x="530" y="476"/>
                  <a:pt x="530" y="476"/>
                </a:cubicBezTo>
                <a:cubicBezTo>
                  <a:pt x="530" y="470"/>
                  <a:pt x="530" y="470"/>
                  <a:pt x="530" y="470"/>
                </a:cubicBezTo>
                <a:cubicBezTo>
                  <a:pt x="530" y="468"/>
                  <a:pt x="530" y="468"/>
                  <a:pt x="530" y="468"/>
                </a:cubicBezTo>
                <a:cubicBezTo>
                  <a:pt x="530" y="462"/>
                  <a:pt x="530" y="462"/>
                  <a:pt x="530" y="462"/>
                </a:cubicBezTo>
                <a:cubicBezTo>
                  <a:pt x="541" y="453"/>
                  <a:pt x="541" y="453"/>
                  <a:pt x="541" y="453"/>
                </a:cubicBezTo>
                <a:cubicBezTo>
                  <a:pt x="536" y="453"/>
                  <a:pt x="536" y="453"/>
                  <a:pt x="536" y="453"/>
                </a:cubicBezTo>
                <a:cubicBezTo>
                  <a:pt x="528" y="462"/>
                  <a:pt x="528" y="462"/>
                  <a:pt x="528" y="462"/>
                </a:cubicBezTo>
                <a:cubicBezTo>
                  <a:pt x="527" y="468"/>
                  <a:pt x="527" y="468"/>
                  <a:pt x="527" y="468"/>
                </a:cubicBezTo>
                <a:cubicBezTo>
                  <a:pt x="528" y="462"/>
                  <a:pt x="528" y="462"/>
                  <a:pt x="528" y="462"/>
                </a:cubicBezTo>
                <a:cubicBezTo>
                  <a:pt x="536" y="453"/>
                  <a:pt x="536" y="453"/>
                  <a:pt x="536" y="453"/>
                </a:cubicBezTo>
                <a:cubicBezTo>
                  <a:pt x="541" y="453"/>
                  <a:pt x="541" y="453"/>
                  <a:pt x="541" y="453"/>
                </a:cubicBezTo>
                <a:cubicBezTo>
                  <a:pt x="544" y="453"/>
                  <a:pt x="544" y="453"/>
                  <a:pt x="544" y="453"/>
                </a:cubicBezTo>
                <a:cubicBezTo>
                  <a:pt x="546" y="450"/>
                  <a:pt x="546" y="450"/>
                  <a:pt x="546" y="450"/>
                </a:cubicBezTo>
                <a:cubicBezTo>
                  <a:pt x="557" y="450"/>
                  <a:pt x="557" y="450"/>
                  <a:pt x="557" y="450"/>
                </a:cubicBezTo>
                <a:cubicBezTo>
                  <a:pt x="571" y="408"/>
                  <a:pt x="571" y="408"/>
                  <a:pt x="571" y="408"/>
                </a:cubicBezTo>
                <a:cubicBezTo>
                  <a:pt x="574" y="405"/>
                  <a:pt x="574" y="405"/>
                  <a:pt x="574" y="405"/>
                </a:cubicBezTo>
                <a:cubicBezTo>
                  <a:pt x="585" y="391"/>
                  <a:pt x="585" y="391"/>
                  <a:pt x="585" y="391"/>
                </a:cubicBezTo>
                <a:cubicBezTo>
                  <a:pt x="585" y="391"/>
                  <a:pt x="585" y="391"/>
                  <a:pt x="585" y="391"/>
                </a:cubicBezTo>
                <a:moveTo>
                  <a:pt x="868" y="414"/>
                </a:moveTo>
                <a:cubicBezTo>
                  <a:pt x="870" y="411"/>
                  <a:pt x="870" y="411"/>
                  <a:pt x="870" y="411"/>
                </a:cubicBezTo>
                <a:cubicBezTo>
                  <a:pt x="870" y="410"/>
                  <a:pt x="870" y="410"/>
                  <a:pt x="870" y="410"/>
                </a:cubicBezTo>
                <a:cubicBezTo>
                  <a:pt x="870" y="410"/>
                  <a:pt x="870" y="410"/>
                  <a:pt x="870" y="410"/>
                </a:cubicBezTo>
                <a:cubicBezTo>
                  <a:pt x="870" y="410"/>
                  <a:pt x="870" y="410"/>
                  <a:pt x="870" y="411"/>
                </a:cubicBezTo>
                <a:cubicBezTo>
                  <a:pt x="868" y="414"/>
                  <a:pt x="868" y="414"/>
                  <a:pt x="868" y="414"/>
                </a:cubicBezTo>
                <a:cubicBezTo>
                  <a:pt x="868" y="414"/>
                  <a:pt x="867" y="414"/>
                  <a:pt x="867" y="414"/>
                </a:cubicBezTo>
                <a:cubicBezTo>
                  <a:pt x="867" y="414"/>
                  <a:pt x="867" y="414"/>
                  <a:pt x="867" y="414"/>
                </a:cubicBezTo>
                <a:cubicBezTo>
                  <a:pt x="867" y="414"/>
                  <a:pt x="867" y="414"/>
                  <a:pt x="867" y="413"/>
                </a:cubicBezTo>
                <a:cubicBezTo>
                  <a:pt x="867" y="413"/>
                  <a:pt x="867" y="413"/>
                  <a:pt x="867" y="413"/>
                </a:cubicBezTo>
                <a:cubicBezTo>
                  <a:pt x="867" y="413"/>
                  <a:pt x="867" y="413"/>
                  <a:pt x="867" y="413"/>
                </a:cubicBezTo>
                <a:cubicBezTo>
                  <a:pt x="867" y="412"/>
                  <a:pt x="866" y="411"/>
                  <a:pt x="866" y="411"/>
                </a:cubicBezTo>
                <a:cubicBezTo>
                  <a:pt x="866" y="411"/>
                  <a:pt x="867" y="412"/>
                  <a:pt x="867" y="413"/>
                </a:cubicBezTo>
                <a:cubicBezTo>
                  <a:pt x="867" y="413"/>
                  <a:pt x="867" y="413"/>
                  <a:pt x="867" y="413"/>
                </a:cubicBezTo>
                <a:cubicBezTo>
                  <a:pt x="867" y="413"/>
                  <a:pt x="867" y="413"/>
                  <a:pt x="867" y="413"/>
                </a:cubicBezTo>
                <a:cubicBezTo>
                  <a:pt x="867" y="414"/>
                  <a:pt x="867" y="414"/>
                  <a:pt x="867" y="414"/>
                </a:cubicBezTo>
                <a:cubicBezTo>
                  <a:pt x="867" y="414"/>
                  <a:pt x="867" y="414"/>
                  <a:pt x="867" y="414"/>
                </a:cubicBezTo>
                <a:cubicBezTo>
                  <a:pt x="867" y="414"/>
                  <a:pt x="868" y="414"/>
                  <a:pt x="868" y="414"/>
                </a:cubicBezTo>
                <a:moveTo>
                  <a:pt x="864" y="410"/>
                </a:moveTo>
                <a:cubicBezTo>
                  <a:pt x="864" y="410"/>
                  <a:pt x="864" y="410"/>
                  <a:pt x="864" y="410"/>
                </a:cubicBezTo>
                <a:cubicBezTo>
                  <a:pt x="864" y="410"/>
                  <a:pt x="864" y="410"/>
                  <a:pt x="864" y="410"/>
                </a:cubicBezTo>
                <a:cubicBezTo>
                  <a:pt x="864" y="410"/>
                  <a:pt x="864" y="410"/>
                  <a:pt x="864" y="410"/>
                </a:cubicBezTo>
                <a:cubicBezTo>
                  <a:pt x="864" y="410"/>
                  <a:pt x="864" y="410"/>
                  <a:pt x="864" y="410"/>
                </a:cubicBezTo>
                <a:cubicBezTo>
                  <a:pt x="864" y="410"/>
                  <a:pt x="864" y="410"/>
                  <a:pt x="864" y="410"/>
                </a:cubicBezTo>
                <a:cubicBezTo>
                  <a:pt x="864" y="410"/>
                  <a:pt x="864" y="410"/>
                  <a:pt x="864"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5" y="410"/>
                </a:cubicBezTo>
                <a:cubicBezTo>
                  <a:pt x="865" y="410"/>
                  <a:pt x="865" y="410"/>
                  <a:pt x="864" y="410"/>
                </a:cubicBezTo>
                <a:cubicBezTo>
                  <a:pt x="864" y="410"/>
                  <a:pt x="864" y="410"/>
                  <a:pt x="864" y="410"/>
                </a:cubicBezTo>
                <a:cubicBezTo>
                  <a:pt x="864" y="410"/>
                  <a:pt x="864" y="410"/>
                  <a:pt x="864" y="410"/>
                </a:cubicBezTo>
                <a:moveTo>
                  <a:pt x="867" y="405"/>
                </a:moveTo>
                <a:cubicBezTo>
                  <a:pt x="867" y="405"/>
                  <a:pt x="867" y="405"/>
                  <a:pt x="867" y="405"/>
                </a:cubicBezTo>
                <a:cubicBezTo>
                  <a:pt x="867" y="405"/>
                  <a:pt x="867" y="405"/>
                  <a:pt x="867" y="405"/>
                </a:cubicBezTo>
                <a:cubicBezTo>
                  <a:pt x="867" y="405"/>
                  <a:pt x="867" y="405"/>
                  <a:pt x="867" y="405"/>
                </a:cubicBezTo>
                <a:moveTo>
                  <a:pt x="867" y="405"/>
                </a:moveTo>
                <a:cubicBezTo>
                  <a:pt x="867" y="405"/>
                  <a:pt x="867" y="405"/>
                  <a:pt x="868" y="404"/>
                </a:cubicBezTo>
                <a:cubicBezTo>
                  <a:pt x="868" y="404"/>
                  <a:pt x="868" y="404"/>
                  <a:pt x="868" y="404"/>
                </a:cubicBezTo>
                <a:cubicBezTo>
                  <a:pt x="868" y="404"/>
                  <a:pt x="868" y="403"/>
                  <a:pt x="868" y="403"/>
                </a:cubicBezTo>
                <a:cubicBezTo>
                  <a:pt x="868" y="403"/>
                  <a:pt x="868" y="403"/>
                  <a:pt x="868" y="403"/>
                </a:cubicBezTo>
                <a:cubicBezTo>
                  <a:pt x="868" y="403"/>
                  <a:pt x="868" y="403"/>
                  <a:pt x="868" y="403"/>
                </a:cubicBezTo>
                <a:cubicBezTo>
                  <a:pt x="868" y="403"/>
                  <a:pt x="868" y="403"/>
                  <a:pt x="868" y="403"/>
                </a:cubicBezTo>
                <a:cubicBezTo>
                  <a:pt x="868" y="403"/>
                  <a:pt x="868" y="403"/>
                  <a:pt x="868" y="403"/>
                </a:cubicBezTo>
                <a:cubicBezTo>
                  <a:pt x="868" y="403"/>
                  <a:pt x="868" y="403"/>
                  <a:pt x="868" y="402"/>
                </a:cubicBezTo>
                <a:cubicBezTo>
                  <a:pt x="868" y="402"/>
                  <a:pt x="868" y="402"/>
                  <a:pt x="868" y="402"/>
                </a:cubicBezTo>
                <a:cubicBezTo>
                  <a:pt x="868" y="402"/>
                  <a:pt x="868" y="402"/>
                  <a:pt x="868" y="402"/>
                </a:cubicBezTo>
                <a:cubicBezTo>
                  <a:pt x="868" y="402"/>
                  <a:pt x="868" y="402"/>
                  <a:pt x="868" y="402"/>
                </a:cubicBezTo>
                <a:cubicBezTo>
                  <a:pt x="868" y="403"/>
                  <a:pt x="868" y="403"/>
                  <a:pt x="868" y="403"/>
                </a:cubicBezTo>
                <a:cubicBezTo>
                  <a:pt x="868" y="403"/>
                  <a:pt x="868" y="403"/>
                  <a:pt x="868" y="403"/>
                </a:cubicBezTo>
                <a:cubicBezTo>
                  <a:pt x="868" y="403"/>
                  <a:pt x="868" y="403"/>
                  <a:pt x="868" y="403"/>
                </a:cubicBezTo>
                <a:cubicBezTo>
                  <a:pt x="868" y="403"/>
                  <a:pt x="868" y="403"/>
                  <a:pt x="868" y="403"/>
                </a:cubicBezTo>
                <a:cubicBezTo>
                  <a:pt x="868" y="403"/>
                  <a:pt x="868" y="403"/>
                  <a:pt x="868" y="403"/>
                </a:cubicBezTo>
                <a:cubicBezTo>
                  <a:pt x="868" y="403"/>
                  <a:pt x="868" y="404"/>
                  <a:pt x="868" y="404"/>
                </a:cubicBezTo>
                <a:cubicBezTo>
                  <a:pt x="868" y="404"/>
                  <a:pt x="868" y="404"/>
                  <a:pt x="868" y="404"/>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cubicBezTo>
                  <a:pt x="867" y="405"/>
                  <a:pt x="867" y="405"/>
                  <a:pt x="867" y="405"/>
                </a:cubicBezTo>
                <a:moveTo>
                  <a:pt x="864" y="405"/>
                </a:moveTo>
                <a:cubicBezTo>
                  <a:pt x="864" y="393"/>
                  <a:pt x="864" y="393"/>
                  <a:pt x="864" y="393"/>
                </a:cubicBezTo>
                <a:cubicBezTo>
                  <a:pt x="864" y="405"/>
                  <a:pt x="864" y="405"/>
                  <a:pt x="864" y="405"/>
                </a:cubicBezTo>
                <a:cubicBezTo>
                  <a:pt x="864" y="405"/>
                  <a:pt x="864" y="405"/>
                  <a:pt x="864" y="405"/>
                </a:cubicBezTo>
                <a:moveTo>
                  <a:pt x="887" y="391"/>
                </a:moveTo>
                <a:cubicBezTo>
                  <a:pt x="780" y="391"/>
                  <a:pt x="780" y="391"/>
                  <a:pt x="780" y="391"/>
                </a:cubicBezTo>
                <a:cubicBezTo>
                  <a:pt x="780" y="392"/>
                  <a:pt x="780" y="394"/>
                  <a:pt x="780" y="396"/>
                </a:cubicBezTo>
                <a:cubicBezTo>
                  <a:pt x="780" y="402"/>
                  <a:pt x="780" y="402"/>
                  <a:pt x="780" y="402"/>
                </a:cubicBezTo>
                <a:cubicBezTo>
                  <a:pt x="780" y="412"/>
                  <a:pt x="775" y="406"/>
                  <a:pt x="775" y="416"/>
                </a:cubicBezTo>
                <a:cubicBezTo>
                  <a:pt x="775" y="425"/>
                  <a:pt x="775" y="425"/>
                  <a:pt x="775" y="425"/>
                </a:cubicBezTo>
                <a:cubicBezTo>
                  <a:pt x="775" y="436"/>
                  <a:pt x="781" y="444"/>
                  <a:pt x="786" y="450"/>
                </a:cubicBezTo>
                <a:cubicBezTo>
                  <a:pt x="786" y="462"/>
                  <a:pt x="800" y="499"/>
                  <a:pt x="807" y="499"/>
                </a:cubicBezTo>
                <a:cubicBezTo>
                  <a:pt x="824" y="499"/>
                  <a:pt x="824" y="499"/>
                  <a:pt x="824" y="499"/>
                </a:cubicBezTo>
                <a:cubicBezTo>
                  <a:pt x="838" y="499"/>
                  <a:pt x="859" y="478"/>
                  <a:pt x="859" y="462"/>
                </a:cubicBezTo>
                <a:cubicBezTo>
                  <a:pt x="862" y="460"/>
                  <a:pt x="870" y="458"/>
                  <a:pt x="870" y="453"/>
                </a:cubicBezTo>
                <a:cubicBezTo>
                  <a:pt x="870" y="446"/>
                  <a:pt x="869" y="445"/>
                  <a:pt x="867" y="439"/>
                </a:cubicBezTo>
                <a:cubicBezTo>
                  <a:pt x="889" y="421"/>
                  <a:pt x="889" y="421"/>
                  <a:pt x="889" y="421"/>
                </a:cubicBezTo>
                <a:cubicBezTo>
                  <a:pt x="889" y="396"/>
                  <a:pt x="889" y="396"/>
                  <a:pt x="889" y="396"/>
                </a:cubicBezTo>
                <a:cubicBezTo>
                  <a:pt x="887" y="391"/>
                  <a:pt x="887" y="391"/>
                  <a:pt x="887" y="391"/>
                </a:cubicBezTo>
                <a:moveTo>
                  <a:pt x="1212" y="388"/>
                </a:moveTo>
                <a:cubicBezTo>
                  <a:pt x="1214" y="391"/>
                  <a:pt x="1214" y="391"/>
                  <a:pt x="1214" y="391"/>
                </a:cubicBezTo>
                <a:cubicBezTo>
                  <a:pt x="1219" y="391"/>
                  <a:pt x="1219" y="391"/>
                  <a:pt x="1219" y="391"/>
                </a:cubicBezTo>
                <a:cubicBezTo>
                  <a:pt x="1220" y="388"/>
                  <a:pt x="1220" y="388"/>
                  <a:pt x="1220" y="388"/>
                </a:cubicBezTo>
                <a:cubicBezTo>
                  <a:pt x="1212" y="388"/>
                  <a:pt x="1212" y="388"/>
                  <a:pt x="1212" y="388"/>
                </a:cubicBezTo>
                <a:moveTo>
                  <a:pt x="1315" y="388"/>
                </a:moveTo>
                <a:cubicBezTo>
                  <a:pt x="1316" y="389"/>
                  <a:pt x="1317" y="390"/>
                  <a:pt x="1317" y="391"/>
                </a:cubicBezTo>
                <a:cubicBezTo>
                  <a:pt x="1320" y="391"/>
                  <a:pt x="1320" y="391"/>
                  <a:pt x="1320" y="391"/>
                </a:cubicBezTo>
                <a:cubicBezTo>
                  <a:pt x="1315" y="388"/>
                  <a:pt x="1315" y="388"/>
                  <a:pt x="1315" y="388"/>
                </a:cubicBezTo>
                <a:moveTo>
                  <a:pt x="1345" y="371"/>
                </a:moveTo>
                <a:cubicBezTo>
                  <a:pt x="1327" y="377"/>
                  <a:pt x="1327" y="377"/>
                  <a:pt x="1327" y="377"/>
                </a:cubicBezTo>
                <a:cubicBezTo>
                  <a:pt x="1329" y="381"/>
                  <a:pt x="1327" y="382"/>
                  <a:pt x="1334" y="382"/>
                </a:cubicBezTo>
                <a:cubicBezTo>
                  <a:pt x="1339" y="382"/>
                  <a:pt x="1343" y="374"/>
                  <a:pt x="1345" y="371"/>
                </a:cubicBezTo>
                <a:moveTo>
                  <a:pt x="1188" y="368"/>
                </a:moveTo>
                <a:cubicBezTo>
                  <a:pt x="1190" y="371"/>
                  <a:pt x="1190" y="371"/>
                  <a:pt x="1190" y="371"/>
                </a:cubicBezTo>
                <a:cubicBezTo>
                  <a:pt x="1188" y="368"/>
                  <a:pt x="1188" y="368"/>
                  <a:pt x="1188" y="368"/>
                </a:cubicBezTo>
                <a:moveTo>
                  <a:pt x="1237" y="365"/>
                </a:moveTo>
                <a:cubicBezTo>
                  <a:pt x="1237" y="371"/>
                  <a:pt x="1237" y="371"/>
                  <a:pt x="1237" y="371"/>
                </a:cubicBezTo>
                <a:cubicBezTo>
                  <a:pt x="1237" y="365"/>
                  <a:pt x="1237" y="365"/>
                  <a:pt x="1237" y="365"/>
                </a:cubicBezTo>
                <a:moveTo>
                  <a:pt x="1256" y="365"/>
                </a:moveTo>
                <a:cubicBezTo>
                  <a:pt x="1245" y="365"/>
                  <a:pt x="1245" y="365"/>
                  <a:pt x="1245" y="365"/>
                </a:cubicBezTo>
                <a:cubicBezTo>
                  <a:pt x="1248" y="370"/>
                  <a:pt x="1247" y="371"/>
                  <a:pt x="1248" y="371"/>
                </a:cubicBezTo>
                <a:cubicBezTo>
                  <a:pt x="1248" y="371"/>
                  <a:pt x="1248" y="371"/>
                  <a:pt x="1249" y="371"/>
                </a:cubicBezTo>
                <a:cubicBezTo>
                  <a:pt x="1250" y="371"/>
                  <a:pt x="1250" y="370"/>
                  <a:pt x="1252" y="370"/>
                </a:cubicBezTo>
                <a:cubicBezTo>
                  <a:pt x="1253" y="370"/>
                  <a:pt x="1254" y="371"/>
                  <a:pt x="1256" y="371"/>
                </a:cubicBezTo>
                <a:cubicBezTo>
                  <a:pt x="1256" y="365"/>
                  <a:pt x="1256" y="365"/>
                  <a:pt x="1256" y="365"/>
                </a:cubicBezTo>
                <a:moveTo>
                  <a:pt x="1207" y="359"/>
                </a:moveTo>
                <a:cubicBezTo>
                  <a:pt x="1207" y="359"/>
                  <a:pt x="1207" y="359"/>
                  <a:pt x="1207" y="359"/>
                </a:cubicBezTo>
                <a:moveTo>
                  <a:pt x="1212" y="356"/>
                </a:moveTo>
                <a:cubicBezTo>
                  <a:pt x="1209" y="356"/>
                  <a:pt x="1209" y="356"/>
                  <a:pt x="1209" y="356"/>
                </a:cubicBezTo>
                <a:cubicBezTo>
                  <a:pt x="1207" y="359"/>
                  <a:pt x="1207" y="359"/>
                  <a:pt x="1207" y="359"/>
                </a:cubicBezTo>
                <a:cubicBezTo>
                  <a:pt x="1209" y="356"/>
                  <a:pt x="1209" y="356"/>
                  <a:pt x="1209" y="356"/>
                </a:cubicBezTo>
                <a:cubicBezTo>
                  <a:pt x="1207" y="359"/>
                  <a:pt x="1207" y="359"/>
                  <a:pt x="1207" y="359"/>
                </a:cubicBezTo>
                <a:cubicBezTo>
                  <a:pt x="1209" y="374"/>
                  <a:pt x="1209" y="374"/>
                  <a:pt x="1209" y="374"/>
                </a:cubicBezTo>
                <a:cubicBezTo>
                  <a:pt x="1212" y="376"/>
                  <a:pt x="1212" y="376"/>
                  <a:pt x="1212" y="376"/>
                </a:cubicBezTo>
                <a:cubicBezTo>
                  <a:pt x="1213" y="364"/>
                  <a:pt x="1213" y="364"/>
                  <a:pt x="1213" y="364"/>
                </a:cubicBezTo>
                <a:cubicBezTo>
                  <a:pt x="1220" y="374"/>
                  <a:pt x="1220" y="374"/>
                  <a:pt x="1220" y="374"/>
                </a:cubicBezTo>
                <a:cubicBezTo>
                  <a:pt x="1220" y="368"/>
                  <a:pt x="1220" y="368"/>
                  <a:pt x="1220" y="368"/>
                </a:cubicBezTo>
                <a:cubicBezTo>
                  <a:pt x="1220" y="365"/>
                  <a:pt x="1220" y="365"/>
                  <a:pt x="1220" y="365"/>
                </a:cubicBezTo>
                <a:cubicBezTo>
                  <a:pt x="1218" y="362"/>
                  <a:pt x="1215" y="359"/>
                  <a:pt x="1212" y="356"/>
                </a:cubicBezTo>
                <a:moveTo>
                  <a:pt x="1290" y="388"/>
                </a:moveTo>
                <a:cubicBezTo>
                  <a:pt x="1290" y="388"/>
                  <a:pt x="1290" y="388"/>
                  <a:pt x="1290" y="388"/>
                </a:cubicBezTo>
                <a:cubicBezTo>
                  <a:pt x="1290" y="388"/>
                  <a:pt x="1290" y="388"/>
                  <a:pt x="1290" y="388"/>
                </a:cubicBezTo>
                <a:cubicBezTo>
                  <a:pt x="1290" y="388"/>
                  <a:pt x="1290" y="388"/>
                  <a:pt x="1290" y="388"/>
                </a:cubicBezTo>
                <a:moveTo>
                  <a:pt x="1290" y="388"/>
                </a:moveTo>
                <a:cubicBezTo>
                  <a:pt x="1289" y="388"/>
                  <a:pt x="1289" y="388"/>
                  <a:pt x="1289" y="388"/>
                </a:cubicBezTo>
                <a:cubicBezTo>
                  <a:pt x="1289" y="388"/>
                  <a:pt x="1289" y="388"/>
                  <a:pt x="1290" y="388"/>
                </a:cubicBezTo>
                <a:moveTo>
                  <a:pt x="1292" y="388"/>
                </a:moveTo>
                <a:cubicBezTo>
                  <a:pt x="1292" y="388"/>
                  <a:pt x="1292" y="388"/>
                  <a:pt x="1292" y="388"/>
                </a:cubicBezTo>
                <a:cubicBezTo>
                  <a:pt x="1292" y="388"/>
                  <a:pt x="1292" y="388"/>
                  <a:pt x="1292" y="388"/>
                </a:cubicBezTo>
                <a:moveTo>
                  <a:pt x="1288" y="388"/>
                </a:moveTo>
                <a:cubicBezTo>
                  <a:pt x="1288" y="388"/>
                  <a:pt x="1287" y="388"/>
                  <a:pt x="1286" y="388"/>
                </a:cubicBezTo>
                <a:cubicBezTo>
                  <a:pt x="1287" y="388"/>
                  <a:pt x="1288" y="388"/>
                  <a:pt x="1288" y="388"/>
                </a:cubicBezTo>
                <a:moveTo>
                  <a:pt x="1286" y="388"/>
                </a:moveTo>
                <a:cubicBezTo>
                  <a:pt x="1286" y="388"/>
                  <a:pt x="1286" y="388"/>
                  <a:pt x="1286" y="388"/>
                </a:cubicBezTo>
                <a:cubicBezTo>
                  <a:pt x="1286" y="388"/>
                  <a:pt x="1286" y="388"/>
                  <a:pt x="1286" y="388"/>
                </a:cubicBezTo>
                <a:moveTo>
                  <a:pt x="1295" y="391"/>
                </a:moveTo>
                <a:cubicBezTo>
                  <a:pt x="1293" y="388"/>
                  <a:pt x="1294" y="388"/>
                  <a:pt x="1293" y="388"/>
                </a:cubicBezTo>
                <a:cubicBezTo>
                  <a:pt x="1294" y="388"/>
                  <a:pt x="1293" y="388"/>
                  <a:pt x="1295" y="391"/>
                </a:cubicBezTo>
                <a:moveTo>
                  <a:pt x="1292" y="388"/>
                </a:moveTo>
                <a:cubicBezTo>
                  <a:pt x="1292" y="388"/>
                  <a:pt x="1292" y="388"/>
                  <a:pt x="1292" y="388"/>
                </a:cubicBezTo>
                <a:cubicBezTo>
                  <a:pt x="1293" y="388"/>
                  <a:pt x="1293" y="388"/>
                  <a:pt x="1293" y="388"/>
                </a:cubicBezTo>
                <a:cubicBezTo>
                  <a:pt x="1293" y="388"/>
                  <a:pt x="1293" y="388"/>
                  <a:pt x="1293" y="388"/>
                </a:cubicBezTo>
                <a:cubicBezTo>
                  <a:pt x="1293" y="388"/>
                  <a:pt x="1293" y="388"/>
                  <a:pt x="1292" y="388"/>
                </a:cubicBezTo>
                <a:cubicBezTo>
                  <a:pt x="1292" y="388"/>
                  <a:pt x="1292" y="388"/>
                  <a:pt x="1292" y="388"/>
                </a:cubicBezTo>
                <a:moveTo>
                  <a:pt x="1267" y="356"/>
                </a:moveTo>
                <a:cubicBezTo>
                  <a:pt x="1258" y="356"/>
                  <a:pt x="1258" y="356"/>
                  <a:pt x="1258" y="356"/>
                </a:cubicBezTo>
                <a:cubicBezTo>
                  <a:pt x="1261" y="362"/>
                  <a:pt x="1261" y="362"/>
                  <a:pt x="1261" y="362"/>
                </a:cubicBezTo>
                <a:cubicBezTo>
                  <a:pt x="1267" y="362"/>
                  <a:pt x="1267" y="362"/>
                  <a:pt x="1267" y="362"/>
                </a:cubicBezTo>
                <a:cubicBezTo>
                  <a:pt x="1261" y="362"/>
                  <a:pt x="1261" y="362"/>
                  <a:pt x="1261" y="362"/>
                </a:cubicBezTo>
                <a:cubicBezTo>
                  <a:pt x="1261" y="371"/>
                  <a:pt x="1261" y="371"/>
                  <a:pt x="1261" y="371"/>
                </a:cubicBezTo>
                <a:cubicBezTo>
                  <a:pt x="1269" y="371"/>
                  <a:pt x="1269" y="371"/>
                  <a:pt x="1269" y="371"/>
                </a:cubicBezTo>
                <a:cubicBezTo>
                  <a:pt x="1277" y="374"/>
                  <a:pt x="1277" y="374"/>
                  <a:pt x="1277" y="374"/>
                </a:cubicBezTo>
                <a:cubicBezTo>
                  <a:pt x="1282" y="374"/>
                  <a:pt x="1282" y="374"/>
                  <a:pt x="1282" y="374"/>
                </a:cubicBezTo>
                <a:cubicBezTo>
                  <a:pt x="1289" y="379"/>
                  <a:pt x="1289" y="379"/>
                  <a:pt x="1289" y="379"/>
                </a:cubicBezTo>
                <a:cubicBezTo>
                  <a:pt x="1282" y="374"/>
                  <a:pt x="1282" y="374"/>
                  <a:pt x="1282" y="374"/>
                </a:cubicBezTo>
                <a:cubicBezTo>
                  <a:pt x="1277" y="374"/>
                  <a:pt x="1277" y="374"/>
                  <a:pt x="1277" y="374"/>
                </a:cubicBezTo>
                <a:cubicBezTo>
                  <a:pt x="1285" y="379"/>
                  <a:pt x="1285" y="379"/>
                  <a:pt x="1285" y="379"/>
                </a:cubicBezTo>
                <a:cubicBezTo>
                  <a:pt x="1282" y="390"/>
                  <a:pt x="1282" y="390"/>
                  <a:pt x="1282" y="390"/>
                </a:cubicBezTo>
                <a:cubicBezTo>
                  <a:pt x="1283" y="391"/>
                  <a:pt x="1283" y="391"/>
                  <a:pt x="1283" y="391"/>
                </a:cubicBezTo>
                <a:cubicBezTo>
                  <a:pt x="1295" y="391"/>
                  <a:pt x="1295" y="391"/>
                  <a:pt x="1295" y="391"/>
                </a:cubicBezTo>
                <a:cubicBezTo>
                  <a:pt x="1295" y="391"/>
                  <a:pt x="1295" y="391"/>
                  <a:pt x="1295" y="391"/>
                </a:cubicBezTo>
                <a:cubicBezTo>
                  <a:pt x="1295" y="391"/>
                  <a:pt x="1295" y="391"/>
                  <a:pt x="1295" y="391"/>
                </a:cubicBezTo>
                <a:cubicBezTo>
                  <a:pt x="1306" y="391"/>
                  <a:pt x="1306" y="391"/>
                  <a:pt x="1306" y="391"/>
                </a:cubicBezTo>
                <a:cubicBezTo>
                  <a:pt x="1309" y="384"/>
                  <a:pt x="1309" y="384"/>
                  <a:pt x="1309" y="384"/>
                </a:cubicBezTo>
                <a:cubicBezTo>
                  <a:pt x="1315" y="388"/>
                  <a:pt x="1315" y="388"/>
                  <a:pt x="1315" y="388"/>
                </a:cubicBezTo>
                <a:cubicBezTo>
                  <a:pt x="1320" y="391"/>
                  <a:pt x="1320" y="391"/>
                  <a:pt x="1320" y="391"/>
                </a:cubicBezTo>
                <a:cubicBezTo>
                  <a:pt x="1326" y="391"/>
                  <a:pt x="1326" y="391"/>
                  <a:pt x="1326" y="391"/>
                </a:cubicBezTo>
                <a:cubicBezTo>
                  <a:pt x="1321" y="385"/>
                  <a:pt x="1321" y="385"/>
                  <a:pt x="1321" y="385"/>
                </a:cubicBezTo>
                <a:cubicBezTo>
                  <a:pt x="1324" y="379"/>
                  <a:pt x="1324" y="379"/>
                  <a:pt x="1324" y="379"/>
                </a:cubicBezTo>
                <a:cubicBezTo>
                  <a:pt x="1283" y="359"/>
                  <a:pt x="1283" y="359"/>
                  <a:pt x="1283" y="359"/>
                </a:cubicBezTo>
                <a:cubicBezTo>
                  <a:pt x="1272" y="368"/>
                  <a:pt x="1272" y="368"/>
                  <a:pt x="1272" y="368"/>
                </a:cubicBezTo>
                <a:cubicBezTo>
                  <a:pt x="1264" y="364"/>
                  <a:pt x="1264" y="364"/>
                  <a:pt x="1264" y="364"/>
                </a:cubicBezTo>
                <a:cubicBezTo>
                  <a:pt x="1272" y="368"/>
                  <a:pt x="1272" y="368"/>
                  <a:pt x="1272" y="368"/>
                </a:cubicBezTo>
                <a:cubicBezTo>
                  <a:pt x="1267" y="356"/>
                  <a:pt x="1267" y="356"/>
                  <a:pt x="1267" y="356"/>
                </a:cubicBezTo>
                <a:moveTo>
                  <a:pt x="1231" y="348"/>
                </a:moveTo>
                <a:cubicBezTo>
                  <a:pt x="1218" y="348"/>
                  <a:pt x="1218" y="348"/>
                  <a:pt x="1218" y="348"/>
                </a:cubicBezTo>
                <a:cubicBezTo>
                  <a:pt x="1210" y="348"/>
                  <a:pt x="1211" y="350"/>
                  <a:pt x="1209" y="356"/>
                </a:cubicBezTo>
                <a:cubicBezTo>
                  <a:pt x="1212" y="356"/>
                  <a:pt x="1212" y="356"/>
                  <a:pt x="1212" y="356"/>
                </a:cubicBezTo>
                <a:cubicBezTo>
                  <a:pt x="1215" y="359"/>
                  <a:pt x="1218" y="362"/>
                  <a:pt x="1220" y="365"/>
                </a:cubicBezTo>
                <a:cubicBezTo>
                  <a:pt x="1223" y="356"/>
                  <a:pt x="1223" y="356"/>
                  <a:pt x="1223" y="356"/>
                </a:cubicBezTo>
                <a:cubicBezTo>
                  <a:pt x="1212" y="356"/>
                  <a:pt x="1212" y="356"/>
                  <a:pt x="1212" y="356"/>
                </a:cubicBezTo>
                <a:cubicBezTo>
                  <a:pt x="1223" y="353"/>
                  <a:pt x="1223" y="353"/>
                  <a:pt x="1223" y="353"/>
                </a:cubicBezTo>
                <a:cubicBezTo>
                  <a:pt x="1231" y="353"/>
                  <a:pt x="1228" y="353"/>
                  <a:pt x="1231" y="348"/>
                </a:cubicBezTo>
                <a:moveTo>
                  <a:pt x="1204" y="334"/>
                </a:moveTo>
                <a:cubicBezTo>
                  <a:pt x="1201" y="336"/>
                  <a:pt x="1201" y="336"/>
                  <a:pt x="1201" y="336"/>
                </a:cubicBezTo>
                <a:cubicBezTo>
                  <a:pt x="1204" y="334"/>
                  <a:pt x="1204" y="334"/>
                  <a:pt x="1204" y="334"/>
                </a:cubicBezTo>
                <a:moveTo>
                  <a:pt x="1113" y="329"/>
                </a:moveTo>
                <a:cubicBezTo>
                  <a:pt x="1133" y="362"/>
                  <a:pt x="1133" y="362"/>
                  <a:pt x="1133" y="362"/>
                </a:cubicBezTo>
                <a:cubicBezTo>
                  <a:pt x="1152" y="376"/>
                  <a:pt x="1152" y="376"/>
                  <a:pt x="1152" y="376"/>
                </a:cubicBezTo>
                <a:cubicBezTo>
                  <a:pt x="1152" y="376"/>
                  <a:pt x="1152" y="376"/>
                  <a:pt x="1152" y="376"/>
                </a:cubicBezTo>
                <a:cubicBezTo>
                  <a:pt x="1133" y="362"/>
                  <a:pt x="1133" y="362"/>
                  <a:pt x="1133" y="362"/>
                </a:cubicBezTo>
                <a:cubicBezTo>
                  <a:pt x="1155" y="382"/>
                  <a:pt x="1155" y="382"/>
                  <a:pt x="1155" y="382"/>
                </a:cubicBezTo>
                <a:cubicBezTo>
                  <a:pt x="1158" y="385"/>
                  <a:pt x="1158" y="385"/>
                  <a:pt x="1158" y="385"/>
                </a:cubicBezTo>
                <a:cubicBezTo>
                  <a:pt x="1183" y="388"/>
                  <a:pt x="1183" y="388"/>
                  <a:pt x="1183" y="388"/>
                </a:cubicBezTo>
                <a:cubicBezTo>
                  <a:pt x="1158" y="385"/>
                  <a:pt x="1158" y="385"/>
                  <a:pt x="1158" y="385"/>
                </a:cubicBezTo>
                <a:cubicBezTo>
                  <a:pt x="1182" y="391"/>
                  <a:pt x="1182" y="391"/>
                  <a:pt x="1182" y="391"/>
                </a:cubicBezTo>
                <a:cubicBezTo>
                  <a:pt x="1188" y="391"/>
                  <a:pt x="1188" y="391"/>
                  <a:pt x="1188" y="391"/>
                </a:cubicBezTo>
                <a:cubicBezTo>
                  <a:pt x="1188" y="391"/>
                  <a:pt x="1188" y="391"/>
                  <a:pt x="1188" y="391"/>
                </a:cubicBezTo>
                <a:cubicBezTo>
                  <a:pt x="1188" y="391"/>
                  <a:pt x="1188" y="391"/>
                  <a:pt x="1189" y="391"/>
                </a:cubicBezTo>
                <a:cubicBezTo>
                  <a:pt x="1204" y="391"/>
                  <a:pt x="1204" y="391"/>
                  <a:pt x="1204" y="391"/>
                </a:cubicBezTo>
                <a:cubicBezTo>
                  <a:pt x="1204" y="388"/>
                  <a:pt x="1204" y="388"/>
                  <a:pt x="1204" y="388"/>
                </a:cubicBezTo>
                <a:cubicBezTo>
                  <a:pt x="1180" y="382"/>
                  <a:pt x="1180" y="382"/>
                  <a:pt x="1180" y="382"/>
                </a:cubicBezTo>
                <a:cubicBezTo>
                  <a:pt x="1155" y="379"/>
                  <a:pt x="1155" y="379"/>
                  <a:pt x="1155" y="379"/>
                </a:cubicBezTo>
                <a:cubicBezTo>
                  <a:pt x="1155" y="362"/>
                  <a:pt x="1155" y="362"/>
                  <a:pt x="1155" y="362"/>
                </a:cubicBezTo>
                <a:cubicBezTo>
                  <a:pt x="1144" y="356"/>
                  <a:pt x="1144" y="356"/>
                  <a:pt x="1144" y="356"/>
                </a:cubicBezTo>
                <a:cubicBezTo>
                  <a:pt x="1144" y="356"/>
                  <a:pt x="1144" y="356"/>
                  <a:pt x="1144" y="356"/>
                </a:cubicBezTo>
                <a:cubicBezTo>
                  <a:pt x="1144" y="354"/>
                  <a:pt x="1144" y="354"/>
                  <a:pt x="1144" y="354"/>
                </a:cubicBezTo>
                <a:cubicBezTo>
                  <a:pt x="1142" y="351"/>
                  <a:pt x="1142" y="351"/>
                  <a:pt x="1142" y="351"/>
                </a:cubicBezTo>
                <a:cubicBezTo>
                  <a:pt x="1138" y="348"/>
                  <a:pt x="1138" y="348"/>
                  <a:pt x="1138" y="348"/>
                </a:cubicBezTo>
                <a:cubicBezTo>
                  <a:pt x="1136" y="345"/>
                  <a:pt x="1136" y="345"/>
                  <a:pt x="1136" y="345"/>
                </a:cubicBezTo>
                <a:cubicBezTo>
                  <a:pt x="1113" y="329"/>
                  <a:pt x="1113" y="329"/>
                  <a:pt x="1113" y="329"/>
                </a:cubicBezTo>
                <a:moveTo>
                  <a:pt x="1201" y="328"/>
                </a:moveTo>
                <a:cubicBezTo>
                  <a:pt x="1196" y="328"/>
                  <a:pt x="1196" y="328"/>
                  <a:pt x="1196" y="328"/>
                </a:cubicBezTo>
                <a:cubicBezTo>
                  <a:pt x="1171" y="348"/>
                  <a:pt x="1171" y="348"/>
                  <a:pt x="1171" y="348"/>
                </a:cubicBezTo>
                <a:cubicBezTo>
                  <a:pt x="1171" y="348"/>
                  <a:pt x="1171" y="348"/>
                  <a:pt x="1171" y="348"/>
                </a:cubicBezTo>
                <a:cubicBezTo>
                  <a:pt x="1166" y="345"/>
                  <a:pt x="1166" y="345"/>
                  <a:pt x="1166" y="345"/>
                </a:cubicBezTo>
                <a:cubicBezTo>
                  <a:pt x="1166" y="356"/>
                  <a:pt x="1166" y="356"/>
                  <a:pt x="1166" y="356"/>
                </a:cubicBezTo>
                <a:cubicBezTo>
                  <a:pt x="1171" y="359"/>
                  <a:pt x="1171" y="359"/>
                  <a:pt x="1171" y="359"/>
                </a:cubicBezTo>
                <a:cubicBezTo>
                  <a:pt x="1171" y="358"/>
                  <a:pt x="1168" y="354"/>
                  <a:pt x="1168" y="351"/>
                </a:cubicBezTo>
                <a:cubicBezTo>
                  <a:pt x="1168" y="351"/>
                  <a:pt x="1168" y="351"/>
                  <a:pt x="1168" y="351"/>
                </a:cubicBezTo>
                <a:cubicBezTo>
                  <a:pt x="1168" y="354"/>
                  <a:pt x="1171" y="358"/>
                  <a:pt x="1171" y="359"/>
                </a:cubicBezTo>
                <a:cubicBezTo>
                  <a:pt x="1188" y="368"/>
                  <a:pt x="1188" y="368"/>
                  <a:pt x="1188" y="368"/>
                </a:cubicBezTo>
                <a:cubicBezTo>
                  <a:pt x="1190" y="371"/>
                  <a:pt x="1190" y="371"/>
                  <a:pt x="1190" y="371"/>
                </a:cubicBezTo>
                <a:cubicBezTo>
                  <a:pt x="1204" y="345"/>
                  <a:pt x="1204" y="345"/>
                  <a:pt x="1204" y="345"/>
                </a:cubicBezTo>
                <a:cubicBezTo>
                  <a:pt x="1201" y="342"/>
                  <a:pt x="1201" y="342"/>
                  <a:pt x="1201" y="342"/>
                </a:cubicBezTo>
                <a:cubicBezTo>
                  <a:pt x="1201" y="336"/>
                  <a:pt x="1201" y="336"/>
                  <a:pt x="1201" y="336"/>
                </a:cubicBezTo>
                <a:cubicBezTo>
                  <a:pt x="1204" y="334"/>
                  <a:pt x="1204" y="334"/>
                  <a:pt x="1204" y="334"/>
                </a:cubicBezTo>
                <a:cubicBezTo>
                  <a:pt x="1201" y="328"/>
                  <a:pt x="1201" y="328"/>
                  <a:pt x="1201" y="328"/>
                </a:cubicBezTo>
                <a:moveTo>
                  <a:pt x="1201" y="328"/>
                </a:moveTo>
                <a:cubicBezTo>
                  <a:pt x="1196" y="328"/>
                  <a:pt x="1196" y="328"/>
                  <a:pt x="1196" y="328"/>
                </a:cubicBezTo>
                <a:cubicBezTo>
                  <a:pt x="1201" y="328"/>
                  <a:pt x="1201" y="328"/>
                  <a:pt x="1201" y="328"/>
                </a:cubicBezTo>
                <a:moveTo>
                  <a:pt x="1207" y="328"/>
                </a:moveTo>
                <a:cubicBezTo>
                  <a:pt x="1201" y="328"/>
                  <a:pt x="1201" y="328"/>
                  <a:pt x="1201" y="328"/>
                </a:cubicBezTo>
                <a:cubicBezTo>
                  <a:pt x="1204" y="334"/>
                  <a:pt x="1204" y="334"/>
                  <a:pt x="1204" y="334"/>
                </a:cubicBezTo>
                <a:cubicBezTo>
                  <a:pt x="1207" y="328"/>
                  <a:pt x="1207" y="328"/>
                  <a:pt x="1207" y="328"/>
                </a:cubicBezTo>
                <a:moveTo>
                  <a:pt x="1131" y="322"/>
                </a:moveTo>
                <a:cubicBezTo>
                  <a:pt x="1128" y="322"/>
                  <a:pt x="1128" y="322"/>
                  <a:pt x="1128" y="322"/>
                </a:cubicBezTo>
                <a:cubicBezTo>
                  <a:pt x="1133" y="334"/>
                  <a:pt x="1133" y="334"/>
                  <a:pt x="1133" y="334"/>
                </a:cubicBezTo>
                <a:cubicBezTo>
                  <a:pt x="1133" y="336"/>
                  <a:pt x="1133" y="336"/>
                  <a:pt x="1133" y="336"/>
                </a:cubicBezTo>
                <a:cubicBezTo>
                  <a:pt x="1142" y="346"/>
                  <a:pt x="1142" y="346"/>
                  <a:pt x="1142" y="346"/>
                </a:cubicBezTo>
                <a:cubicBezTo>
                  <a:pt x="1143" y="342"/>
                  <a:pt x="1143" y="342"/>
                  <a:pt x="1143" y="342"/>
                </a:cubicBezTo>
                <a:cubicBezTo>
                  <a:pt x="1142" y="346"/>
                  <a:pt x="1142" y="346"/>
                  <a:pt x="1142" y="346"/>
                </a:cubicBezTo>
                <a:cubicBezTo>
                  <a:pt x="1133" y="336"/>
                  <a:pt x="1133" y="336"/>
                  <a:pt x="1133" y="336"/>
                </a:cubicBezTo>
                <a:cubicBezTo>
                  <a:pt x="1136" y="345"/>
                  <a:pt x="1136" y="345"/>
                  <a:pt x="1136" y="345"/>
                </a:cubicBezTo>
                <a:cubicBezTo>
                  <a:pt x="1138" y="348"/>
                  <a:pt x="1138" y="348"/>
                  <a:pt x="1138" y="348"/>
                </a:cubicBezTo>
                <a:cubicBezTo>
                  <a:pt x="1142" y="351"/>
                  <a:pt x="1142" y="351"/>
                  <a:pt x="1142" y="351"/>
                </a:cubicBezTo>
                <a:cubicBezTo>
                  <a:pt x="1144" y="354"/>
                  <a:pt x="1144" y="354"/>
                  <a:pt x="1144" y="354"/>
                </a:cubicBezTo>
                <a:cubicBezTo>
                  <a:pt x="1142" y="351"/>
                  <a:pt x="1142" y="351"/>
                  <a:pt x="1142" y="351"/>
                </a:cubicBezTo>
                <a:cubicBezTo>
                  <a:pt x="1138" y="347"/>
                  <a:pt x="1138" y="347"/>
                  <a:pt x="1138" y="347"/>
                </a:cubicBezTo>
                <a:cubicBezTo>
                  <a:pt x="1141" y="346"/>
                  <a:pt x="1141" y="346"/>
                  <a:pt x="1141" y="346"/>
                </a:cubicBezTo>
                <a:cubicBezTo>
                  <a:pt x="1147" y="348"/>
                  <a:pt x="1147" y="348"/>
                  <a:pt x="1147" y="348"/>
                </a:cubicBezTo>
                <a:cubicBezTo>
                  <a:pt x="1144" y="331"/>
                  <a:pt x="1144" y="331"/>
                  <a:pt x="1144" y="331"/>
                </a:cubicBezTo>
                <a:cubicBezTo>
                  <a:pt x="1136" y="325"/>
                  <a:pt x="1136" y="325"/>
                  <a:pt x="1136" y="325"/>
                </a:cubicBezTo>
                <a:cubicBezTo>
                  <a:pt x="1133" y="325"/>
                  <a:pt x="1133" y="325"/>
                  <a:pt x="1133" y="325"/>
                </a:cubicBezTo>
                <a:cubicBezTo>
                  <a:pt x="1131" y="322"/>
                  <a:pt x="1131" y="322"/>
                  <a:pt x="1131" y="322"/>
                </a:cubicBezTo>
                <a:moveTo>
                  <a:pt x="1125" y="319"/>
                </a:moveTo>
                <a:cubicBezTo>
                  <a:pt x="1128" y="322"/>
                  <a:pt x="1128" y="322"/>
                  <a:pt x="1128" y="322"/>
                </a:cubicBezTo>
                <a:cubicBezTo>
                  <a:pt x="1125" y="319"/>
                  <a:pt x="1125" y="319"/>
                  <a:pt x="1125" y="319"/>
                </a:cubicBezTo>
                <a:moveTo>
                  <a:pt x="1055" y="314"/>
                </a:moveTo>
                <a:cubicBezTo>
                  <a:pt x="1049" y="314"/>
                  <a:pt x="1049" y="314"/>
                  <a:pt x="1049" y="314"/>
                </a:cubicBezTo>
                <a:cubicBezTo>
                  <a:pt x="1049" y="325"/>
                  <a:pt x="1049" y="325"/>
                  <a:pt x="1049" y="325"/>
                </a:cubicBezTo>
                <a:cubicBezTo>
                  <a:pt x="1055" y="325"/>
                  <a:pt x="1055" y="325"/>
                  <a:pt x="1055" y="325"/>
                </a:cubicBezTo>
                <a:cubicBezTo>
                  <a:pt x="1049" y="325"/>
                  <a:pt x="1049" y="325"/>
                  <a:pt x="1049" y="325"/>
                </a:cubicBezTo>
                <a:cubicBezTo>
                  <a:pt x="1058" y="328"/>
                  <a:pt x="1058" y="328"/>
                  <a:pt x="1058" y="328"/>
                </a:cubicBezTo>
                <a:cubicBezTo>
                  <a:pt x="1055" y="319"/>
                  <a:pt x="1055" y="319"/>
                  <a:pt x="1055" y="319"/>
                </a:cubicBezTo>
                <a:cubicBezTo>
                  <a:pt x="1055" y="314"/>
                  <a:pt x="1055" y="314"/>
                  <a:pt x="1055" y="314"/>
                </a:cubicBezTo>
                <a:moveTo>
                  <a:pt x="1128" y="314"/>
                </a:moveTo>
                <a:cubicBezTo>
                  <a:pt x="1128" y="314"/>
                  <a:pt x="1128" y="314"/>
                  <a:pt x="1128" y="314"/>
                </a:cubicBezTo>
                <a:cubicBezTo>
                  <a:pt x="1125" y="319"/>
                  <a:pt x="1125" y="319"/>
                  <a:pt x="1125" y="319"/>
                </a:cubicBezTo>
                <a:cubicBezTo>
                  <a:pt x="1128" y="322"/>
                  <a:pt x="1128" y="322"/>
                  <a:pt x="1128" y="322"/>
                </a:cubicBezTo>
                <a:cubicBezTo>
                  <a:pt x="1131" y="322"/>
                  <a:pt x="1131" y="322"/>
                  <a:pt x="1131" y="322"/>
                </a:cubicBezTo>
                <a:cubicBezTo>
                  <a:pt x="1131" y="317"/>
                  <a:pt x="1131" y="317"/>
                  <a:pt x="1131" y="317"/>
                </a:cubicBezTo>
                <a:cubicBezTo>
                  <a:pt x="1128" y="314"/>
                  <a:pt x="1128" y="314"/>
                  <a:pt x="1128" y="314"/>
                </a:cubicBezTo>
                <a:moveTo>
                  <a:pt x="1237" y="314"/>
                </a:moveTo>
                <a:cubicBezTo>
                  <a:pt x="1231" y="317"/>
                  <a:pt x="1231" y="317"/>
                  <a:pt x="1231" y="317"/>
                </a:cubicBezTo>
                <a:cubicBezTo>
                  <a:pt x="1237" y="317"/>
                  <a:pt x="1237" y="317"/>
                  <a:pt x="1237" y="317"/>
                </a:cubicBezTo>
                <a:cubicBezTo>
                  <a:pt x="1237" y="314"/>
                  <a:pt x="1237" y="314"/>
                  <a:pt x="1237" y="314"/>
                </a:cubicBezTo>
                <a:moveTo>
                  <a:pt x="481" y="308"/>
                </a:moveTo>
                <a:cubicBezTo>
                  <a:pt x="481" y="308"/>
                  <a:pt x="481" y="308"/>
                  <a:pt x="481" y="308"/>
                </a:cubicBezTo>
                <a:moveTo>
                  <a:pt x="1234" y="299"/>
                </a:moveTo>
                <a:cubicBezTo>
                  <a:pt x="1228" y="299"/>
                  <a:pt x="1228" y="299"/>
                  <a:pt x="1228" y="299"/>
                </a:cubicBezTo>
                <a:cubicBezTo>
                  <a:pt x="1228" y="309"/>
                  <a:pt x="1228" y="309"/>
                  <a:pt x="1228" y="309"/>
                </a:cubicBezTo>
                <a:cubicBezTo>
                  <a:pt x="1223" y="302"/>
                  <a:pt x="1223" y="302"/>
                  <a:pt x="1223" y="302"/>
                </a:cubicBezTo>
                <a:cubicBezTo>
                  <a:pt x="1220" y="302"/>
                  <a:pt x="1220" y="302"/>
                  <a:pt x="1220" y="302"/>
                </a:cubicBezTo>
                <a:cubicBezTo>
                  <a:pt x="1218" y="305"/>
                  <a:pt x="1218" y="305"/>
                  <a:pt x="1218" y="305"/>
                </a:cubicBezTo>
                <a:cubicBezTo>
                  <a:pt x="1221" y="314"/>
                  <a:pt x="1221" y="314"/>
                  <a:pt x="1221" y="314"/>
                </a:cubicBezTo>
                <a:cubicBezTo>
                  <a:pt x="1218" y="325"/>
                  <a:pt x="1218" y="325"/>
                  <a:pt x="1218" y="325"/>
                </a:cubicBezTo>
                <a:cubicBezTo>
                  <a:pt x="1225" y="322"/>
                  <a:pt x="1225" y="322"/>
                  <a:pt x="1225" y="322"/>
                </a:cubicBezTo>
                <a:cubicBezTo>
                  <a:pt x="1228" y="328"/>
                  <a:pt x="1228" y="328"/>
                  <a:pt x="1228" y="328"/>
                </a:cubicBezTo>
                <a:cubicBezTo>
                  <a:pt x="1234" y="328"/>
                  <a:pt x="1234" y="328"/>
                  <a:pt x="1234" y="328"/>
                </a:cubicBezTo>
                <a:cubicBezTo>
                  <a:pt x="1228" y="328"/>
                  <a:pt x="1228" y="328"/>
                  <a:pt x="1228" y="328"/>
                </a:cubicBezTo>
                <a:cubicBezTo>
                  <a:pt x="1234" y="328"/>
                  <a:pt x="1234" y="328"/>
                  <a:pt x="1234" y="328"/>
                </a:cubicBezTo>
                <a:cubicBezTo>
                  <a:pt x="1237" y="317"/>
                  <a:pt x="1237" y="317"/>
                  <a:pt x="1237" y="317"/>
                </a:cubicBezTo>
                <a:cubicBezTo>
                  <a:pt x="1231" y="317"/>
                  <a:pt x="1231" y="317"/>
                  <a:pt x="1231" y="317"/>
                </a:cubicBezTo>
                <a:cubicBezTo>
                  <a:pt x="1228" y="322"/>
                  <a:pt x="1228" y="322"/>
                  <a:pt x="1228" y="322"/>
                </a:cubicBezTo>
                <a:cubicBezTo>
                  <a:pt x="1231" y="317"/>
                  <a:pt x="1231" y="317"/>
                  <a:pt x="1231" y="317"/>
                </a:cubicBezTo>
                <a:cubicBezTo>
                  <a:pt x="1226" y="317"/>
                  <a:pt x="1226" y="317"/>
                  <a:pt x="1226" y="317"/>
                </a:cubicBezTo>
                <a:cubicBezTo>
                  <a:pt x="1234" y="305"/>
                  <a:pt x="1234" y="305"/>
                  <a:pt x="1234" y="305"/>
                </a:cubicBezTo>
                <a:cubicBezTo>
                  <a:pt x="1234" y="299"/>
                  <a:pt x="1234" y="299"/>
                  <a:pt x="1234" y="299"/>
                </a:cubicBezTo>
                <a:moveTo>
                  <a:pt x="437" y="299"/>
                </a:moveTo>
                <a:cubicBezTo>
                  <a:pt x="432" y="305"/>
                  <a:pt x="432" y="305"/>
                  <a:pt x="432" y="305"/>
                </a:cubicBezTo>
                <a:cubicBezTo>
                  <a:pt x="435" y="314"/>
                  <a:pt x="435" y="314"/>
                  <a:pt x="435" y="314"/>
                </a:cubicBezTo>
                <a:cubicBezTo>
                  <a:pt x="438" y="311"/>
                  <a:pt x="438" y="311"/>
                  <a:pt x="438" y="311"/>
                </a:cubicBezTo>
                <a:cubicBezTo>
                  <a:pt x="440" y="305"/>
                  <a:pt x="440" y="305"/>
                  <a:pt x="440" y="305"/>
                </a:cubicBezTo>
                <a:cubicBezTo>
                  <a:pt x="437" y="299"/>
                  <a:pt x="437" y="299"/>
                  <a:pt x="437" y="299"/>
                </a:cubicBezTo>
                <a:moveTo>
                  <a:pt x="1027" y="297"/>
                </a:moveTo>
                <a:cubicBezTo>
                  <a:pt x="1028" y="302"/>
                  <a:pt x="1028" y="302"/>
                  <a:pt x="1028" y="302"/>
                </a:cubicBezTo>
                <a:cubicBezTo>
                  <a:pt x="1033" y="305"/>
                  <a:pt x="1033" y="305"/>
                  <a:pt x="1033" y="305"/>
                </a:cubicBezTo>
                <a:cubicBezTo>
                  <a:pt x="1027" y="297"/>
                  <a:pt x="1027" y="297"/>
                  <a:pt x="1027" y="297"/>
                </a:cubicBezTo>
                <a:moveTo>
                  <a:pt x="1123" y="294"/>
                </a:moveTo>
                <a:cubicBezTo>
                  <a:pt x="1125" y="297"/>
                  <a:pt x="1125" y="297"/>
                  <a:pt x="1125" y="297"/>
                </a:cubicBezTo>
                <a:cubicBezTo>
                  <a:pt x="1123" y="294"/>
                  <a:pt x="1123" y="294"/>
                  <a:pt x="1123" y="294"/>
                </a:cubicBezTo>
                <a:moveTo>
                  <a:pt x="1226" y="293"/>
                </a:moveTo>
                <a:cubicBezTo>
                  <a:pt x="1220" y="297"/>
                  <a:pt x="1220" y="297"/>
                  <a:pt x="1220" y="297"/>
                </a:cubicBezTo>
                <a:cubicBezTo>
                  <a:pt x="1226" y="299"/>
                  <a:pt x="1226" y="299"/>
                  <a:pt x="1226" y="299"/>
                </a:cubicBezTo>
                <a:cubicBezTo>
                  <a:pt x="1226" y="293"/>
                  <a:pt x="1226" y="293"/>
                  <a:pt x="1226" y="293"/>
                </a:cubicBezTo>
                <a:moveTo>
                  <a:pt x="1131" y="293"/>
                </a:moveTo>
                <a:cubicBezTo>
                  <a:pt x="1125" y="302"/>
                  <a:pt x="1125" y="302"/>
                  <a:pt x="1125" y="302"/>
                </a:cubicBezTo>
                <a:cubicBezTo>
                  <a:pt x="1124" y="313"/>
                  <a:pt x="1119" y="314"/>
                  <a:pt x="1125" y="319"/>
                </a:cubicBezTo>
                <a:cubicBezTo>
                  <a:pt x="1128" y="314"/>
                  <a:pt x="1128" y="314"/>
                  <a:pt x="1128" y="314"/>
                </a:cubicBezTo>
                <a:cubicBezTo>
                  <a:pt x="1131" y="296"/>
                  <a:pt x="1131" y="296"/>
                  <a:pt x="1131" y="296"/>
                </a:cubicBezTo>
                <a:cubicBezTo>
                  <a:pt x="1150" y="311"/>
                  <a:pt x="1150" y="311"/>
                  <a:pt x="1150" y="311"/>
                </a:cubicBezTo>
                <a:cubicBezTo>
                  <a:pt x="1131" y="293"/>
                  <a:pt x="1131" y="293"/>
                  <a:pt x="1131" y="293"/>
                </a:cubicBezTo>
                <a:moveTo>
                  <a:pt x="1218" y="285"/>
                </a:moveTo>
                <a:cubicBezTo>
                  <a:pt x="1215" y="291"/>
                  <a:pt x="1215" y="291"/>
                  <a:pt x="1215" y="291"/>
                </a:cubicBezTo>
                <a:cubicBezTo>
                  <a:pt x="1215" y="294"/>
                  <a:pt x="1215" y="294"/>
                  <a:pt x="1215" y="294"/>
                </a:cubicBezTo>
                <a:cubicBezTo>
                  <a:pt x="1215" y="297"/>
                  <a:pt x="1215" y="297"/>
                  <a:pt x="1215" y="297"/>
                </a:cubicBezTo>
                <a:cubicBezTo>
                  <a:pt x="1215" y="299"/>
                  <a:pt x="1215" y="299"/>
                  <a:pt x="1215" y="299"/>
                </a:cubicBezTo>
                <a:cubicBezTo>
                  <a:pt x="1218" y="299"/>
                  <a:pt x="1218" y="299"/>
                  <a:pt x="1218" y="299"/>
                </a:cubicBezTo>
                <a:cubicBezTo>
                  <a:pt x="1218" y="297"/>
                  <a:pt x="1218" y="297"/>
                  <a:pt x="1218" y="297"/>
                </a:cubicBezTo>
                <a:cubicBezTo>
                  <a:pt x="1218" y="285"/>
                  <a:pt x="1218" y="285"/>
                  <a:pt x="1218" y="285"/>
                </a:cubicBezTo>
                <a:moveTo>
                  <a:pt x="1220" y="282"/>
                </a:moveTo>
                <a:cubicBezTo>
                  <a:pt x="1218" y="285"/>
                  <a:pt x="1218" y="285"/>
                  <a:pt x="1218" y="285"/>
                </a:cubicBezTo>
                <a:cubicBezTo>
                  <a:pt x="1220" y="282"/>
                  <a:pt x="1220" y="282"/>
                  <a:pt x="1220" y="282"/>
                </a:cubicBezTo>
                <a:moveTo>
                  <a:pt x="1118" y="282"/>
                </a:moveTo>
                <a:cubicBezTo>
                  <a:pt x="1114" y="285"/>
                  <a:pt x="1114" y="285"/>
                  <a:pt x="1114" y="285"/>
                </a:cubicBezTo>
                <a:cubicBezTo>
                  <a:pt x="1119" y="285"/>
                  <a:pt x="1119" y="285"/>
                  <a:pt x="1119" y="285"/>
                </a:cubicBezTo>
                <a:cubicBezTo>
                  <a:pt x="1123" y="291"/>
                  <a:pt x="1123" y="291"/>
                  <a:pt x="1123" y="291"/>
                </a:cubicBezTo>
                <a:cubicBezTo>
                  <a:pt x="1118" y="282"/>
                  <a:pt x="1118" y="282"/>
                  <a:pt x="1118" y="282"/>
                </a:cubicBezTo>
                <a:moveTo>
                  <a:pt x="318" y="279"/>
                </a:moveTo>
                <a:cubicBezTo>
                  <a:pt x="321" y="282"/>
                  <a:pt x="321" y="282"/>
                  <a:pt x="321" y="282"/>
                </a:cubicBezTo>
                <a:cubicBezTo>
                  <a:pt x="318" y="279"/>
                  <a:pt x="318" y="279"/>
                  <a:pt x="318" y="279"/>
                </a:cubicBezTo>
                <a:moveTo>
                  <a:pt x="313" y="277"/>
                </a:moveTo>
                <a:cubicBezTo>
                  <a:pt x="315" y="279"/>
                  <a:pt x="315" y="279"/>
                  <a:pt x="315" y="279"/>
                </a:cubicBezTo>
                <a:cubicBezTo>
                  <a:pt x="313" y="277"/>
                  <a:pt x="313" y="277"/>
                  <a:pt x="313" y="277"/>
                </a:cubicBezTo>
                <a:moveTo>
                  <a:pt x="1218" y="277"/>
                </a:moveTo>
                <a:cubicBezTo>
                  <a:pt x="1215" y="277"/>
                  <a:pt x="1215" y="277"/>
                  <a:pt x="1215" y="277"/>
                </a:cubicBezTo>
                <a:cubicBezTo>
                  <a:pt x="1212" y="285"/>
                  <a:pt x="1212" y="285"/>
                  <a:pt x="1212" y="285"/>
                </a:cubicBezTo>
                <a:cubicBezTo>
                  <a:pt x="1212" y="291"/>
                  <a:pt x="1212" y="291"/>
                  <a:pt x="1212" y="291"/>
                </a:cubicBezTo>
                <a:cubicBezTo>
                  <a:pt x="1215" y="291"/>
                  <a:pt x="1215" y="291"/>
                  <a:pt x="1215" y="291"/>
                </a:cubicBezTo>
                <a:cubicBezTo>
                  <a:pt x="1218" y="285"/>
                  <a:pt x="1218" y="285"/>
                  <a:pt x="1218" y="285"/>
                </a:cubicBezTo>
                <a:cubicBezTo>
                  <a:pt x="1220" y="282"/>
                  <a:pt x="1220" y="282"/>
                  <a:pt x="1220" y="282"/>
                </a:cubicBezTo>
                <a:cubicBezTo>
                  <a:pt x="1220" y="279"/>
                  <a:pt x="1220" y="279"/>
                  <a:pt x="1220" y="279"/>
                </a:cubicBezTo>
                <a:cubicBezTo>
                  <a:pt x="1218" y="277"/>
                  <a:pt x="1218" y="277"/>
                  <a:pt x="1218" y="277"/>
                </a:cubicBezTo>
                <a:moveTo>
                  <a:pt x="1218" y="277"/>
                </a:moveTo>
                <a:cubicBezTo>
                  <a:pt x="1215" y="277"/>
                  <a:pt x="1215" y="277"/>
                  <a:pt x="1215" y="277"/>
                </a:cubicBezTo>
                <a:cubicBezTo>
                  <a:pt x="1212" y="285"/>
                  <a:pt x="1212" y="285"/>
                  <a:pt x="1212" y="285"/>
                </a:cubicBezTo>
                <a:cubicBezTo>
                  <a:pt x="1215" y="277"/>
                  <a:pt x="1215" y="277"/>
                  <a:pt x="1215" y="277"/>
                </a:cubicBezTo>
                <a:cubicBezTo>
                  <a:pt x="1218" y="277"/>
                  <a:pt x="1218" y="277"/>
                  <a:pt x="1218" y="277"/>
                </a:cubicBezTo>
                <a:moveTo>
                  <a:pt x="1218" y="277"/>
                </a:moveTo>
                <a:cubicBezTo>
                  <a:pt x="1220" y="279"/>
                  <a:pt x="1220" y="279"/>
                  <a:pt x="1220" y="279"/>
                </a:cubicBezTo>
                <a:cubicBezTo>
                  <a:pt x="1218" y="277"/>
                  <a:pt x="1218" y="277"/>
                  <a:pt x="1218" y="277"/>
                </a:cubicBezTo>
                <a:moveTo>
                  <a:pt x="416" y="274"/>
                </a:moveTo>
                <a:cubicBezTo>
                  <a:pt x="411" y="274"/>
                  <a:pt x="411" y="274"/>
                  <a:pt x="411" y="274"/>
                </a:cubicBezTo>
                <a:cubicBezTo>
                  <a:pt x="411" y="279"/>
                  <a:pt x="411" y="279"/>
                  <a:pt x="411" y="279"/>
                </a:cubicBezTo>
                <a:cubicBezTo>
                  <a:pt x="416" y="279"/>
                  <a:pt x="416" y="279"/>
                  <a:pt x="416" y="279"/>
                </a:cubicBezTo>
                <a:cubicBezTo>
                  <a:pt x="416" y="274"/>
                  <a:pt x="416" y="274"/>
                  <a:pt x="416" y="274"/>
                </a:cubicBezTo>
                <a:moveTo>
                  <a:pt x="460" y="274"/>
                </a:moveTo>
                <a:cubicBezTo>
                  <a:pt x="454" y="274"/>
                  <a:pt x="454" y="274"/>
                  <a:pt x="454" y="274"/>
                </a:cubicBezTo>
                <a:cubicBezTo>
                  <a:pt x="454" y="279"/>
                  <a:pt x="454" y="279"/>
                  <a:pt x="454" y="279"/>
                </a:cubicBezTo>
                <a:cubicBezTo>
                  <a:pt x="460" y="279"/>
                  <a:pt x="460" y="279"/>
                  <a:pt x="460" y="279"/>
                </a:cubicBezTo>
                <a:cubicBezTo>
                  <a:pt x="460" y="274"/>
                  <a:pt x="460" y="274"/>
                  <a:pt x="460" y="274"/>
                </a:cubicBezTo>
                <a:moveTo>
                  <a:pt x="449" y="271"/>
                </a:moveTo>
                <a:cubicBezTo>
                  <a:pt x="443" y="271"/>
                  <a:pt x="443" y="271"/>
                  <a:pt x="443" y="271"/>
                </a:cubicBezTo>
                <a:cubicBezTo>
                  <a:pt x="443" y="277"/>
                  <a:pt x="443" y="277"/>
                  <a:pt x="443" y="277"/>
                </a:cubicBezTo>
                <a:cubicBezTo>
                  <a:pt x="449" y="277"/>
                  <a:pt x="449" y="277"/>
                  <a:pt x="449" y="277"/>
                </a:cubicBezTo>
                <a:cubicBezTo>
                  <a:pt x="449" y="271"/>
                  <a:pt x="449" y="271"/>
                  <a:pt x="449" y="271"/>
                </a:cubicBezTo>
                <a:moveTo>
                  <a:pt x="101" y="268"/>
                </a:moveTo>
                <a:cubicBezTo>
                  <a:pt x="95" y="268"/>
                  <a:pt x="95" y="268"/>
                  <a:pt x="95" y="268"/>
                </a:cubicBezTo>
                <a:cubicBezTo>
                  <a:pt x="95" y="274"/>
                  <a:pt x="95" y="274"/>
                  <a:pt x="95" y="274"/>
                </a:cubicBezTo>
                <a:cubicBezTo>
                  <a:pt x="101" y="274"/>
                  <a:pt x="101" y="274"/>
                  <a:pt x="101" y="274"/>
                </a:cubicBezTo>
                <a:cubicBezTo>
                  <a:pt x="101" y="268"/>
                  <a:pt x="101" y="268"/>
                  <a:pt x="101" y="268"/>
                </a:cubicBezTo>
                <a:moveTo>
                  <a:pt x="1173" y="267"/>
                </a:moveTo>
                <a:cubicBezTo>
                  <a:pt x="1165" y="275"/>
                  <a:pt x="1165" y="275"/>
                  <a:pt x="1165" y="275"/>
                </a:cubicBezTo>
                <a:cubicBezTo>
                  <a:pt x="1175" y="270"/>
                  <a:pt x="1175" y="270"/>
                  <a:pt x="1175" y="270"/>
                </a:cubicBezTo>
                <a:cubicBezTo>
                  <a:pt x="1173" y="267"/>
                  <a:pt x="1173" y="267"/>
                  <a:pt x="1173" y="267"/>
                </a:cubicBezTo>
                <a:moveTo>
                  <a:pt x="299" y="262"/>
                </a:moveTo>
                <a:cubicBezTo>
                  <a:pt x="299" y="271"/>
                  <a:pt x="299" y="271"/>
                  <a:pt x="299" y="271"/>
                </a:cubicBezTo>
                <a:cubicBezTo>
                  <a:pt x="310" y="277"/>
                  <a:pt x="310" y="277"/>
                  <a:pt x="310" y="277"/>
                </a:cubicBezTo>
                <a:cubicBezTo>
                  <a:pt x="303" y="270"/>
                  <a:pt x="303" y="270"/>
                  <a:pt x="303" y="270"/>
                </a:cubicBezTo>
                <a:cubicBezTo>
                  <a:pt x="299" y="262"/>
                  <a:pt x="299" y="262"/>
                  <a:pt x="299" y="262"/>
                </a:cubicBezTo>
                <a:moveTo>
                  <a:pt x="1022" y="260"/>
                </a:moveTo>
                <a:cubicBezTo>
                  <a:pt x="1017" y="262"/>
                  <a:pt x="1017" y="262"/>
                  <a:pt x="1017" y="262"/>
                </a:cubicBezTo>
                <a:cubicBezTo>
                  <a:pt x="1022" y="279"/>
                  <a:pt x="1022" y="279"/>
                  <a:pt x="1022" y="279"/>
                </a:cubicBezTo>
                <a:cubicBezTo>
                  <a:pt x="1022" y="260"/>
                  <a:pt x="1022" y="260"/>
                  <a:pt x="1022" y="260"/>
                </a:cubicBezTo>
                <a:moveTo>
                  <a:pt x="1082" y="260"/>
                </a:moveTo>
                <a:cubicBezTo>
                  <a:pt x="1078" y="263"/>
                  <a:pt x="1068" y="272"/>
                  <a:pt x="1065" y="277"/>
                </a:cubicBezTo>
                <a:cubicBezTo>
                  <a:pt x="1076" y="269"/>
                  <a:pt x="1075" y="272"/>
                  <a:pt x="1082" y="260"/>
                </a:cubicBezTo>
                <a:moveTo>
                  <a:pt x="1185" y="257"/>
                </a:moveTo>
                <a:cubicBezTo>
                  <a:pt x="1177" y="262"/>
                  <a:pt x="1177" y="262"/>
                  <a:pt x="1177" y="262"/>
                </a:cubicBezTo>
                <a:cubicBezTo>
                  <a:pt x="1182" y="262"/>
                  <a:pt x="1182" y="262"/>
                  <a:pt x="1182" y="262"/>
                </a:cubicBezTo>
                <a:cubicBezTo>
                  <a:pt x="1185" y="257"/>
                  <a:pt x="1185" y="257"/>
                  <a:pt x="1185" y="257"/>
                </a:cubicBezTo>
                <a:moveTo>
                  <a:pt x="394" y="254"/>
                </a:moveTo>
                <a:cubicBezTo>
                  <a:pt x="389" y="254"/>
                  <a:pt x="389" y="254"/>
                  <a:pt x="389" y="254"/>
                </a:cubicBezTo>
                <a:cubicBezTo>
                  <a:pt x="381" y="254"/>
                  <a:pt x="384" y="255"/>
                  <a:pt x="381" y="260"/>
                </a:cubicBezTo>
                <a:cubicBezTo>
                  <a:pt x="389" y="260"/>
                  <a:pt x="389" y="260"/>
                  <a:pt x="389" y="260"/>
                </a:cubicBezTo>
                <a:cubicBezTo>
                  <a:pt x="396" y="260"/>
                  <a:pt x="396" y="261"/>
                  <a:pt x="402" y="262"/>
                </a:cubicBezTo>
                <a:cubicBezTo>
                  <a:pt x="402" y="262"/>
                  <a:pt x="402" y="262"/>
                  <a:pt x="402" y="262"/>
                </a:cubicBezTo>
                <a:cubicBezTo>
                  <a:pt x="411" y="265"/>
                  <a:pt x="411" y="265"/>
                  <a:pt x="411" y="265"/>
                </a:cubicBezTo>
                <a:cubicBezTo>
                  <a:pt x="411" y="265"/>
                  <a:pt x="411" y="265"/>
                  <a:pt x="411" y="265"/>
                </a:cubicBezTo>
                <a:cubicBezTo>
                  <a:pt x="411" y="265"/>
                  <a:pt x="411" y="265"/>
                  <a:pt x="411" y="266"/>
                </a:cubicBezTo>
                <a:cubicBezTo>
                  <a:pt x="411" y="266"/>
                  <a:pt x="411" y="266"/>
                  <a:pt x="411" y="266"/>
                </a:cubicBezTo>
                <a:cubicBezTo>
                  <a:pt x="411" y="266"/>
                  <a:pt x="411" y="266"/>
                  <a:pt x="411" y="266"/>
                </a:cubicBezTo>
                <a:cubicBezTo>
                  <a:pt x="412" y="266"/>
                  <a:pt x="412" y="266"/>
                  <a:pt x="412" y="266"/>
                </a:cubicBezTo>
                <a:cubicBezTo>
                  <a:pt x="412" y="266"/>
                  <a:pt x="412" y="266"/>
                  <a:pt x="412" y="266"/>
                </a:cubicBezTo>
                <a:cubicBezTo>
                  <a:pt x="412" y="266"/>
                  <a:pt x="412" y="266"/>
                  <a:pt x="412" y="266"/>
                </a:cubicBezTo>
                <a:cubicBezTo>
                  <a:pt x="412" y="266"/>
                  <a:pt x="412" y="266"/>
                  <a:pt x="412" y="266"/>
                </a:cubicBezTo>
                <a:cubicBezTo>
                  <a:pt x="412" y="266"/>
                  <a:pt x="412" y="266"/>
                  <a:pt x="412" y="266"/>
                </a:cubicBezTo>
                <a:cubicBezTo>
                  <a:pt x="414" y="268"/>
                  <a:pt x="416" y="269"/>
                  <a:pt x="417" y="269"/>
                </a:cubicBezTo>
                <a:cubicBezTo>
                  <a:pt x="417" y="269"/>
                  <a:pt x="417" y="269"/>
                  <a:pt x="417" y="269"/>
                </a:cubicBezTo>
                <a:cubicBezTo>
                  <a:pt x="417" y="269"/>
                  <a:pt x="417" y="269"/>
                  <a:pt x="417" y="269"/>
                </a:cubicBezTo>
                <a:cubicBezTo>
                  <a:pt x="417" y="269"/>
                  <a:pt x="417" y="269"/>
                  <a:pt x="417" y="269"/>
                </a:cubicBezTo>
                <a:cubicBezTo>
                  <a:pt x="417" y="269"/>
                  <a:pt x="417" y="269"/>
                  <a:pt x="417" y="269"/>
                </a:cubicBezTo>
                <a:cubicBezTo>
                  <a:pt x="417" y="269"/>
                  <a:pt x="417" y="269"/>
                  <a:pt x="417" y="269"/>
                </a:cubicBezTo>
                <a:cubicBezTo>
                  <a:pt x="417" y="269"/>
                  <a:pt x="417" y="269"/>
                  <a:pt x="417" y="269"/>
                </a:cubicBezTo>
                <a:cubicBezTo>
                  <a:pt x="416" y="269"/>
                  <a:pt x="414" y="268"/>
                  <a:pt x="412" y="266"/>
                </a:cubicBezTo>
                <a:cubicBezTo>
                  <a:pt x="412" y="266"/>
                  <a:pt x="412" y="266"/>
                  <a:pt x="412" y="266"/>
                </a:cubicBezTo>
                <a:cubicBezTo>
                  <a:pt x="412" y="266"/>
                  <a:pt x="412" y="266"/>
                  <a:pt x="412" y="266"/>
                </a:cubicBezTo>
                <a:cubicBezTo>
                  <a:pt x="412" y="266"/>
                  <a:pt x="412" y="266"/>
                  <a:pt x="412" y="266"/>
                </a:cubicBezTo>
                <a:cubicBezTo>
                  <a:pt x="412" y="266"/>
                  <a:pt x="412" y="266"/>
                  <a:pt x="412" y="266"/>
                </a:cubicBezTo>
                <a:cubicBezTo>
                  <a:pt x="412" y="266"/>
                  <a:pt x="412" y="266"/>
                  <a:pt x="411" y="266"/>
                </a:cubicBezTo>
                <a:cubicBezTo>
                  <a:pt x="411" y="266"/>
                  <a:pt x="411" y="266"/>
                  <a:pt x="411" y="266"/>
                </a:cubicBezTo>
                <a:cubicBezTo>
                  <a:pt x="411" y="266"/>
                  <a:pt x="411" y="266"/>
                  <a:pt x="411" y="266"/>
                </a:cubicBezTo>
                <a:cubicBezTo>
                  <a:pt x="411" y="265"/>
                  <a:pt x="411" y="265"/>
                  <a:pt x="411" y="265"/>
                </a:cubicBezTo>
                <a:cubicBezTo>
                  <a:pt x="411" y="265"/>
                  <a:pt x="411" y="265"/>
                  <a:pt x="411" y="265"/>
                </a:cubicBezTo>
                <a:cubicBezTo>
                  <a:pt x="413" y="271"/>
                  <a:pt x="413" y="271"/>
                  <a:pt x="413" y="271"/>
                </a:cubicBezTo>
                <a:cubicBezTo>
                  <a:pt x="419" y="271"/>
                  <a:pt x="419" y="271"/>
                  <a:pt x="419" y="271"/>
                </a:cubicBezTo>
                <a:cubicBezTo>
                  <a:pt x="430" y="272"/>
                  <a:pt x="430" y="272"/>
                  <a:pt x="430" y="272"/>
                </a:cubicBezTo>
                <a:cubicBezTo>
                  <a:pt x="424" y="277"/>
                  <a:pt x="424" y="277"/>
                  <a:pt x="424" y="277"/>
                </a:cubicBezTo>
                <a:cubicBezTo>
                  <a:pt x="432" y="277"/>
                  <a:pt x="432" y="277"/>
                  <a:pt x="432" y="277"/>
                </a:cubicBezTo>
                <a:cubicBezTo>
                  <a:pt x="443" y="277"/>
                  <a:pt x="443" y="277"/>
                  <a:pt x="443" y="277"/>
                </a:cubicBezTo>
                <a:cubicBezTo>
                  <a:pt x="443" y="271"/>
                  <a:pt x="443" y="271"/>
                  <a:pt x="443" y="271"/>
                </a:cubicBezTo>
                <a:cubicBezTo>
                  <a:pt x="432" y="271"/>
                  <a:pt x="432" y="271"/>
                  <a:pt x="432" y="271"/>
                </a:cubicBezTo>
                <a:cubicBezTo>
                  <a:pt x="443" y="271"/>
                  <a:pt x="443" y="271"/>
                  <a:pt x="443" y="271"/>
                </a:cubicBezTo>
                <a:cubicBezTo>
                  <a:pt x="443" y="268"/>
                  <a:pt x="443" y="268"/>
                  <a:pt x="441" y="268"/>
                </a:cubicBezTo>
                <a:cubicBezTo>
                  <a:pt x="440" y="268"/>
                  <a:pt x="438" y="268"/>
                  <a:pt x="435" y="268"/>
                </a:cubicBezTo>
                <a:cubicBezTo>
                  <a:pt x="428" y="268"/>
                  <a:pt x="428" y="267"/>
                  <a:pt x="421" y="265"/>
                </a:cubicBezTo>
                <a:cubicBezTo>
                  <a:pt x="421" y="265"/>
                  <a:pt x="421" y="265"/>
                  <a:pt x="421" y="265"/>
                </a:cubicBezTo>
                <a:cubicBezTo>
                  <a:pt x="421" y="265"/>
                  <a:pt x="421" y="265"/>
                  <a:pt x="421" y="266"/>
                </a:cubicBezTo>
                <a:cubicBezTo>
                  <a:pt x="421" y="266"/>
                  <a:pt x="421" y="266"/>
                  <a:pt x="421" y="266"/>
                </a:cubicBezTo>
                <a:cubicBezTo>
                  <a:pt x="421" y="266"/>
                  <a:pt x="421" y="266"/>
                  <a:pt x="421" y="266"/>
                </a:cubicBezTo>
                <a:cubicBezTo>
                  <a:pt x="421" y="266"/>
                  <a:pt x="421" y="266"/>
                  <a:pt x="421" y="266"/>
                </a:cubicBezTo>
                <a:cubicBezTo>
                  <a:pt x="421" y="266"/>
                  <a:pt x="421" y="266"/>
                  <a:pt x="421" y="266"/>
                </a:cubicBezTo>
                <a:cubicBezTo>
                  <a:pt x="421" y="265"/>
                  <a:pt x="421" y="265"/>
                  <a:pt x="421" y="265"/>
                </a:cubicBezTo>
                <a:cubicBezTo>
                  <a:pt x="421" y="265"/>
                  <a:pt x="421" y="265"/>
                  <a:pt x="421" y="265"/>
                </a:cubicBezTo>
                <a:cubicBezTo>
                  <a:pt x="408" y="260"/>
                  <a:pt x="408" y="260"/>
                  <a:pt x="408" y="260"/>
                </a:cubicBezTo>
                <a:cubicBezTo>
                  <a:pt x="402" y="260"/>
                  <a:pt x="402" y="260"/>
                  <a:pt x="402" y="260"/>
                </a:cubicBezTo>
                <a:cubicBezTo>
                  <a:pt x="394" y="254"/>
                  <a:pt x="394" y="254"/>
                  <a:pt x="394" y="254"/>
                </a:cubicBezTo>
                <a:moveTo>
                  <a:pt x="1218" y="254"/>
                </a:moveTo>
                <a:cubicBezTo>
                  <a:pt x="1212" y="257"/>
                  <a:pt x="1212" y="257"/>
                  <a:pt x="1212" y="257"/>
                </a:cubicBezTo>
                <a:cubicBezTo>
                  <a:pt x="1218" y="260"/>
                  <a:pt x="1218" y="260"/>
                  <a:pt x="1218" y="260"/>
                </a:cubicBezTo>
                <a:cubicBezTo>
                  <a:pt x="1218" y="254"/>
                  <a:pt x="1218" y="254"/>
                  <a:pt x="1218" y="254"/>
                </a:cubicBezTo>
                <a:moveTo>
                  <a:pt x="998" y="251"/>
                </a:moveTo>
                <a:cubicBezTo>
                  <a:pt x="1003" y="256"/>
                  <a:pt x="1007" y="261"/>
                  <a:pt x="1012" y="269"/>
                </a:cubicBezTo>
                <a:cubicBezTo>
                  <a:pt x="1014" y="265"/>
                  <a:pt x="1014" y="265"/>
                  <a:pt x="1014" y="265"/>
                </a:cubicBezTo>
                <a:cubicBezTo>
                  <a:pt x="1003" y="251"/>
                  <a:pt x="1003" y="251"/>
                  <a:pt x="1003" y="251"/>
                </a:cubicBezTo>
                <a:cubicBezTo>
                  <a:pt x="998" y="251"/>
                  <a:pt x="998" y="251"/>
                  <a:pt x="998" y="251"/>
                </a:cubicBezTo>
                <a:moveTo>
                  <a:pt x="267" y="248"/>
                </a:moveTo>
                <a:cubicBezTo>
                  <a:pt x="272" y="254"/>
                  <a:pt x="272" y="254"/>
                  <a:pt x="272" y="254"/>
                </a:cubicBezTo>
                <a:cubicBezTo>
                  <a:pt x="273" y="253"/>
                  <a:pt x="273" y="253"/>
                  <a:pt x="273" y="253"/>
                </a:cubicBezTo>
                <a:cubicBezTo>
                  <a:pt x="272" y="254"/>
                  <a:pt x="272" y="254"/>
                  <a:pt x="272" y="254"/>
                </a:cubicBezTo>
                <a:cubicBezTo>
                  <a:pt x="267" y="248"/>
                  <a:pt x="267" y="248"/>
                  <a:pt x="267" y="248"/>
                </a:cubicBezTo>
                <a:moveTo>
                  <a:pt x="1216" y="247"/>
                </a:moveTo>
                <a:cubicBezTo>
                  <a:pt x="1212" y="257"/>
                  <a:pt x="1212" y="257"/>
                  <a:pt x="1212" y="257"/>
                </a:cubicBezTo>
                <a:cubicBezTo>
                  <a:pt x="1218" y="254"/>
                  <a:pt x="1218" y="254"/>
                  <a:pt x="1218" y="254"/>
                </a:cubicBezTo>
                <a:cubicBezTo>
                  <a:pt x="1216" y="247"/>
                  <a:pt x="1216" y="247"/>
                  <a:pt x="1216" y="247"/>
                </a:cubicBezTo>
                <a:moveTo>
                  <a:pt x="362" y="228"/>
                </a:moveTo>
                <a:cubicBezTo>
                  <a:pt x="359" y="231"/>
                  <a:pt x="359" y="231"/>
                  <a:pt x="359" y="231"/>
                </a:cubicBezTo>
                <a:cubicBezTo>
                  <a:pt x="362" y="228"/>
                  <a:pt x="362" y="228"/>
                  <a:pt x="362" y="228"/>
                </a:cubicBezTo>
                <a:moveTo>
                  <a:pt x="383" y="225"/>
                </a:moveTo>
                <a:cubicBezTo>
                  <a:pt x="392" y="240"/>
                  <a:pt x="392" y="240"/>
                  <a:pt x="392" y="240"/>
                </a:cubicBezTo>
                <a:cubicBezTo>
                  <a:pt x="383" y="225"/>
                  <a:pt x="383" y="225"/>
                  <a:pt x="383" y="225"/>
                </a:cubicBezTo>
                <a:moveTo>
                  <a:pt x="354" y="223"/>
                </a:moveTo>
                <a:cubicBezTo>
                  <a:pt x="359" y="223"/>
                  <a:pt x="359" y="223"/>
                  <a:pt x="359" y="223"/>
                </a:cubicBezTo>
                <a:cubicBezTo>
                  <a:pt x="354" y="223"/>
                  <a:pt x="354" y="223"/>
                  <a:pt x="354" y="223"/>
                </a:cubicBezTo>
                <a:moveTo>
                  <a:pt x="362" y="223"/>
                </a:moveTo>
                <a:cubicBezTo>
                  <a:pt x="359" y="223"/>
                  <a:pt x="359" y="223"/>
                  <a:pt x="359" y="223"/>
                </a:cubicBezTo>
                <a:cubicBezTo>
                  <a:pt x="354" y="223"/>
                  <a:pt x="354" y="223"/>
                  <a:pt x="354" y="223"/>
                </a:cubicBezTo>
                <a:cubicBezTo>
                  <a:pt x="351" y="225"/>
                  <a:pt x="351" y="225"/>
                  <a:pt x="351" y="225"/>
                </a:cubicBezTo>
                <a:cubicBezTo>
                  <a:pt x="351" y="231"/>
                  <a:pt x="351" y="231"/>
                  <a:pt x="351" y="231"/>
                </a:cubicBezTo>
                <a:cubicBezTo>
                  <a:pt x="359" y="231"/>
                  <a:pt x="359" y="231"/>
                  <a:pt x="359" y="231"/>
                </a:cubicBezTo>
                <a:cubicBezTo>
                  <a:pt x="362" y="228"/>
                  <a:pt x="362" y="228"/>
                  <a:pt x="362" y="228"/>
                </a:cubicBezTo>
                <a:cubicBezTo>
                  <a:pt x="362" y="223"/>
                  <a:pt x="362" y="223"/>
                  <a:pt x="362" y="223"/>
                </a:cubicBezTo>
                <a:moveTo>
                  <a:pt x="383" y="214"/>
                </a:moveTo>
                <a:cubicBezTo>
                  <a:pt x="383" y="214"/>
                  <a:pt x="383" y="214"/>
                  <a:pt x="383" y="214"/>
                </a:cubicBezTo>
                <a:moveTo>
                  <a:pt x="1258" y="211"/>
                </a:moveTo>
                <a:cubicBezTo>
                  <a:pt x="1253" y="211"/>
                  <a:pt x="1253" y="211"/>
                  <a:pt x="1253" y="211"/>
                </a:cubicBezTo>
                <a:cubicBezTo>
                  <a:pt x="1253" y="220"/>
                  <a:pt x="1253" y="220"/>
                  <a:pt x="1253" y="220"/>
                </a:cubicBezTo>
                <a:cubicBezTo>
                  <a:pt x="1258" y="220"/>
                  <a:pt x="1258" y="220"/>
                  <a:pt x="1258" y="220"/>
                </a:cubicBezTo>
                <a:cubicBezTo>
                  <a:pt x="1258" y="211"/>
                  <a:pt x="1258" y="211"/>
                  <a:pt x="1258" y="211"/>
                </a:cubicBezTo>
                <a:moveTo>
                  <a:pt x="1258" y="205"/>
                </a:moveTo>
                <a:cubicBezTo>
                  <a:pt x="1255" y="208"/>
                  <a:pt x="1255" y="208"/>
                  <a:pt x="1255" y="208"/>
                </a:cubicBezTo>
                <a:cubicBezTo>
                  <a:pt x="1253" y="211"/>
                  <a:pt x="1253" y="211"/>
                  <a:pt x="1253" y="211"/>
                </a:cubicBezTo>
                <a:cubicBezTo>
                  <a:pt x="1258" y="211"/>
                  <a:pt x="1258" y="211"/>
                  <a:pt x="1258" y="211"/>
                </a:cubicBezTo>
                <a:cubicBezTo>
                  <a:pt x="1264" y="214"/>
                  <a:pt x="1264" y="214"/>
                  <a:pt x="1264" y="214"/>
                </a:cubicBezTo>
                <a:cubicBezTo>
                  <a:pt x="1267" y="211"/>
                  <a:pt x="1267" y="211"/>
                  <a:pt x="1267" y="211"/>
                </a:cubicBezTo>
                <a:cubicBezTo>
                  <a:pt x="1258" y="205"/>
                  <a:pt x="1258" y="205"/>
                  <a:pt x="1258" y="205"/>
                </a:cubicBezTo>
                <a:moveTo>
                  <a:pt x="242" y="205"/>
                </a:moveTo>
                <a:cubicBezTo>
                  <a:pt x="237" y="205"/>
                  <a:pt x="237" y="205"/>
                  <a:pt x="237" y="205"/>
                </a:cubicBezTo>
                <a:cubicBezTo>
                  <a:pt x="245" y="213"/>
                  <a:pt x="260" y="237"/>
                  <a:pt x="267" y="248"/>
                </a:cubicBezTo>
                <a:cubicBezTo>
                  <a:pt x="273" y="253"/>
                  <a:pt x="273" y="253"/>
                  <a:pt x="273" y="253"/>
                </a:cubicBezTo>
                <a:cubicBezTo>
                  <a:pt x="274" y="251"/>
                  <a:pt x="274" y="251"/>
                  <a:pt x="274" y="251"/>
                </a:cubicBezTo>
                <a:cubicBezTo>
                  <a:pt x="273" y="253"/>
                  <a:pt x="273" y="253"/>
                  <a:pt x="273" y="253"/>
                </a:cubicBezTo>
                <a:cubicBezTo>
                  <a:pt x="278" y="256"/>
                  <a:pt x="278" y="256"/>
                  <a:pt x="278" y="256"/>
                </a:cubicBezTo>
                <a:cubicBezTo>
                  <a:pt x="272" y="248"/>
                  <a:pt x="272" y="248"/>
                  <a:pt x="272" y="248"/>
                </a:cubicBezTo>
                <a:cubicBezTo>
                  <a:pt x="256" y="225"/>
                  <a:pt x="256" y="225"/>
                  <a:pt x="256" y="225"/>
                </a:cubicBezTo>
                <a:cubicBezTo>
                  <a:pt x="256" y="223"/>
                  <a:pt x="256" y="223"/>
                  <a:pt x="256" y="223"/>
                </a:cubicBezTo>
                <a:cubicBezTo>
                  <a:pt x="259" y="219"/>
                  <a:pt x="259" y="219"/>
                  <a:pt x="259" y="219"/>
                </a:cubicBezTo>
                <a:cubicBezTo>
                  <a:pt x="264" y="223"/>
                  <a:pt x="264" y="223"/>
                  <a:pt x="264" y="223"/>
                </a:cubicBezTo>
                <a:cubicBezTo>
                  <a:pt x="253" y="216"/>
                  <a:pt x="253" y="216"/>
                  <a:pt x="253" y="216"/>
                </a:cubicBezTo>
                <a:cubicBezTo>
                  <a:pt x="252" y="223"/>
                  <a:pt x="252" y="223"/>
                  <a:pt x="252" y="223"/>
                </a:cubicBezTo>
                <a:cubicBezTo>
                  <a:pt x="242" y="205"/>
                  <a:pt x="242" y="205"/>
                  <a:pt x="242" y="205"/>
                </a:cubicBezTo>
                <a:moveTo>
                  <a:pt x="1239" y="197"/>
                </a:moveTo>
                <a:cubicBezTo>
                  <a:pt x="1239" y="205"/>
                  <a:pt x="1239" y="205"/>
                  <a:pt x="1239" y="205"/>
                </a:cubicBezTo>
                <a:cubicBezTo>
                  <a:pt x="1239" y="197"/>
                  <a:pt x="1239" y="197"/>
                  <a:pt x="1239" y="197"/>
                </a:cubicBezTo>
                <a:moveTo>
                  <a:pt x="402" y="376"/>
                </a:moveTo>
                <a:cubicBezTo>
                  <a:pt x="402" y="371"/>
                  <a:pt x="402" y="371"/>
                  <a:pt x="402" y="371"/>
                </a:cubicBezTo>
                <a:cubicBezTo>
                  <a:pt x="402" y="376"/>
                  <a:pt x="402" y="376"/>
                  <a:pt x="402" y="376"/>
                </a:cubicBezTo>
                <a:cubicBezTo>
                  <a:pt x="408" y="376"/>
                  <a:pt x="408" y="376"/>
                  <a:pt x="408" y="376"/>
                </a:cubicBezTo>
                <a:cubicBezTo>
                  <a:pt x="402" y="376"/>
                  <a:pt x="402" y="376"/>
                  <a:pt x="402" y="376"/>
                </a:cubicBezTo>
                <a:moveTo>
                  <a:pt x="405" y="362"/>
                </a:moveTo>
                <a:cubicBezTo>
                  <a:pt x="405" y="362"/>
                  <a:pt x="405" y="362"/>
                  <a:pt x="405" y="362"/>
                </a:cubicBezTo>
                <a:moveTo>
                  <a:pt x="400" y="317"/>
                </a:moveTo>
                <a:cubicBezTo>
                  <a:pt x="400" y="317"/>
                  <a:pt x="400" y="317"/>
                  <a:pt x="400" y="317"/>
                </a:cubicBezTo>
                <a:moveTo>
                  <a:pt x="416" y="317"/>
                </a:moveTo>
                <a:cubicBezTo>
                  <a:pt x="416" y="317"/>
                  <a:pt x="416" y="317"/>
                  <a:pt x="416" y="317"/>
                </a:cubicBezTo>
                <a:cubicBezTo>
                  <a:pt x="419" y="314"/>
                  <a:pt x="419" y="314"/>
                  <a:pt x="419" y="314"/>
                </a:cubicBezTo>
                <a:cubicBezTo>
                  <a:pt x="421" y="308"/>
                  <a:pt x="421" y="308"/>
                  <a:pt x="421" y="308"/>
                </a:cubicBezTo>
                <a:cubicBezTo>
                  <a:pt x="419" y="314"/>
                  <a:pt x="419" y="314"/>
                  <a:pt x="419" y="314"/>
                </a:cubicBezTo>
                <a:cubicBezTo>
                  <a:pt x="416" y="317"/>
                  <a:pt x="416" y="317"/>
                  <a:pt x="416" y="317"/>
                </a:cubicBezTo>
                <a:cubicBezTo>
                  <a:pt x="416" y="317"/>
                  <a:pt x="416" y="317"/>
                  <a:pt x="416" y="317"/>
                </a:cubicBezTo>
                <a:moveTo>
                  <a:pt x="352" y="277"/>
                </a:moveTo>
                <a:cubicBezTo>
                  <a:pt x="352" y="277"/>
                  <a:pt x="352" y="277"/>
                  <a:pt x="352" y="277"/>
                </a:cubicBezTo>
                <a:cubicBezTo>
                  <a:pt x="352" y="277"/>
                  <a:pt x="352" y="277"/>
                  <a:pt x="352" y="277"/>
                </a:cubicBezTo>
                <a:cubicBezTo>
                  <a:pt x="352" y="277"/>
                  <a:pt x="352" y="277"/>
                  <a:pt x="352" y="277"/>
                </a:cubicBezTo>
                <a:moveTo>
                  <a:pt x="352" y="277"/>
                </a:moveTo>
                <a:cubicBezTo>
                  <a:pt x="351" y="277"/>
                  <a:pt x="351" y="277"/>
                  <a:pt x="351" y="277"/>
                </a:cubicBezTo>
                <a:cubicBezTo>
                  <a:pt x="351" y="277"/>
                  <a:pt x="351" y="277"/>
                  <a:pt x="352" y="277"/>
                </a:cubicBezTo>
                <a:moveTo>
                  <a:pt x="364" y="263"/>
                </a:moveTo>
                <a:cubicBezTo>
                  <a:pt x="364" y="263"/>
                  <a:pt x="364" y="263"/>
                  <a:pt x="364" y="263"/>
                </a:cubicBezTo>
                <a:cubicBezTo>
                  <a:pt x="364" y="263"/>
                  <a:pt x="364" y="263"/>
                  <a:pt x="364" y="263"/>
                </a:cubicBezTo>
                <a:moveTo>
                  <a:pt x="364" y="263"/>
                </a:moveTo>
                <a:cubicBezTo>
                  <a:pt x="364" y="263"/>
                  <a:pt x="364" y="263"/>
                  <a:pt x="364" y="263"/>
                </a:cubicBezTo>
                <a:cubicBezTo>
                  <a:pt x="364" y="263"/>
                  <a:pt x="364" y="263"/>
                  <a:pt x="364" y="263"/>
                </a:cubicBezTo>
                <a:moveTo>
                  <a:pt x="364" y="263"/>
                </a:moveTo>
                <a:cubicBezTo>
                  <a:pt x="364" y="262"/>
                  <a:pt x="364" y="262"/>
                  <a:pt x="364" y="262"/>
                </a:cubicBezTo>
                <a:cubicBezTo>
                  <a:pt x="364" y="262"/>
                  <a:pt x="364" y="262"/>
                  <a:pt x="364" y="263"/>
                </a:cubicBezTo>
                <a:moveTo>
                  <a:pt x="364" y="262"/>
                </a:moveTo>
                <a:cubicBezTo>
                  <a:pt x="364" y="262"/>
                  <a:pt x="364" y="262"/>
                  <a:pt x="364" y="262"/>
                </a:cubicBezTo>
                <a:moveTo>
                  <a:pt x="253" y="208"/>
                </a:moveTo>
                <a:cubicBezTo>
                  <a:pt x="253" y="208"/>
                  <a:pt x="253" y="208"/>
                  <a:pt x="253" y="208"/>
                </a:cubicBezTo>
                <a:cubicBezTo>
                  <a:pt x="253" y="208"/>
                  <a:pt x="253" y="208"/>
                  <a:pt x="253" y="208"/>
                </a:cubicBezTo>
                <a:cubicBezTo>
                  <a:pt x="253" y="208"/>
                  <a:pt x="253" y="208"/>
                  <a:pt x="253" y="208"/>
                </a:cubicBezTo>
                <a:moveTo>
                  <a:pt x="264" y="208"/>
                </a:moveTo>
                <a:cubicBezTo>
                  <a:pt x="264" y="208"/>
                  <a:pt x="264" y="208"/>
                  <a:pt x="264" y="208"/>
                </a:cubicBezTo>
                <a:cubicBezTo>
                  <a:pt x="264" y="214"/>
                  <a:pt x="264" y="214"/>
                  <a:pt x="264" y="214"/>
                </a:cubicBezTo>
                <a:cubicBezTo>
                  <a:pt x="264" y="217"/>
                  <a:pt x="264" y="217"/>
                  <a:pt x="264" y="217"/>
                </a:cubicBezTo>
                <a:cubicBezTo>
                  <a:pt x="269" y="217"/>
                  <a:pt x="269" y="217"/>
                  <a:pt x="269" y="217"/>
                </a:cubicBezTo>
                <a:cubicBezTo>
                  <a:pt x="264" y="217"/>
                  <a:pt x="264" y="217"/>
                  <a:pt x="264" y="217"/>
                </a:cubicBezTo>
                <a:cubicBezTo>
                  <a:pt x="261" y="214"/>
                  <a:pt x="261" y="214"/>
                  <a:pt x="261" y="214"/>
                </a:cubicBezTo>
                <a:cubicBezTo>
                  <a:pt x="264" y="217"/>
                  <a:pt x="264" y="217"/>
                  <a:pt x="264" y="217"/>
                </a:cubicBezTo>
                <a:cubicBezTo>
                  <a:pt x="264" y="214"/>
                  <a:pt x="264" y="214"/>
                  <a:pt x="264" y="214"/>
                </a:cubicBezTo>
                <a:cubicBezTo>
                  <a:pt x="261" y="214"/>
                  <a:pt x="261" y="214"/>
                  <a:pt x="261" y="214"/>
                </a:cubicBezTo>
                <a:cubicBezTo>
                  <a:pt x="264" y="214"/>
                  <a:pt x="264" y="214"/>
                  <a:pt x="264" y="214"/>
                </a:cubicBezTo>
                <a:cubicBezTo>
                  <a:pt x="264" y="208"/>
                  <a:pt x="264" y="208"/>
                  <a:pt x="264" y="208"/>
                </a:cubicBezTo>
                <a:moveTo>
                  <a:pt x="264" y="208"/>
                </a:moveTo>
                <a:cubicBezTo>
                  <a:pt x="269" y="208"/>
                  <a:pt x="269" y="208"/>
                  <a:pt x="269" y="208"/>
                </a:cubicBezTo>
                <a:cubicBezTo>
                  <a:pt x="264" y="208"/>
                  <a:pt x="264" y="208"/>
                  <a:pt x="264" y="208"/>
                </a:cubicBezTo>
                <a:moveTo>
                  <a:pt x="381" y="214"/>
                </a:moveTo>
                <a:cubicBezTo>
                  <a:pt x="381" y="214"/>
                  <a:pt x="381" y="214"/>
                  <a:pt x="381" y="214"/>
                </a:cubicBezTo>
                <a:cubicBezTo>
                  <a:pt x="381" y="208"/>
                  <a:pt x="381" y="208"/>
                  <a:pt x="381" y="208"/>
                </a:cubicBezTo>
                <a:cubicBezTo>
                  <a:pt x="381" y="214"/>
                  <a:pt x="381" y="214"/>
                  <a:pt x="381" y="214"/>
                </a:cubicBezTo>
                <a:cubicBezTo>
                  <a:pt x="383" y="214"/>
                  <a:pt x="383" y="214"/>
                  <a:pt x="383" y="214"/>
                </a:cubicBezTo>
                <a:cubicBezTo>
                  <a:pt x="381" y="217"/>
                  <a:pt x="381" y="217"/>
                  <a:pt x="381" y="217"/>
                </a:cubicBezTo>
                <a:cubicBezTo>
                  <a:pt x="375" y="217"/>
                  <a:pt x="375" y="217"/>
                  <a:pt x="375" y="217"/>
                </a:cubicBezTo>
                <a:cubicBezTo>
                  <a:pt x="375" y="208"/>
                  <a:pt x="375" y="208"/>
                  <a:pt x="375" y="208"/>
                </a:cubicBezTo>
                <a:cubicBezTo>
                  <a:pt x="375" y="217"/>
                  <a:pt x="375" y="217"/>
                  <a:pt x="375" y="217"/>
                </a:cubicBezTo>
                <a:cubicBezTo>
                  <a:pt x="375" y="208"/>
                  <a:pt x="375" y="208"/>
                  <a:pt x="375" y="208"/>
                </a:cubicBezTo>
                <a:cubicBezTo>
                  <a:pt x="375" y="217"/>
                  <a:pt x="375" y="217"/>
                  <a:pt x="375" y="217"/>
                </a:cubicBezTo>
                <a:cubicBezTo>
                  <a:pt x="381" y="217"/>
                  <a:pt x="381" y="217"/>
                  <a:pt x="381" y="217"/>
                </a:cubicBezTo>
                <a:cubicBezTo>
                  <a:pt x="383" y="214"/>
                  <a:pt x="383" y="214"/>
                  <a:pt x="383" y="214"/>
                </a:cubicBezTo>
                <a:cubicBezTo>
                  <a:pt x="381" y="214"/>
                  <a:pt x="381" y="214"/>
                  <a:pt x="381" y="214"/>
                </a:cubicBezTo>
                <a:moveTo>
                  <a:pt x="375" y="208"/>
                </a:moveTo>
                <a:cubicBezTo>
                  <a:pt x="381" y="208"/>
                  <a:pt x="381" y="208"/>
                  <a:pt x="381" y="208"/>
                </a:cubicBezTo>
                <a:cubicBezTo>
                  <a:pt x="375" y="208"/>
                  <a:pt x="375" y="208"/>
                  <a:pt x="375" y="208"/>
                </a:cubicBezTo>
                <a:moveTo>
                  <a:pt x="253" y="208"/>
                </a:moveTo>
                <a:cubicBezTo>
                  <a:pt x="251" y="208"/>
                  <a:pt x="249" y="208"/>
                  <a:pt x="248" y="206"/>
                </a:cubicBezTo>
                <a:cubicBezTo>
                  <a:pt x="249" y="208"/>
                  <a:pt x="251" y="208"/>
                  <a:pt x="253" y="208"/>
                </a:cubicBezTo>
                <a:moveTo>
                  <a:pt x="261" y="203"/>
                </a:moveTo>
                <a:cubicBezTo>
                  <a:pt x="261" y="203"/>
                  <a:pt x="261" y="203"/>
                  <a:pt x="261" y="203"/>
                </a:cubicBezTo>
                <a:cubicBezTo>
                  <a:pt x="261" y="203"/>
                  <a:pt x="261" y="203"/>
                  <a:pt x="261" y="203"/>
                </a:cubicBezTo>
                <a:moveTo>
                  <a:pt x="248" y="203"/>
                </a:moveTo>
                <a:cubicBezTo>
                  <a:pt x="248" y="203"/>
                  <a:pt x="248" y="203"/>
                  <a:pt x="248" y="203"/>
                </a:cubicBezTo>
                <a:cubicBezTo>
                  <a:pt x="248" y="205"/>
                  <a:pt x="248" y="205"/>
                  <a:pt x="248" y="205"/>
                </a:cubicBezTo>
                <a:cubicBezTo>
                  <a:pt x="248" y="205"/>
                  <a:pt x="248" y="205"/>
                  <a:pt x="248" y="206"/>
                </a:cubicBezTo>
                <a:cubicBezTo>
                  <a:pt x="248" y="205"/>
                  <a:pt x="248" y="205"/>
                  <a:pt x="248" y="205"/>
                </a:cubicBezTo>
                <a:cubicBezTo>
                  <a:pt x="248" y="203"/>
                  <a:pt x="248" y="203"/>
                  <a:pt x="248" y="203"/>
                </a:cubicBezTo>
                <a:cubicBezTo>
                  <a:pt x="248" y="205"/>
                  <a:pt x="248" y="205"/>
                  <a:pt x="248" y="205"/>
                </a:cubicBezTo>
                <a:cubicBezTo>
                  <a:pt x="248" y="203"/>
                  <a:pt x="248" y="203"/>
                  <a:pt x="248" y="203"/>
                </a:cubicBezTo>
                <a:moveTo>
                  <a:pt x="261" y="203"/>
                </a:moveTo>
                <a:cubicBezTo>
                  <a:pt x="261" y="203"/>
                  <a:pt x="261" y="203"/>
                  <a:pt x="261" y="203"/>
                </a:cubicBezTo>
                <a:cubicBezTo>
                  <a:pt x="261" y="203"/>
                  <a:pt x="261" y="203"/>
                  <a:pt x="261" y="203"/>
                </a:cubicBezTo>
                <a:cubicBezTo>
                  <a:pt x="261" y="203"/>
                  <a:pt x="261" y="203"/>
                  <a:pt x="261" y="203"/>
                </a:cubicBezTo>
                <a:moveTo>
                  <a:pt x="343" y="200"/>
                </a:moveTo>
                <a:cubicBezTo>
                  <a:pt x="334" y="200"/>
                  <a:pt x="334" y="200"/>
                  <a:pt x="334" y="200"/>
                </a:cubicBezTo>
                <a:cubicBezTo>
                  <a:pt x="343" y="200"/>
                  <a:pt x="343" y="200"/>
                  <a:pt x="343" y="200"/>
                </a:cubicBezTo>
                <a:moveTo>
                  <a:pt x="253" y="197"/>
                </a:moveTo>
                <a:cubicBezTo>
                  <a:pt x="261" y="197"/>
                  <a:pt x="261" y="197"/>
                  <a:pt x="261" y="197"/>
                </a:cubicBezTo>
                <a:cubicBezTo>
                  <a:pt x="253" y="197"/>
                  <a:pt x="253" y="197"/>
                  <a:pt x="253" y="197"/>
                </a:cubicBezTo>
                <a:moveTo>
                  <a:pt x="413" y="195"/>
                </a:moveTo>
                <a:cubicBezTo>
                  <a:pt x="409" y="195"/>
                  <a:pt x="409" y="195"/>
                  <a:pt x="409" y="195"/>
                </a:cubicBezTo>
                <a:cubicBezTo>
                  <a:pt x="408" y="197"/>
                  <a:pt x="408" y="197"/>
                  <a:pt x="408" y="197"/>
                </a:cubicBezTo>
                <a:cubicBezTo>
                  <a:pt x="409" y="195"/>
                  <a:pt x="409" y="195"/>
                  <a:pt x="409" y="195"/>
                </a:cubicBezTo>
                <a:cubicBezTo>
                  <a:pt x="228" y="195"/>
                  <a:pt x="228" y="195"/>
                  <a:pt x="228" y="195"/>
                </a:cubicBezTo>
                <a:cubicBezTo>
                  <a:pt x="237" y="205"/>
                  <a:pt x="237" y="205"/>
                  <a:pt x="237" y="205"/>
                </a:cubicBezTo>
                <a:cubicBezTo>
                  <a:pt x="242" y="205"/>
                  <a:pt x="242" y="205"/>
                  <a:pt x="242" y="205"/>
                </a:cubicBezTo>
                <a:cubicBezTo>
                  <a:pt x="252" y="223"/>
                  <a:pt x="252" y="223"/>
                  <a:pt x="252" y="223"/>
                </a:cubicBezTo>
                <a:cubicBezTo>
                  <a:pt x="253" y="216"/>
                  <a:pt x="253" y="216"/>
                  <a:pt x="253" y="216"/>
                </a:cubicBezTo>
                <a:cubicBezTo>
                  <a:pt x="264" y="223"/>
                  <a:pt x="264" y="223"/>
                  <a:pt x="264" y="223"/>
                </a:cubicBezTo>
                <a:cubicBezTo>
                  <a:pt x="299" y="262"/>
                  <a:pt x="299" y="262"/>
                  <a:pt x="299" y="262"/>
                </a:cubicBezTo>
                <a:cubicBezTo>
                  <a:pt x="303" y="270"/>
                  <a:pt x="303" y="270"/>
                  <a:pt x="303" y="270"/>
                </a:cubicBezTo>
                <a:cubicBezTo>
                  <a:pt x="310" y="277"/>
                  <a:pt x="310" y="277"/>
                  <a:pt x="310" y="277"/>
                </a:cubicBezTo>
                <a:cubicBezTo>
                  <a:pt x="313" y="277"/>
                  <a:pt x="313" y="277"/>
                  <a:pt x="313" y="277"/>
                </a:cubicBezTo>
                <a:cubicBezTo>
                  <a:pt x="315" y="279"/>
                  <a:pt x="315" y="279"/>
                  <a:pt x="315" y="279"/>
                </a:cubicBezTo>
                <a:cubicBezTo>
                  <a:pt x="318" y="279"/>
                  <a:pt x="318" y="279"/>
                  <a:pt x="318" y="279"/>
                </a:cubicBezTo>
                <a:cubicBezTo>
                  <a:pt x="321" y="282"/>
                  <a:pt x="321" y="282"/>
                  <a:pt x="321" y="282"/>
                </a:cubicBezTo>
                <a:cubicBezTo>
                  <a:pt x="335" y="288"/>
                  <a:pt x="335" y="288"/>
                  <a:pt x="335" y="288"/>
                </a:cubicBezTo>
                <a:cubicBezTo>
                  <a:pt x="345" y="286"/>
                  <a:pt x="345" y="286"/>
                  <a:pt x="345" y="286"/>
                </a:cubicBezTo>
                <a:cubicBezTo>
                  <a:pt x="364" y="297"/>
                  <a:pt x="364" y="297"/>
                  <a:pt x="364" y="297"/>
                </a:cubicBezTo>
                <a:cubicBezTo>
                  <a:pt x="370" y="297"/>
                  <a:pt x="370" y="297"/>
                  <a:pt x="370" y="297"/>
                </a:cubicBezTo>
                <a:cubicBezTo>
                  <a:pt x="379" y="303"/>
                  <a:pt x="372" y="301"/>
                  <a:pt x="384" y="303"/>
                </a:cubicBezTo>
                <a:cubicBezTo>
                  <a:pt x="384" y="303"/>
                  <a:pt x="384" y="303"/>
                  <a:pt x="384" y="303"/>
                </a:cubicBezTo>
                <a:cubicBezTo>
                  <a:pt x="372" y="301"/>
                  <a:pt x="379" y="303"/>
                  <a:pt x="370" y="297"/>
                </a:cubicBezTo>
                <a:cubicBezTo>
                  <a:pt x="364" y="297"/>
                  <a:pt x="364" y="297"/>
                  <a:pt x="364" y="297"/>
                </a:cubicBezTo>
                <a:cubicBezTo>
                  <a:pt x="372" y="302"/>
                  <a:pt x="377" y="301"/>
                  <a:pt x="378" y="314"/>
                </a:cubicBezTo>
                <a:cubicBezTo>
                  <a:pt x="383" y="314"/>
                  <a:pt x="383" y="314"/>
                  <a:pt x="383" y="314"/>
                </a:cubicBezTo>
                <a:cubicBezTo>
                  <a:pt x="381" y="310"/>
                  <a:pt x="381" y="310"/>
                  <a:pt x="381" y="310"/>
                </a:cubicBezTo>
                <a:cubicBezTo>
                  <a:pt x="383" y="314"/>
                  <a:pt x="383" y="314"/>
                  <a:pt x="383" y="314"/>
                </a:cubicBezTo>
                <a:cubicBezTo>
                  <a:pt x="386" y="314"/>
                  <a:pt x="386" y="314"/>
                  <a:pt x="386" y="314"/>
                </a:cubicBezTo>
                <a:cubicBezTo>
                  <a:pt x="389" y="317"/>
                  <a:pt x="389" y="317"/>
                  <a:pt x="389" y="317"/>
                </a:cubicBezTo>
                <a:cubicBezTo>
                  <a:pt x="391" y="314"/>
                  <a:pt x="391" y="314"/>
                  <a:pt x="391" y="314"/>
                </a:cubicBezTo>
                <a:cubicBezTo>
                  <a:pt x="389" y="317"/>
                  <a:pt x="389" y="317"/>
                  <a:pt x="389" y="317"/>
                </a:cubicBezTo>
                <a:cubicBezTo>
                  <a:pt x="386" y="314"/>
                  <a:pt x="386" y="314"/>
                  <a:pt x="386" y="314"/>
                </a:cubicBezTo>
                <a:cubicBezTo>
                  <a:pt x="389" y="319"/>
                  <a:pt x="389" y="319"/>
                  <a:pt x="389" y="319"/>
                </a:cubicBezTo>
                <a:cubicBezTo>
                  <a:pt x="397" y="319"/>
                  <a:pt x="397" y="319"/>
                  <a:pt x="397" y="319"/>
                </a:cubicBezTo>
                <a:cubicBezTo>
                  <a:pt x="402" y="322"/>
                  <a:pt x="402" y="322"/>
                  <a:pt x="402" y="322"/>
                </a:cubicBezTo>
                <a:cubicBezTo>
                  <a:pt x="403" y="316"/>
                  <a:pt x="403" y="316"/>
                  <a:pt x="403" y="316"/>
                </a:cubicBezTo>
                <a:cubicBezTo>
                  <a:pt x="411" y="319"/>
                  <a:pt x="411" y="319"/>
                  <a:pt x="411" y="319"/>
                </a:cubicBezTo>
                <a:cubicBezTo>
                  <a:pt x="412" y="326"/>
                  <a:pt x="413" y="326"/>
                  <a:pt x="413" y="334"/>
                </a:cubicBezTo>
                <a:cubicBezTo>
                  <a:pt x="413" y="336"/>
                  <a:pt x="413" y="336"/>
                  <a:pt x="413" y="336"/>
                </a:cubicBezTo>
                <a:cubicBezTo>
                  <a:pt x="413" y="346"/>
                  <a:pt x="403" y="345"/>
                  <a:pt x="400" y="362"/>
                </a:cubicBezTo>
                <a:cubicBezTo>
                  <a:pt x="405" y="362"/>
                  <a:pt x="405" y="362"/>
                  <a:pt x="405" y="362"/>
                </a:cubicBezTo>
                <a:cubicBezTo>
                  <a:pt x="405" y="362"/>
                  <a:pt x="405" y="362"/>
                  <a:pt x="405" y="362"/>
                </a:cubicBezTo>
                <a:cubicBezTo>
                  <a:pt x="400" y="362"/>
                  <a:pt x="400" y="362"/>
                  <a:pt x="400" y="362"/>
                </a:cubicBezTo>
                <a:cubicBezTo>
                  <a:pt x="403" y="368"/>
                  <a:pt x="403" y="368"/>
                  <a:pt x="403" y="368"/>
                </a:cubicBezTo>
                <a:cubicBezTo>
                  <a:pt x="395" y="374"/>
                  <a:pt x="397" y="367"/>
                  <a:pt x="397" y="382"/>
                </a:cubicBezTo>
                <a:cubicBezTo>
                  <a:pt x="408" y="386"/>
                  <a:pt x="397" y="382"/>
                  <a:pt x="408" y="391"/>
                </a:cubicBezTo>
                <a:cubicBezTo>
                  <a:pt x="407" y="389"/>
                  <a:pt x="400" y="377"/>
                  <a:pt x="400" y="376"/>
                </a:cubicBezTo>
                <a:cubicBezTo>
                  <a:pt x="400" y="376"/>
                  <a:pt x="400" y="376"/>
                  <a:pt x="400" y="376"/>
                </a:cubicBezTo>
                <a:cubicBezTo>
                  <a:pt x="400" y="377"/>
                  <a:pt x="407" y="389"/>
                  <a:pt x="408" y="391"/>
                </a:cubicBezTo>
                <a:cubicBezTo>
                  <a:pt x="408" y="391"/>
                  <a:pt x="408" y="391"/>
                  <a:pt x="408" y="391"/>
                </a:cubicBezTo>
                <a:cubicBezTo>
                  <a:pt x="483" y="391"/>
                  <a:pt x="483" y="391"/>
                  <a:pt x="483" y="391"/>
                </a:cubicBezTo>
                <a:cubicBezTo>
                  <a:pt x="483" y="320"/>
                  <a:pt x="483" y="320"/>
                  <a:pt x="483" y="320"/>
                </a:cubicBezTo>
                <a:cubicBezTo>
                  <a:pt x="481" y="319"/>
                  <a:pt x="480" y="317"/>
                  <a:pt x="479" y="314"/>
                </a:cubicBezTo>
                <a:cubicBezTo>
                  <a:pt x="481" y="308"/>
                  <a:pt x="481" y="308"/>
                  <a:pt x="481" y="308"/>
                </a:cubicBezTo>
                <a:cubicBezTo>
                  <a:pt x="465" y="311"/>
                  <a:pt x="465" y="311"/>
                  <a:pt x="465" y="311"/>
                </a:cubicBezTo>
                <a:cubicBezTo>
                  <a:pt x="454" y="311"/>
                  <a:pt x="454" y="311"/>
                  <a:pt x="454" y="311"/>
                </a:cubicBezTo>
                <a:cubicBezTo>
                  <a:pt x="440" y="305"/>
                  <a:pt x="440" y="305"/>
                  <a:pt x="440" y="305"/>
                </a:cubicBezTo>
                <a:cubicBezTo>
                  <a:pt x="438" y="311"/>
                  <a:pt x="438" y="311"/>
                  <a:pt x="438" y="311"/>
                </a:cubicBezTo>
                <a:cubicBezTo>
                  <a:pt x="441" y="316"/>
                  <a:pt x="441" y="316"/>
                  <a:pt x="441" y="316"/>
                </a:cubicBezTo>
                <a:cubicBezTo>
                  <a:pt x="438" y="311"/>
                  <a:pt x="438" y="311"/>
                  <a:pt x="438" y="311"/>
                </a:cubicBezTo>
                <a:cubicBezTo>
                  <a:pt x="435" y="314"/>
                  <a:pt x="435" y="314"/>
                  <a:pt x="435" y="314"/>
                </a:cubicBezTo>
                <a:cubicBezTo>
                  <a:pt x="432" y="305"/>
                  <a:pt x="432" y="305"/>
                  <a:pt x="432" y="305"/>
                </a:cubicBezTo>
                <a:cubicBezTo>
                  <a:pt x="427" y="305"/>
                  <a:pt x="427" y="305"/>
                  <a:pt x="427" y="305"/>
                </a:cubicBezTo>
                <a:cubicBezTo>
                  <a:pt x="427" y="308"/>
                  <a:pt x="427" y="308"/>
                  <a:pt x="427" y="308"/>
                </a:cubicBezTo>
                <a:cubicBezTo>
                  <a:pt x="427" y="305"/>
                  <a:pt x="427" y="305"/>
                  <a:pt x="427" y="305"/>
                </a:cubicBezTo>
                <a:cubicBezTo>
                  <a:pt x="421" y="308"/>
                  <a:pt x="421" y="308"/>
                  <a:pt x="421" y="308"/>
                </a:cubicBezTo>
                <a:cubicBezTo>
                  <a:pt x="419" y="314"/>
                  <a:pt x="419" y="314"/>
                  <a:pt x="419" y="314"/>
                </a:cubicBezTo>
                <a:cubicBezTo>
                  <a:pt x="416" y="317"/>
                  <a:pt x="416" y="317"/>
                  <a:pt x="416" y="317"/>
                </a:cubicBezTo>
                <a:cubicBezTo>
                  <a:pt x="413" y="315"/>
                  <a:pt x="413" y="314"/>
                  <a:pt x="408" y="314"/>
                </a:cubicBezTo>
                <a:cubicBezTo>
                  <a:pt x="407" y="314"/>
                  <a:pt x="405" y="314"/>
                  <a:pt x="404" y="314"/>
                </a:cubicBezTo>
                <a:cubicBezTo>
                  <a:pt x="398" y="314"/>
                  <a:pt x="402" y="314"/>
                  <a:pt x="400" y="317"/>
                </a:cubicBezTo>
                <a:cubicBezTo>
                  <a:pt x="400" y="317"/>
                  <a:pt x="400" y="317"/>
                  <a:pt x="400" y="317"/>
                </a:cubicBezTo>
                <a:cubicBezTo>
                  <a:pt x="397" y="317"/>
                  <a:pt x="397" y="317"/>
                  <a:pt x="397" y="317"/>
                </a:cubicBezTo>
                <a:cubicBezTo>
                  <a:pt x="389" y="311"/>
                  <a:pt x="389" y="311"/>
                  <a:pt x="389" y="311"/>
                </a:cubicBezTo>
                <a:cubicBezTo>
                  <a:pt x="389" y="308"/>
                  <a:pt x="389" y="308"/>
                  <a:pt x="389" y="308"/>
                </a:cubicBezTo>
                <a:cubicBezTo>
                  <a:pt x="389" y="297"/>
                  <a:pt x="389" y="297"/>
                  <a:pt x="389" y="297"/>
                </a:cubicBezTo>
                <a:cubicBezTo>
                  <a:pt x="389" y="291"/>
                  <a:pt x="389" y="291"/>
                  <a:pt x="389" y="291"/>
                </a:cubicBezTo>
                <a:cubicBezTo>
                  <a:pt x="389" y="291"/>
                  <a:pt x="389" y="291"/>
                  <a:pt x="389" y="291"/>
                </a:cubicBezTo>
                <a:cubicBezTo>
                  <a:pt x="386" y="285"/>
                  <a:pt x="386" y="285"/>
                  <a:pt x="386" y="285"/>
                </a:cubicBezTo>
                <a:cubicBezTo>
                  <a:pt x="381" y="285"/>
                  <a:pt x="381" y="285"/>
                  <a:pt x="381" y="285"/>
                </a:cubicBezTo>
                <a:cubicBezTo>
                  <a:pt x="369" y="285"/>
                  <a:pt x="369" y="285"/>
                  <a:pt x="369" y="285"/>
                </a:cubicBezTo>
                <a:cubicBezTo>
                  <a:pt x="376" y="265"/>
                  <a:pt x="376" y="265"/>
                  <a:pt x="376" y="265"/>
                </a:cubicBezTo>
                <a:cubicBezTo>
                  <a:pt x="373" y="262"/>
                  <a:pt x="373" y="262"/>
                  <a:pt x="373" y="262"/>
                </a:cubicBezTo>
                <a:cubicBezTo>
                  <a:pt x="370" y="276"/>
                  <a:pt x="367" y="270"/>
                  <a:pt x="367" y="288"/>
                </a:cubicBezTo>
                <a:cubicBezTo>
                  <a:pt x="367" y="288"/>
                  <a:pt x="367" y="288"/>
                  <a:pt x="367" y="288"/>
                </a:cubicBezTo>
                <a:cubicBezTo>
                  <a:pt x="367" y="270"/>
                  <a:pt x="370" y="276"/>
                  <a:pt x="373" y="262"/>
                </a:cubicBezTo>
                <a:cubicBezTo>
                  <a:pt x="364" y="262"/>
                  <a:pt x="364" y="262"/>
                  <a:pt x="364" y="262"/>
                </a:cubicBezTo>
                <a:cubicBezTo>
                  <a:pt x="364" y="262"/>
                  <a:pt x="364" y="262"/>
                  <a:pt x="364" y="262"/>
                </a:cubicBezTo>
                <a:cubicBezTo>
                  <a:pt x="356" y="274"/>
                  <a:pt x="356" y="274"/>
                  <a:pt x="356" y="274"/>
                </a:cubicBezTo>
                <a:cubicBezTo>
                  <a:pt x="345" y="274"/>
                  <a:pt x="345" y="274"/>
                  <a:pt x="345" y="274"/>
                </a:cubicBezTo>
                <a:cubicBezTo>
                  <a:pt x="340" y="274"/>
                  <a:pt x="340" y="274"/>
                  <a:pt x="340" y="274"/>
                </a:cubicBezTo>
                <a:cubicBezTo>
                  <a:pt x="326" y="260"/>
                  <a:pt x="326" y="260"/>
                  <a:pt x="326" y="260"/>
                </a:cubicBezTo>
                <a:cubicBezTo>
                  <a:pt x="326" y="248"/>
                  <a:pt x="326" y="248"/>
                  <a:pt x="326" y="248"/>
                </a:cubicBezTo>
                <a:cubicBezTo>
                  <a:pt x="327" y="234"/>
                  <a:pt x="327" y="234"/>
                  <a:pt x="327" y="234"/>
                </a:cubicBezTo>
                <a:cubicBezTo>
                  <a:pt x="340" y="225"/>
                  <a:pt x="340" y="225"/>
                  <a:pt x="340" y="225"/>
                </a:cubicBezTo>
                <a:cubicBezTo>
                  <a:pt x="351" y="225"/>
                  <a:pt x="351" y="225"/>
                  <a:pt x="351" y="225"/>
                </a:cubicBezTo>
                <a:cubicBezTo>
                  <a:pt x="354" y="223"/>
                  <a:pt x="354" y="223"/>
                  <a:pt x="354" y="223"/>
                </a:cubicBezTo>
                <a:cubicBezTo>
                  <a:pt x="359" y="223"/>
                  <a:pt x="359" y="223"/>
                  <a:pt x="359" y="223"/>
                </a:cubicBezTo>
                <a:cubicBezTo>
                  <a:pt x="362" y="223"/>
                  <a:pt x="362" y="223"/>
                  <a:pt x="362" y="223"/>
                </a:cubicBezTo>
                <a:cubicBezTo>
                  <a:pt x="383" y="225"/>
                  <a:pt x="383" y="225"/>
                  <a:pt x="383" y="225"/>
                </a:cubicBezTo>
                <a:cubicBezTo>
                  <a:pt x="392" y="240"/>
                  <a:pt x="392" y="240"/>
                  <a:pt x="392" y="240"/>
                </a:cubicBezTo>
                <a:cubicBezTo>
                  <a:pt x="392" y="245"/>
                  <a:pt x="392" y="245"/>
                  <a:pt x="392" y="245"/>
                </a:cubicBezTo>
                <a:cubicBezTo>
                  <a:pt x="397" y="245"/>
                  <a:pt x="397" y="245"/>
                  <a:pt x="397" y="245"/>
                </a:cubicBezTo>
                <a:cubicBezTo>
                  <a:pt x="397" y="230"/>
                  <a:pt x="392" y="231"/>
                  <a:pt x="392" y="223"/>
                </a:cubicBezTo>
                <a:cubicBezTo>
                  <a:pt x="392" y="215"/>
                  <a:pt x="407" y="207"/>
                  <a:pt x="413" y="203"/>
                </a:cubicBezTo>
                <a:cubicBezTo>
                  <a:pt x="413" y="195"/>
                  <a:pt x="413" y="195"/>
                  <a:pt x="413" y="195"/>
                </a:cubicBezTo>
                <a:moveTo>
                  <a:pt x="1212" y="226"/>
                </a:moveTo>
                <a:cubicBezTo>
                  <a:pt x="1212" y="226"/>
                  <a:pt x="1212" y="226"/>
                  <a:pt x="1212" y="226"/>
                </a:cubicBezTo>
                <a:cubicBezTo>
                  <a:pt x="1215" y="220"/>
                  <a:pt x="1215" y="220"/>
                  <a:pt x="1215" y="220"/>
                </a:cubicBezTo>
                <a:cubicBezTo>
                  <a:pt x="1212" y="226"/>
                  <a:pt x="1212" y="226"/>
                  <a:pt x="1212" y="226"/>
                </a:cubicBezTo>
                <a:moveTo>
                  <a:pt x="1217" y="195"/>
                </a:moveTo>
                <a:cubicBezTo>
                  <a:pt x="968" y="195"/>
                  <a:pt x="968" y="195"/>
                  <a:pt x="968" y="195"/>
                </a:cubicBezTo>
                <a:cubicBezTo>
                  <a:pt x="968" y="245"/>
                  <a:pt x="968" y="245"/>
                  <a:pt x="968" y="245"/>
                </a:cubicBezTo>
                <a:cubicBezTo>
                  <a:pt x="998" y="245"/>
                  <a:pt x="998" y="245"/>
                  <a:pt x="998" y="245"/>
                </a:cubicBezTo>
                <a:cubicBezTo>
                  <a:pt x="998" y="251"/>
                  <a:pt x="998" y="251"/>
                  <a:pt x="998" y="251"/>
                </a:cubicBezTo>
                <a:cubicBezTo>
                  <a:pt x="1003" y="251"/>
                  <a:pt x="1003" y="251"/>
                  <a:pt x="1003" y="251"/>
                </a:cubicBezTo>
                <a:cubicBezTo>
                  <a:pt x="1014" y="265"/>
                  <a:pt x="1014" y="265"/>
                  <a:pt x="1014" y="265"/>
                </a:cubicBezTo>
                <a:cubicBezTo>
                  <a:pt x="1017" y="262"/>
                  <a:pt x="1017" y="262"/>
                  <a:pt x="1017" y="262"/>
                </a:cubicBezTo>
                <a:cubicBezTo>
                  <a:pt x="1022" y="260"/>
                  <a:pt x="1022" y="260"/>
                  <a:pt x="1022" y="260"/>
                </a:cubicBezTo>
                <a:cubicBezTo>
                  <a:pt x="1022" y="279"/>
                  <a:pt x="1022" y="279"/>
                  <a:pt x="1022" y="279"/>
                </a:cubicBezTo>
                <a:cubicBezTo>
                  <a:pt x="1027" y="297"/>
                  <a:pt x="1027" y="297"/>
                  <a:pt x="1027" y="297"/>
                </a:cubicBezTo>
                <a:cubicBezTo>
                  <a:pt x="1033" y="305"/>
                  <a:pt x="1033" y="305"/>
                  <a:pt x="1033" y="305"/>
                </a:cubicBezTo>
                <a:cubicBezTo>
                  <a:pt x="1037" y="321"/>
                  <a:pt x="1037" y="321"/>
                  <a:pt x="1037" y="321"/>
                </a:cubicBezTo>
                <a:cubicBezTo>
                  <a:pt x="1049" y="308"/>
                  <a:pt x="1049" y="308"/>
                  <a:pt x="1049" y="308"/>
                </a:cubicBezTo>
                <a:cubicBezTo>
                  <a:pt x="1050" y="289"/>
                  <a:pt x="1050" y="289"/>
                  <a:pt x="1050" y="289"/>
                </a:cubicBezTo>
                <a:cubicBezTo>
                  <a:pt x="1065" y="277"/>
                  <a:pt x="1065" y="277"/>
                  <a:pt x="1065" y="277"/>
                </a:cubicBezTo>
                <a:cubicBezTo>
                  <a:pt x="1068" y="272"/>
                  <a:pt x="1078" y="263"/>
                  <a:pt x="1082" y="260"/>
                </a:cubicBezTo>
                <a:cubicBezTo>
                  <a:pt x="1090" y="260"/>
                  <a:pt x="1090" y="260"/>
                  <a:pt x="1090" y="260"/>
                </a:cubicBezTo>
                <a:cubicBezTo>
                  <a:pt x="1095" y="257"/>
                  <a:pt x="1095" y="257"/>
                  <a:pt x="1095" y="257"/>
                </a:cubicBezTo>
                <a:cubicBezTo>
                  <a:pt x="1106" y="271"/>
                  <a:pt x="1106" y="271"/>
                  <a:pt x="1106" y="271"/>
                </a:cubicBezTo>
                <a:cubicBezTo>
                  <a:pt x="1098" y="251"/>
                  <a:pt x="1098" y="251"/>
                  <a:pt x="1098" y="251"/>
                </a:cubicBezTo>
                <a:cubicBezTo>
                  <a:pt x="1090" y="254"/>
                  <a:pt x="1090" y="254"/>
                  <a:pt x="1090" y="254"/>
                </a:cubicBezTo>
                <a:cubicBezTo>
                  <a:pt x="1098" y="251"/>
                  <a:pt x="1098" y="251"/>
                  <a:pt x="1098" y="251"/>
                </a:cubicBezTo>
                <a:cubicBezTo>
                  <a:pt x="1106" y="271"/>
                  <a:pt x="1106" y="271"/>
                  <a:pt x="1106" y="271"/>
                </a:cubicBezTo>
                <a:cubicBezTo>
                  <a:pt x="1114" y="285"/>
                  <a:pt x="1114" y="285"/>
                  <a:pt x="1114" y="285"/>
                </a:cubicBezTo>
                <a:cubicBezTo>
                  <a:pt x="1118" y="282"/>
                  <a:pt x="1118" y="282"/>
                  <a:pt x="1118" y="282"/>
                </a:cubicBezTo>
                <a:cubicBezTo>
                  <a:pt x="1123" y="291"/>
                  <a:pt x="1123" y="291"/>
                  <a:pt x="1123" y="291"/>
                </a:cubicBezTo>
                <a:cubicBezTo>
                  <a:pt x="1123" y="294"/>
                  <a:pt x="1123" y="294"/>
                  <a:pt x="1123" y="294"/>
                </a:cubicBezTo>
                <a:cubicBezTo>
                  <a:pt x="1125" y="297"/>
                  <a:pt x="1125" y="297"/>
                  <a:pt x="1125" y="297"/>
                </a:cubicBezTo>
                <a:cubicBezTo>
                  <a:pt x="1125" y="302"/>
                  <a:pt x="1125" y="302"/>
                  <a:pt x="1125" y="302"/>
                </a:cubicBezTo>
                <a:cubicBezTo>
                  <a:pt x="1131" y="293"/>
                  <a:pt x="1131" y="293"/>
                  <a:pt x="1131" y="293"/>
                </a:cubicBezTo>
                <a:cubicBezTo>
                  <a:pt x="1150" y="311"/>
                  <a:pt x="1150" y="311"/>
                  <a:pt x="1150" y="311"/>
                </a:cubicBezTo>
                <a:cubicBezTo>
                  <a:pt x="1163" y="308"/>
                  <a:pt x="1163" y="308"/>
                  <a:pt x="1163" y="308"/>
                </a:cubicBezTo>
                <a:cubicBezTo>
                  <a:pt x="1166" y="302"/>
                  <a:pt x="1166" y="302"/>
                  <a:pt x="1166" y="302"/>
                </a:cubicBezTo>
                <a:cubicBezTo>
                  <a:pt x="1163" y="308"/>
                  <a:pt x="1163" y="308"/>
                  <a:pt x="1163" y="308"/>
                </a:cubicBezTo>
                <a:cubicBezTo>
                  <a:pt x="1169" y="305"/>
                  <a:pt x="1169" y="305"/>
                  <a:pt x="1169" y="305"/>
                </a:cubicBezTo>
                <a:cubicBezTo>
                  <a:pt x="1169" y="299"/>
                  <a:pt x="1169" y="299"/>
                  <a:pt x="1169" y="299"/>
                </a:cubicBezTo>
                <a:cubicBezTo>
                  <a:pt x="1169" y="292"/>
                  <a:pt x="1169" y="292"/>
                  <a:pt x="1168" y="292"/>
                </a:cubicBezTo>
                <a:cubicBezTo>
                  <a:pt x="1168" y="292"/>
                  <a:pt x="1168" y="292"/>
                  <a:pt x="1168" y="292"/>
                </a:cubicBezTo>
                <a:cubicBezTo>
                  <a:pt x="1168" y="292"/>
                  <a:pt x="1168" y="292"/>
                  <a:pt x="1168" y="292"/>
                </a:cubicBezTo>
                <a:cubicBezTo>
                  <a:pt x="1167" y="292"/>
                  <a:pt x="1167" y="292"/>
                  <a:pt x="1166" y="291"/>
                </a:cubicBezTo>
                <a:cubicBezTo>
                  <a:pt x="1166" y="291"/>
                  <a:pt x="1166" y="291"/>
                  <a:pt x="1166" y="291"/>
                </a:cubicBezTo>
                <a:cubicBezTo>
                  <a:pt x="1166" y="288"/>
                  <a:pt x="1166" y="288"/>
                  <a:pt x="1166" y="288"/>
                </a:cubicBezTo>
                <a:cubicBezTo>
                  <a:pt x="1166" y="288"/>
                  <a:pt x="1166" y="288"/>
                  <a:pt x="1166" y="288"/>
                </a:cubicBezTo>
                <a:cubicBezTo>
                  <a:pt x="1164" y="284"/>
                  <a:pt x="1155" y="276"/>
                  <a:pt x="1155" y="274"/>
                </a:cubicBezTo>
                <a:cubicBezTo>
                  <a:pt x="1155" y="266"/>
                  <a:pt x="1159" y="265"/>
                  <a:pt x="1163" y="262"/>
                </a:cubicBezTo>
                <a:cubicBezTo>
                  <a:pt x="1169" y="266"/>
                  <a:pt x="1169" y="266"/>
                  <a:pt x="1169" y="266"/>
                </a:cubicBezTo>
                <a:cubicBezTo>
                  <a:pt x="1171" y="262"/>
                  <a:pt x="1171" y="262"/>
                  <a:pt x="1171" y="262"/>
                </a:cubicBezTo>
                <a:cubicBezTo>
                  <a:pt x="1163" y="259"/>
                  <a:pt x="1163" y="259"/>
                  <a:pt x="1163" y="259"/>
                </a:cubicBezTo>
                <a:cubicBezTo>
                  <a:pt x="1159" y="263"/>
                  <a:pt x="1152" y="266"/>
                  <a:pt x="1152" y="274"/>
                </a:cubicBezTo>
                <a:cubicBezTo>
                  <a:pt x="1152" y="274"/>
                  <a:pt x="1152" y="274"/>
                  <a:pt x="1152" y="274"/>
                </a:cubicBezTo>
                <a:cubicBezTo>
                  <a:pt x="1152" y="266"/>
                  <a:pt x="1159" y="263"/>
                  <a:pt x="1163" y="259"/>
                </a:cubicBezTo>
                <a:cubicBezTo>
                  <a:pt x="1171" y="262"/>
                  <a:pt x="1171" y="262"/>
                  <a:pt x="1171" y="262"/>
                </a:cubicBezTo>
                <a:cubicBezTo>
                  <a:pt x="1177" y="262"/>
                  <a:pt x="1177" y="262"/>
                  <a:pt x="1177" y="262"/>
                </a:cubicBezTo>
                <a:cubicBezTo>
                  <a:pt x="1185" y="257"/>
                  <a:pt x="1185" y="257"/>
                  <a:pt x="1185" y="257"/>
                </a:cubicBezTo>
                <a:cubicBezTo>
                  <a:pt x="1196" y="257"/>
                  <a:pt x="1196" y="257"/>
                  <a:pt x="1196" y="257"/>
                </a:cubicBezTo>
                <a:cubicBezTo>
                  <a:pt x="1215" y="231"/>
                  <a:pt x="1215" y="231"/>
                  <a:pt x="1215" y="231"/>
                </a:cubicBezTo>
                <a:cubicBezTo>
                  <a:pt x="1196" y="257"/>
                  <a:pt x="1196" y="257"/>
                  <a:pt x="1196" y="257"/>
                </a:cubicBezTo>
                <a:cubicBezTo>
                  <a:pt x="1218" y="231"/>
                  <a:pt x="1218" y="231"/>
                  <a:pt x="1218" y="231"/>
                </a:cubicBezTo>
                <a:cubicBezTo>
                  <a:pt x="1218" y="225"/>
                  <a:pt x="1218" y="225"/>
                  <a:pt x="1218" y="225"/>
                </a:cubicBezTo>
                <a:cubicBezTo>
                  <a:pt x="1215" y="217"/>
                  <a:pt x="1215" y="217"/>
                  <a:pt x="1215" y="217"/>
                </a:cubicBezTo>
                <a:cubicBezTo>
                  <a:pt x="1209" y="218"/>
                  <a:pt x="1209" y="218"/>
                  <a:pt x="1209" y="218"/>
                </a:cubicBezTo>
                <a:cubicBezTo>
                  <a:pt x="1215" y="217"/>
                  <a:pt x="1215" y="217"/>
                  <a:pt x="1215" y="217"/>
                </a:cubicBezTo>
                <a:cubicBezTo>
                  <a:pt x="1209" y="205"/>
                  <a:pt x="1209" y="205"/>
                  <a:pt x="1209" y="205"/>
                </a:cubicBezTo>
                <a:cubicBezTo>
                  <a:pt x="1215" y="200"/>
                  <a:pt x="1215" y="200"/>
                  <a:pt x="1215" y="200"/>
                </a:cubicBezTo>
                <a:cubicBezTo>
                  <a:pt x="1217" y="195"/>
                  <a:pt x="1217" y="195"/>
                  <a:pt x="1217" y="195"/>
                </a:cubicBezTo>
                <a:moveTo>
                  <a:pt x="1221" y="195"/>
                </a:moveTo>
                <a:cubicBezTo>
                  <a:pt x="1217" y="195"/>
                  <a:pt x="1217" y="195"/>
                  <a:pt x="1217" y="195"/>
                </a:cubicBezTo>
                <a:cubicBezTo>
                  <a:pt x="1215" y="200"/>
                  <a:pt x="1215" y="200"/>
                  <a:pt x="1215" y="200"/>
                </a:cubicBezTo>
                <a:cubicBezTo>
                  <a:pt x="1221" y="195"/>
                  <a:pt x="1221" y="195"/>
                  <a:pt x="1221" y="195"/>
                </a:cubicBezTo>
                <a:moveTo>
                  <a:pt x="1249" y="195"/>
                </a:moveTo>
                <a:cubicBezTo>
                  <a:pt x="1239" y="195"/>
                  <a:pt x="1239" y="195"/>
                  <a:pt x="1239" y="195"/>
                </a:cubicBezTo>
                <a:cubicBezTo>
                  <a:pt x="1239" y="197"/>
                  <a:pt x="1239" y="197"/>
                  <a:pt x="1239" y="197"/>
                </a:cubicBezTo>
                <a:cubicBezTo>
                  <a:pt x="1239" y="205"/>
                  <a:pt x="1239" y="205"/>
                  <a:pt x="1239" y="205"/>
                </a:cubicBezTo>
                <a:cubicBezTo>
                  <a:pt x="1242" y="205"/>
                  <a:pt x="1242" y="205"/>
                  <a:pt x="1242" y="205"/>
                </a:cubicBezTo>
                <a:cubicBezTo>
                  <a:pt x="1247" y="202"/>
                  <a:pt x="1247" y="202"/>
                  <a:pt x="1247" y="202"/>
                </a:cubicBezTo>
                <a:cubicBezTo>
                  <a:pt x="1247" y="202"/>
                  <a:pt x="1247" y="202"/>
                  <a:pt x="1247" y="202"/>
                </a:cubicBezTo>
                <a:cubicBezTo>
                  <a:pt x="1242" y="205"/>
                  <a:pt x="1242" y="205"/>
                  <a:pt x="1242" y="205"/>
                </a:cubicBezTo>
                <a:cubicBezTo>
                  <a:pt x="1246" y="204"/>
                  <a:pt x="1250" y="205"/>
                  <a:pt x="1250" y="200"/>
                </a:cubicBezTo>
                <a:cubicBezTo>
                  <a:pt x="1250" y="198"/>
                  <a:pt x="1250" y="196"/>
                  <a:pt x="1249" y="195"/>
                </a:cubicBezTo>
                <a:moveTo>
                  <a:pt x="1280" y="197"/>
                </a:moveTo>
                <a:cubicBezTo>
                  <a:pt x="1280" y="197"/>
                  <a:pt x="1280" y="197"/>
                  <a:pt x="1280" y="197"/>
                </a:cubicBezTo>
                <a:cubicBezTo>
                  <a:pt x="1280" y="197"/>
                  <a:pt x="1280" y="197"/>
                  <a:pt x="1280" y="197"/>
                </a:cubicBezTo>
                <a:moveTo>
                  <a:pt x="1295" y="195"/>
                </a:moveTo>
                <a:cubicBezTo>
                  <a:pt x="1287" y="195"/>
                  <a:pt x="1287" y="195"/>
                  <a:pt x="1287" y="195"/>
                </a:cubicBezTo>
                <a:cubicBezTo>
                  <a:pt x="1286" y="197"/>
                  <a:pt x="1286" y="197"/>
                  <a:pt x="1286" y="197"/>
                </a:cubicBezTo>
                <a:cubicBezTo>
                  <a:pt x="1280" y="197"/>
                  <a:pt x="1280" y="197"/>
                  <a:pt x="1280" y="197"/>
                </a:cubicBezTo>
                <a:cubicBezTo>
                  <a:pt x="1275" y="200"/>
                  <a:pt x="1275" y="203"/>
                  <a:pt x="1269" y="203"/>
                </a:cubicBezTo>
                <a:cubicBezTo>
                  <a:pt x="1267" y="203"/>
                  <a:pt x="1267" y="203"/>
                  <a:pt x="1267" y="203"/>
                </a:cubicBezTo>
                <a:cubicBezTo>
                  <a:pt x="1263" y="203"/>
                  <a:pt x="1262" y="202"/>
                  <a:pt x="1261" y="202"/>
                </a:cubicBezTo>
                <a:cubicBezTo>
                  <a:pt x="1260" y="202"/>
                  <a:pt x="1263" y="203"/>
                  <a:pt x="1258" y="205"/>
                </a:cubicBezTo>
                <a:cubicBezTo>
                  <a:pt x="1267" y="211"/>
                  <a:pt x="1267" y="211"/>
                  <a:pt x="1267" y="211"/>
                </a:cubicBezTo>
                <a:cubicBezTo>
                  <a:pt x="1269" y="208"/>
                  <a:pt x="1269" y="208"/>
                  <a:pt x="1269" y="208"/>
                </a:cubicBezTo>
                <a:cubicBezTo>
                  <a:pt x="1275" y="212"/>
                  <a:pt x="1275" y="212"/>
                  <a:pt x="1275" y="212"/>
                </a:cubicBezTo>
                <a:cubicBezTo>
                  <a:pt x="1277" y="208"/>
                  <a:pt x="1277" y="208"/>
                  <a:pt x="1277" y="208"/>
                </a:cubicBezTo>
                <a:cubicBezTo>
                  <a:pt x="1288" y="205"/>
                  <a:pt x="1288" y="205"/>
                  <a:pt x="1288" y="205"/>
                </a:cubicBezTo>
                <a:cubicBezTo>
                  <a:pt x="1280" y="205"/>
                  <a:pt x="1280" y="205"/>
                  <a:pt x="1280" y="205"/>
                </a:cubicBezTo>
                <a:cubicBezTo>
                  <a:pt x="1277" y="200"/>
                  <a:pt x="1277" y="200"/>
                  <a:pt x="1277" y="200"/>
                </a:cubicBezTo>
                <a:cubicBezTo>
                  <a:pt x="1280" y="205"/>
                  <a:pt x="1280" y="205"/>
                  <a:pt x="1280" y="205"/>
                </a:cubicBezTo>
                <a:cubicBezTo>
                  <a:pt x="1288" y="205"/>
                  <a:pt x="1288" y="205"/>
                  <a:pt x="1288" y="205"/>
                </a:cubicBezTo>
                <a:cubicBezTo>
                  <a:pt x="1294" y="203"/>
                  <a:pt x="1294" y="203"/>
                  <a:pt x="1294" y="203"/>
                </a:cubicBezTo>
                <a:cubicBezTo>
                  <a:pt x="1295" y="195"/>
                  <a:pt x="1295" y="195"/>
                  <a:pt x="1295" y="195"/>
                </a:cubicBezTo>
                <a:moveTo>
                  <a:pt x="1295" y="195"/>
                </a:moveTo>
                <a:cubicBezTo>
                  <a:pt x="1295" y="195"/>
                  <a:pt x="1295" y="195"/>
                  <a:pt x="1295" y="195"/>
                </a:cubicBezTo>
                <a:cubicBezTo>
                  <a:pt x="1294" y="203"/>
                  <a:pt x="1294" y="203"/>
                  <a:pt x="1294" y="203"/>
                </a:cubicBezTo>
                <a:cubicBezTo>
                  <a:pt x="1288" y="205"/>
                  <a:pt x="1288" y="205"/>
                  <a:pt x="1288" y="205"/>
                </a:cubicBezTo>
                <a:cubicBezTo>
                  <a:pt x="1294" y="203"/>
                  <a:pt x="1294" y="203"/>
                  <a:pt x="1294" y="203"/>
                </a:cubicBezTo>
                <a:cubicBezTo>
                  <a:pt x="1295" y="195"/>
                  <a:pt x="1295" y="195"/>
                  <a:pt x="1295" y="195"/>
                </a:cubicBezTo>
                <a:moveTo>
                  <a:pt x="696" y="194"/>
                </a:moveTo>
                <a:cubicBezTo>
                  <a:pt x="690" y="194"/>
                  <a:pt x="690" y="194"/>
                  <a:pt x="690" y="194"/>
                </a:cubicBezTo>
                <a:cubicBezTo>
                  <a:pt x="692" y="195"/>
                  <a:pt x="692" y="195"/>
                  <a:pt x="692" y="195"/>
                </a:cubicBezTo>
                <a:cubicBezTo>
                  <a:pt x="698" y="195"/>
                  <a:pt x="698" y="195"/>
                  <a:pt x="698" y="195"/>
                </a:cubicBezTo>
                <a:cubicBezTo>
                  <a:pt x="696" y="194"/>
                  <a:pt x="696" y="194"/>
                  <a:pt x="696" y="194"/>
                </a:cubicBezTo>
                <a:moveTo>
                  <a:pt x="786" y="191"/>
                </a:moveTo>
                <a:cubicBezTo>
                  <a:pt x="777" y="191"/>
                  <a:pt x="777" y="191"/>
                  <a:pt x="777" y="191"/>
                </a:cubicBezTo>
                <a:cubicBezTo>
                  <a:pt x="778" y="192"/>
                  <a:pt x="779" y="193"/>
                  <a:pt x="781" y="195"/>
                </a:cubicBezTo>
                <a:cubicBezTo>
                  <a:pt x="788" y="195"/>
                  <a:pt x="788" y="195"/>
                  <a:pt x="788" y="195"/>
                </a:cubicBezTo>
                <a:cubicBezTo>
                  <a:pt x="788" y="195"/>
                  <a:pt x="788" y="194"/>
                  <a:pt x="788" y="194"/>
                </a:cubicBezTo>
                <a:cubicBezTo>
                  <a:pt x="786" y="191"/>
                  <a:pt x="786" y="191"/>
                  <a:pt x="786" y="191"/>
                </a:cubicBezTo>
                <a:moveTo>
                  <a:pt x="788" y="185"/>
                </a:moveTo>
                <a:cubicBezTo>
                  <a:pt x="786" y="191"/>
                  <a:pt x="786" y="191"/>
                  <a:pt x="786" y="191"/>
                </a:cubicBezTo>
                <a:cubicBezTo>
                  <a:pt x="788" y="194"/>
                  <a:pt x="788" y="194"/>
                  <a:pt x="788" y="194"/>
                </a:cubicBezTo>
                <a:cubicBezTo>
                  <a:pt x="794" y="191"/>
                  <a:pt x="794" y="191"/>
                  <a:pt x="794" y="191"/>
                </a:cubicBezTo>
                <a:cubicBezTo>
                  <a:pt x="788" y="185"/>
                  <a:pt x="788" y="185"/>
                  <a:pt x="788" y="185"/>
                </a:cubicBezTo>
                <a:moveTo>
                  <a:pt x="786" y="183"/>
                </a:moveTo>
                <a:cubicBezTo>
                  <a:pt x="788" y="185"/>
                  <a:pt x="788" y="185"/>
                  <a:pt x="788" y="185"/>
                </a:cubicBezTo>
                <a:cubicBezTo>
                  <a:pt x="786" y="183"/>
                  <a:pt x="786" y="183"/>
                  <a:pt x="786" y="183"/>
                </a:cubicBezTo>
                <a:moveTo>
                  <a:pt x="761" y="180"/>
                </a:moveTo>
                <a:cubicBezTo>
                  <a:pt x="761" y="180"/>
                  <a:pt x="761" y="180"/>
                  <a:pt x="761" y="180"/>
                </a:cubicBezTo>
                <a:cubicBezTo>
                  <a:pt x="761" y="188"/>
                  <a:pt x="761" y="188"/>
                  <a:pt x="761" y="188"/>
                </a:cubicBezTo>
                <a:cubicBezTo>
                  <a:pt x="761" y="180"/>
                  <a:pt x="761" y="180"/>
                  <a:pt x="761" y="180"/>
                </a:cubicBezTo>
                <a:moveTo>
                  <a:pt x="764" y="180"/>
                </a:moveTo>
                <a:cubicBezTo>
                  <a:pt x="761" y="180"/>
                  <a:pt x="761" y="180"/>
                  <a:pt x="761" y="180"/>
                </a:cubicBezTo>
                <a:cubicBezTo>
                  <a:pt x="761" y="188"/>
                  <a:pt x="761" y="188"/>
                  <a:pt x="761" y="188"/>
                </a:cubicBezTo>
                <a:cubicBezTo>
                  <a:pt x="764" y="188"/>
                  <a:pt x="764" y="188"/>
                  <a:pt x="764" y="188"/>
                </a:cubicBezTo>
                <a:cubicBezTo>
                  <a:pt x="764" y="180"/>
                  <a:pt x="764" y="180"/>
                  <a:pt x="764" y="180"/>
                </a:cubicBezTo>
                <a:moveTo>
                  <a:pt x="824" y="180"/>
                </a:moveTo>
                <a:cubicBezTo>
                  <a:pt x="815" y="180"/>
                  <a:pt x="815" y="180"/>
                  <a:pt x="815" y="180"/>
                </a:cubicBezTo>
                <a:cubicBezTo>
                  <a:pt x="815" y="189"/>
                  <a:pt x="815" y="189"/>
                  <a:pt x="815" y="189"/>
                </a:cubicBezTo>
                <a:cubicBezTo>
                  <a:pt x="805" y="183"/>
                  <a:pt x="805" y="183"/>
                  <a:pt x="805" y="183"/>
                </a:cubicBezTo>
                <a:cubicBezTo>
                  <a:pt x="813" y="195"/>
                  <a:pt x="813" y="195"/>
                  <a:pt x="813" y="195"/>
                </a:cubicBezTo>
                <a:cubicBezTo>
                  <a:pt x="817" y="195"/>
                  <a:pt x="817" y="195"/>
                  <a:pt x="817" y="195"/>
                </a:cubicBezTo>
                <a:cubicBezTo>
                  <a:pt x="821" y="194"/>
                  <a:pt x="821" y="194"/>
                  <a:pt x="821" y="194"/>
                </a:cubicBezTo>
                <a:cubicBezTo>
                  <a:pt x="818" y="183"/>
                  <a:pt x="818" y="183"/>
                  <a:pt x="818" y="183"/>
                </a:cubicBezTo>
                <a:cubicBezTo>
                  <a:pt x="824" y="180"/>
                  <a:pt x="824" y="180"/>
                  <a:pt x="824" y="180"/>
                </a:cubicBezTo>
                <a:moveTo>
                  <a:pt x="796" y="180"/>
                </a:moveTo>
                <a:cubicBezTo>
                  <a:pt x="796" y="180"/>
                  <a:pt x="796" y="180"/>
                  <a:pt x="796" y="180"/>
                </a:cubicBezTo>
                <a:moveTo>
                  <a:pt x="777" y="177"/>
                </a:moveTo>
                <a:cubicBezTo>
                  <a:pt x="786" y="183"/>
                  <a:pt x="786" y="183"/>
                  <a:pt x="786" y="183"/>
                </a:cubicBezTo>
                <a:cubicBezTo>
                  <a:pt x="788" y="185"/>
                  <a:pt x="788" y="185"/>
                  <a:pt x="788" y="185"/>
                </a:cubicBezTo>
                <a:cubicBezTo>
                  <a:pt x="794" y="191"/>
                  <a:pt x="794" y="191"/>
                  <a:pt x="794" y="191"/>
                </a:cubicBezTo>
                <a:cubicBezTo>
                  <a:pt x="793" y="185"/>
                  <a:pt x="793" y="185"/>
                  <a:pt x="793" y="185"/>
                </a:cubicBezTo>
                <a:cubicBezTo>
                  <a:pt x="794" y="191"/>
                  <a:pt x="794" y="191"/>
                  <a:pt x="794" y="191"/>
                </a:cubicBezTo>
                <a:cubicBezTo>
                  <a:pt x="796" y="189"/>
                  <a:pt x="797" y="188"/>
                  <a:pt x="797" y="187"/>
                </a:cubicBezTo>
                <a:cubicBezTo>
                  <a:pt x="797" y="187"/>
                  <a:pt x="797" y="187"/>
                  <a:pt x="797" y="187"/>
                </a:cubicBezTo>
                <a:cubicBezTo>
                  <a:pt x="796" y="187"/>
                  <a:pt x="796" y="187"/>
                  <a:pt x="796" y="186"/>
                </a:cubicBezTo>
                <a:cubicBezTo>
                  <a:pt x="797" y="186"/>
                  <a:pt x="797" y="186"/>
                  <a:pt x="797" y="186"/>
                </a:cubicBezTo>
                <a:cubicBezTo>
                  <a:pt x="798" y="186"/>
                  <a:pt x="798" y="186"/>
                  <a:pt x="797" y="187"/>
                </a:cubicBezTo>
                <a:cubicBezTo>
                  <a:pt x="798" y="187"/>
                  <a:pt x="799" y="186"/>
                  <a:pt x="802" y="185"/>
                </a:cubicBezTo>
                <a:cubicBezTo>
                  <a:pt x="796" y="180"/>
                  <a:pt x="796" y="180"/>
                  <a:pt x="796" y="180"/>
                </a:cubicBezTo>
                <a:cubicBezTo>
                  <a:pt x="794" y="180"/>
                  <a:pt x="794" y="180"/>
                  <a:pt x="794" y="180"/>
                </a:cubicBezTo>
                <a:cubicBezTo>
                  <a:pt x="791" y="183"/>
                  <a:pt x="791" y="183"/>
                  <a:pt x="791" y="183"/>
                </a:cubicBezTo>
                <a:cubicBezTo>
                  <a:pt x="786" y="180"/>
                  <a:pt x="786" y="180"/>
                  <a:pt x="786" y="180"/>
                </a:cubicBezTo>
                <a:cubicBezTo>
                  <a:pt x="777" y="177"/>
                  <a:pt x="777" y="177"/>
                  <a:pt x="777" y="177"/>
                </a:cubicBezTo>
                <a:moveTo>
                  <a:pt x="799" y="171"/>
                </a:moveTo>
                <a:cubicBezTo>
                  <a:pt x="801" y="175"/>
                  <a:pt x="801" y="175"/>
                  <a:pt x="801" y="175"/>
                </a:cubicBezTo>
                <a:cubicBezTo>
                  <a:pt x="805" y="177"/>
                  <a:pt x="805" y="177"/>
                  <a:pt x="805" y="177"/>
                </a:cubicBezTo>
                <a:cubicBezTo>
                  <a:pt x="802" y="174"/>
                  <a:pt x="802" y="174"/>
                  <a:pt x="802" y="174"/>
                </a:cubicBezTo>
                <a:cubicBezTo>
                  <a:pt x="799" y="171"/>
                  <a:pt x="799" y="171"/>
                  <a:pt x="799" y="171"/>
                </a:cubicBezTo>
                <a:moveTo>
                  <a:pt x="761" y="171"/>
                </a:moveTo>
                <a:cubicBezTo>
                  <a:pt x="759" y="175"/>
                  <a:pt x="759" y="175"/>
                  <a:pt x="759" y="175"/>
                </a:cubicBezTo>
                <a:cubicBezTo>
                  <a:pt x="761" y="180"/>
                  <a:pt x="761" y="180"/>
                  <a:pt x="761" y="180"/>
                </a:cubicBezTo>
                <a:cubicBezTo>
                  <a:pt x="764" y="180"/>
                  <a:pt x="764" y="180"/>
                  <a:pt x="764" y="180"/>
                </a:cubicBezTo>
                <a:cubicBezTo>
                  <a:pt x="764" y="188"/>
                  <a:pt x="764" y="188"/>
                  <a:pt x="764" y="188"/>
                </a:cubicBezTo>
                <a:cubicBezTo>
                  <a:pt x="764" y="180"/>
                  <a:pt x="764" y="180"/>
                  <a:pt x="764" y="180"/>
                </a:cubicBezTo>
                <a:cubicBezTo>
                  <a:pt x="767" y="174"/>
                  <a:pt x="767" y="174"/>
                  <a:pt x="767" y="174"/>
                </a:cubicBezTo>
                <a:cubicBezTo>
                  <a:pt x="761" y="171"/>
                  <a:pt x="761" y="171"/>
                  <a:pt x="761" y="171"/>
                </a:cubicBezTo>
                <a:moveTo>
                  <a:pt x="748" y="168"/>
                </a:moveTo>
                <a:cubicBezTo>
                  <a:pt x="739" y="168"/>
                  <a:pt x="739" y="168"/>
                  <a:pt x="739" y="168"/>
                </a:cubicBezTo>
                <a:cubicBezTo>
                  <a:pt x="736" y="177"/>
                  <a:pt x="736" y="177"/>
                  <a:pt x="736" y="177"/>
                </a:cubicBezTo>
                <a:cubicBezTo>
                  <a:pt x="722" y="178"/>
                  <a:pt x="725" y="184"/>
                  <a:pt x="719" y="195"/>
                </a:cubicBezTo>
                <a:cubicBezTo>
                  <a:pt x="720" y="195"/>
                  <a:pt x="720" y="195"/>
                  <a:pt x="720" y="195"/>
                </a:cubicBezTo>
                <a:cubicBezTo>
                  <a:pt x="723" y="191"/>
                  <a:pt x="726" y="185"/>
                  <a:pt x="727" y="184"/>
                </a:cubicBezTo>
                <a:cubicBezTo>
                  <a:pt x="729" y="180"/>
                  <a:pt x="731" y="179"/>
                  <a:pt x="732" y="179"/>
                </a:cubicBezTo>
                <a:cubicBezTo>
                  <a:pt x="733" y="179"/>
                  <a:pt x="733" y="180"/>
                  <a:pt x="734" y="180"/>
                </a:cubicBezTo>
                <a:cubicBezTo>
                  <a:pt x="734" y="180"/>
                  <a:pt x="735" y="180"/>
                  <a:pt x="735" y="180"/>
                </a:cubicBezTo>
                <a:cubicBezTo>
                  <a:pt x="736" y="180"/>
                  <a:pt x="737" y="179"/>
                  <a:pt x="739" y="171"/>
                </a:cubicBezTo>
                <a:cubicBezTo>
                  <a:pt x="748" y="171"/>
                  <a:pt x="748" y="171"/>
                  <a:pt x="748" y="171"/>
                </a:cubicBezTo>
                <a:cubicBezTo>
                  <a:pt x="748" y="168"/>
                  <a:pt x="748" y="168"/>
                  <a:pt x="748" y="168"/>
                </a:cubicBezTo>
                <a:moveTo>
                  <a:pt x="753" y="168"/>
                </a:moveTo>
                <a:cubicBezTo>
                  <a:pt x="748" y="168"/>
                  <a:pt x="748" y="168"/>
                  <a:pt x="748" y="168"/>
                </a:cubicBezTo>
                <a:cubicBezTo>
                  <a:pt x="748" y="171"/>
                  <a:pt x="748" y="171"/>
                  <a:pt x="748" y="171"/>
                </a:cubicBezTo>
                <a:cubicBezTo>
                  <a:pt x="753" y="168"/>
                  <a:pt x="753" y="168"/>
                  <a:pt x="753" y="168"/>
                </a:cubicBezTo>
                <a:moveTo>
                  <a:pt x="843" y="163"/>
                </a:moveTo>
                <a:cubicBezTo>
                  <a:pt x="837" y="171"/>
                  <a:pt x="837" y="171"/>
                  <a:pt x="837" y="171"/>
                </a:cubicBezTo>
                <a:cubicBezTo>
                  <a:pt x="843" y="168"/>
                  <a:pt x="843" y="168"/>
                  <a:pt x="843" y="168"/>
                </a:cubicBezTo>
                <a:cubicBezTo>
                  <a:pt x="843" y="163"/>
                  <a:pt x="843" y="163"/>
                  <a:pt x="843" y="163"/>
                </a:cubicBezTo>
                <a:moveTo>
                  <a:pt x="786" y="160"/>
                </a:moveTo>
                <a:cubicBezTo>
                  <a:pt x="780" y="160"/>
                  <a:pt x="780" y="160"/>
                  <a:pt x="780" y="160"/>
                </a:cubicBezTo>
                <a:cubicBezTo>
                  <a:pt x="791" y="168"/>
                  <a:pt x="791" y="168"/>
                  <a:pt x="791" y="168"/>
                </a:cubicBezTo>
                <a:cubicBezTo>
                  <a:pt x="786" y="160"/>
                  <a:pt x="786" y="160"/>
                  <a:pt x="786" y="160"/>
                </a:cubicBezTo>
                <a:moveTo>
                  <a:pt x="867" y="160"/>
                </a:moveTo>
                <a:cubicBezTo>
                  <a:pt x="864" y="160"/>
                  <a:pt x="864" y="160"/>
                  <a:pt x="864" y="160"/>
                </a:cubicBezTo>
                <a:cubicBezTo>
                  <a:pt x="862" y="163"/>
                  <a:pt x="862" y="163"/>
                  <a:pt x="862" y="163"/>
                </a:cubicBezTo>
                <a:cubicBezTo>
                  <a:pt x="867" y="166"/>
                  <a:pt x="867" y="166"/>
                  <a:pt x="867" y="166"/>
                </a:cubicBezTo>
                <a:cubicBezTo>
                  <a:pt x="867" y="160"/>
                  <a:pt x="867" y="160"/>
                  <a:pt x="867" y="160"/>
                </a:cubicBezTo>
                <a:moveTo>
                  <a:pt x="940" y="159"/>
                </a:moveTo>
                <a:cubicBezTo>
                  <a:pt x="940" y="160"/>
                  <a:pt x="940" y="160"/>
                  <a:pt x="940" y="160"/>
                </a:cubicBezTo>
                <a:cubicBezTo>
                  <a:pt x="940" y="160"/>
                  <a:pt x="940" y="160"/>
                  <a:pt x="940" y="160"/>
                </a:cubicBezTo>
                <a:cubicBezTo>
                  <a:pt x="940" y="159"/>
                  <a:pt x="940" y="159"/>
                  <a:pt x="940" y="159"/>
                </a:cubicBezTo>
                <a:moveTo>
                  <a:pt x="864" y="157"/>
                </a:moveTo>
                <a:cubicBezTo>
                  <a:pt x="859" y="157"/>
                  <a:pt x="859" y="157"/>
                  <a:pt x="859" y="157"/>
                </a:cubicBezTo>
                <a:cubicBezTo>
                  <a:pt x="862" y="163"/>
                  <a:pt x="862" y="163"/>
                  <a:pt x="862" y="163"/>
                </a:cubicBezTo>
                <a:cubicBezTo>
                  <a:pt x="864" y="160"/>
                  <a:pt x="864" y="160"/>
                  <a:pt x="864" y="160"/>
                </a:cubicBezTo>
                <a:cubicBezTo>
                  <a:pt x="864" y="157"/>
                  <a:pt x="864" y="157"/>
                  <a:pt x="864" y="157"/>
                </a:cubicBezTo>
                <a:moveTo>
                  <a:pt x="965" y="157"/>
                </a:moveTo>
                <a:cubicBezTo>
                  <a:pt x="965" y="157"/>
                  <a:pt x="965" y="157"/>
                  <a:pt x="965" y="157"/>
                </a:cubicBezTo>
                <a:moveTo>
                  <a:pt x="511" y="151"/>
                </a:moveTo>
                <a:cubicBezTo>
                  <a:pt x="508" y="154"/>
                  <a:pt x="508" y="154"/>
                  <a:pt x="508" y="154"/>
                </a:cubicBezTo>
                <a:cubicBezTo>
                  <a:pt x="514" y="157"/>
                  <a:pt x="514" y="157"/>
                  <a:pt x="514" y="157"/>
                </a:cubicBezTo>
                <a:cubicBezTo>
                  <a:pt x="511" y="151"/>
                  <a:pt x="511" y="151"/>
                  <a:pt x="511" y="151"/>
                </a:cubicBezTo>
                <a:moveTo>
                  <a:pt x="498" y="143"/>
                </a:moveTo>
                <a:cubicBezTo>
                  <a:pt x="492" y="143"/>
                  <a:pt x="492" y="143"/>
                  <a:pt x="492" y="143"/>
                </a:cubicBezTo>
                <a:cubicBezTo>
                  <a:pt x="487" y="151"/>
                  <a:pt x="487" y="151"/>
                  <a:pt x="487" y="151"/>
                </a:cubicBezTo>
                <a:cubicBezTo>
                  <a:pt x="508" y="154"/>
                  <a:pt x="508" y="154"/>
                  <a:pt x="508" y="154"/>
                </a:cubicBezTo>
                <a:cubicBezTo>
                  <a:pt x="511" y="151"/>
                  <a:pt x="511" y="151"/>
                  <a:pt x="511" y="151"/>
                </a:cubicBezTo>
                <a:cubicBezTo>
                  <a:pt x="508" y="146"/>
                  <a:pt x="508" y="146"/>
                  <a:pt x="508" y="146"/>
                </a:cubicBezTo>
                <a:cubicBezTo>
                  <a:pt x="500" y="146"/>
                  <a:pt x="500" y="146"/>
                  <a:pt x="500" y="146"/>
                </a:cubicBezTo>
                <a:cubicBezTo>
                  <a:pt x="498" y="143"/>
                  <a:pt x="498" y="143"/>
                  <a:pt x="498" y="143"/>
                </a:cubicBezTo>
                <a:moveTo>
                  <a:pt x="709" y="131"/>
                </a:moveTo>
                <a:cubicBezTo>
                  <a:pt x="707" y="140"/>
                  <a:pt x="707" y="140"/>
                  <a:pt x="707" y="140"/>
                </a:cubicBezTo>
                <a:cubicBezTo>
                  <a:pt x="720" y="140"/>
                  <a:pt x="720" y="140"/>
                  <a:pt x="720" y="140"/>
                </a:cubicBezTo>
                <a:cubicBezTo>
                  <a:pt x="720" y="137"/>
                  <a:pt x="720" y="137"/>
                  <a:pt x="720" y="137"/>
                </a:cubicBezTo>
                <a:cubicBezTo>
                  <a:pt x="709" y="131"/>
                  <a:pt x="709" y="131"/>
                  <a:pt x="709" y="131"/>
                </a:cubicBezTo>
                <a:moveTo>
                  <a:pt x="731" y="129"/>
                </a:moveTo>
                <a:cubicBezTo>
                  <a:pt x="729" y="139"/>
                  <a:pt x="731" y="136"/>
                  <a:pt x="720" y="137"/>
                </a:cubicBezTo>
                <a:cubicBezTo>
                  <a:pt x="720" y="140"/>
                  <a:pt x="720" y="140"/>
                  <a:pt x="720" y="140"/>
                </a:cubicBezTo>
                <a:cubicBezTo>
                  <a:pt x="729" y="143"/>
                  <a:pt x="729" y="143"/>
                  <a:pt x="729" y="143"/>
                </a:cubicBezTo>
                <a:cubicBezTo>
                  <a:pt x="732" y="140"/>
                  <a:pt x="732" y="140"/>
                  <a:pt x="732" y="140"/>
                </a:cubicBezTo>
                <a:cubicBezTo>
                  <a:pt x="734" y="137"/>
                  <a:pt x="734" y="137"/>
                  <a:pt x="734" y="137"/>
                </a:cubicBezTo>
                <a:cubicBezTo>
                  <a:pt x="731" y="140"/>
                  <a:pt x="731" y="140"/>
                  <a:pt x="731" y="140"/>
                </a:cubicBezTo>
                <a:cubicBezTo>
                  <a:pt x="729" y="138"/>
                  <a:pt x="729" y="138"/>
                  <a:pt x="729" y="138"/>
                </a:cubicBezTo>
                <a:cubicBezTo>
                  <a:pt x="734" y="131"/>
                  <a:pt x="734" y="131"/>
                  <a:pt x="734" y="131"/>
                </a:cubicBezTo>
                <a:cubicBezTo>
                  <a:pt x="731" y="129"/>
                  <a:pt x="731" y="129"/>
                  <a:pt x="731" y="129"/>
                </a:cubicBezTo>
                <a:moveTo>
                  <a:pt x="697" y="121"/>
                </a:moveTo>
                <a:cubicBezTo>
                  <a:pt x="688" y="131"/>
                  <a:pt x="688" y="131"/>
                  <a:pt x="688" y="131"/>
                </a:cubicBezTo>
                <a:cubicBezTo>
                  <a:pt x="688" y="134"/>
                  <a:pt x="688" y="134"/>
                  <a:pt x="688" y="134"/>
                </a:cubicBezTo>
                <a:cubicBezTo>
                  <a:pt x="693" y="134"/>
                  <a:pt x="693" y="134"/>
                  <a:pt x="693" y="134"/>
                </a:cubicBezTo>
                <a:cubicBezTo>
                  <a:pt x="699" y="131"/>
                  <a:pt x="699" y="131"/>
                  <a:pt x="699" y="131"/>
                </a:cubicBezTo>
                <a:cubicBezTo>
                  <a:pt x="697" y="121"/>
                  <a:pt x="697" y="121"/>
                  <a:pt x="697" y="121"/>
                </a:cubicBezTo>
                <a:moveTo>
                  <a:pt x="701" y="120"/>
                </a:moveTo>
                <a:cubicBezTo>
                  <a:pt x="688" y="123"/>
                  <a:pt x="688" y="123"/>
                  <a:pt x="688" y="123"/>
                </a:cubicBezTo>
                <a:cubicBezTo>
                  <a:pt x="688" y="131"/>
                  <a:pt x="688" y="131"/>
                  <a:pt x="688" y="131"/>
                </a:cubicBezTo>
                <a:cubicBezTo>
                  <a:pt x="697" y="121"/>
                  <a:pt x="697" y="121"/>
                  <a:pt x="697" y="121"/>
                </a:cubicBezTo>
                <a:cubicBezTo>
                  <a:pt x="699" y="131"/>
                  <a:pt x="699" y="131"/>
                  <a:pt x="699" y="131"/>
                </a:cubicBezTo>
                <a:cubicBezTo>
                  <a:pt x="701" y="123"/>
                  <a:pt x="701" y="123"/>
                  <a:pt x="701" y="123"/>
                </a:cubicBezTo>
                <a:cubicBezTo>
                  <a:pt x="701" y="120"/>
                  <a:pt x="701" y="120"/>
                  <a:pt x="701" y="120"/>
                </a:cubicBezTo>
                <a:moveTo>
                  <a:pt x="483" y="118"/>
                </a:moveTo>
                <a:cubicBezTo>
                  <a:pt x="483" y="140"/>
                  <a:pt x="483" y="140"/>
                  <a:pt x="483" y="140"/>
                </a:cubicBezTo>
                <a:cubicBezTo>
                  <a:pt x="484" y="140"/>
                  <a:pt x="484" y="140"/>
                  <a:pt x="484" y="140"/>
                </a:cubicBezTo>
                <a:cubicBezTo>
                  <a:pt x="487" y="134"/>
                  <a:pt x="487" y="134"/>
                  <a:pt x="487" y="134"/>
                </a:cubicBezTo>
                <a:cubicBezTo>
                  <a:pt x="498" y="134"/>
                  <a:pt x="498" y="134"/>
                  <a:pt x="498" y="134"/>
                </a:cubicBezTo>
                <a:cubicBezTo>
                  <a:pt x="487" y="134"/>
                  <a:pt x="487" y="134"/>
                  <a:pt x="487" y="134"/>
                </a:cubicBezTo>
                <a:cubicBezTo>
                  <a:pt x="484" y="140"/>
                  <a:pt x="484" y="140"/>
                  <a:pt x="484" y="140"/>
                </a:cubicBezTo>
                <a:cubicBezTo>
                  <a:pt x="495" y="137"/>
                  <a:pt x="495" y="137"/>
                  <a:pt x="495" y="137"/>
                </a:cubicBezTo>
                <a:cubicBezTo>
                  <a:pt x="492" y="143"/>
                  <a:pt x="492" y="143"/>
                  <a:pt x="492" y="143"/>
                </a:cubicBezTo>
                <a:cubicBezTo>
                  <a:pt x="498" y="143"/>
                  <a:pt x="498" y="143"/>
                  <a:pt x="498" y="143"/>
                </a:cubicBezTo>
                <a:cubicBezTo>
                  <a:pt x="500" y="146"/>
                  <a:pt x="500" y="146"/>
                  <a:pt x="500" y="146"/>
                </a:cubicBezTo>
                <a:cubicBezTo>
                  <a:pt x="498" y="143"/>
                  <a:pt x="498" y="143"/>
                  <a:pt x="498" y="143"/>
                </a:cubicBezTo>
                <a:cubicBezTo>
                  <a:pt x="501" y="131"/>
                  <a:pt x="501" y="131"/>
                  <a:pt x="501" y="131"/>
                </a:cubicBezTo>
                <a:cubicBezTo>
                  <a:pt x="492" y="121"/>
                  <a:pt x="492" y="121"/>
                  <a:pt x="492" y="121"/>
                </a:cubicBezTo>
                <a:cubicBezTo>
                  <a:pt x="483" y="118"/>
                  <a:pt x="483" y="118"/>
                  <a:pt x="483" y="118"/>
                </a:cubicBezTo>
                <a:moveTo>
                  <a:pt x="761" y="114"/>
                </a:moveTo>
                <a:cubicBezTo>
                  <a:pt x="761" y="114"/>
                  <a:pt x="761" y="114"/>
                  <a:pt x="761" y="114"/>
                </a:cubicBezTo>
                <a:cubicBezTo>
                  <a:pt x="761" y="117"/>
                  <a:pt x="761" y="117"/>
                  <a:pt x="761" y="117"/>
                </a:cubicBezTo>
                <a:cubicBezTo>
                  <a:pt x="761" y="114"/>
                  <a:pt x="761" y="114"/>
                  <a:pt x="761" y="114"/>
                </a:cubicBezTo>
                <a:moveTo>
                  <a:pt x="718" y="109"/>
                </a:moveTo>
                <a:cubicBezTo>
                  <a:pt x="712" y="109"/>
                  <a:pt x="712" y="109"/>
                  <a:pt x="712" y="109"/>
                </a:cubicBezTo>
                <a:cubicBezTo>
                  <a:pt x="709" y="109"/>
                  <a:pt x="709" y="109"/>
                  <a:pt x="709" y="109"/>
                </a:cubicBezTo>
                <a:cubicBezTo>
                  <a:pt x="715" y="112"/>
                  <a:pt x="715" y="112"/>
                  <a:pt x="715" y="112"/>
                </a:cubicBezTo>
                <a:cubicBezTo>
                  <a:pt x="709" y="109"/>
                  <a:pt x="709" y="109"/>
                  <a:pt x="709" y="109"/>
                </a:cubicBezTo>
                <a:cubicBezTo>
                  <a:pt x="704" y="109"/>
                  <a:pt x="704" y="109"/>
                  <a:pt x="704" y="109"/>
                </a:cubicBezTo>
                <a:cubicBezTo>
                  <a:pt x="704" y="114"/>
                  <a:pt x="704" y="114"/>
                  <a:pt x="704" y="114"/>
                </a:cubicBezTo>
                <a:cubicBezTo>
                  <a:pt x="709" y="120"/>
                  <a:pt x="711" y="120"/>
                  <a:pt x="715" y="126"/>
                </a:cubicBezTo>
                <a:cubicBezTo>
                  <a:pt x="712" y="129"/>
                  <a:pt x="712" y="129"/>
                  <a:pt x="712" y="129"/>
                </a:cubicBezTo>
                <a:cubicBezTo>
                  <a:pt x="709" y="131"/>
                  <a:pt x="709" y="131"/>
                  <a:pt x="709" y="131"/>
                </a:cubicBezTo>
                <a:cubicBezTo>
                  <a:pt x="720" y="137"/>
                  <a:pt x="720" y="137"/>
                  <a:pt x="720" y="137"/>
                </a:cubicBezTo>
                <a:cubicBezTo>
                  <a:pt x="731" y="136"/>
                  <a:pt x="729" y="139"/>
                  <a:pt x="731" y="129"/>
                </a:cubicBezTo>
                <a:cubicBezTo>
                  <a:pt x="726" y="126"/>
                  <a:pt x="726" y="126"/>
                  <a:pt x="726" y="126"/>
                </a:cubicBezTo>
                <a:cubicBezTo>
                  <a:pt x="723" y="123"/>
                  <a:pt x="723" y="123"/>
                  <a:pt x="723" y="123"/>
                </a:cubicBezTo>
                <a:cubicBezTo>
                  <a:pt x="720" y="120"/>
                  <a:pt x="720" y="120"/>
                  <a:pt x="720" y="120"/>
                </a:cubicBezTo>
                <a:cubicBezTo>
                  <a:pt x="718" y="117"/>
                  <a:pt x="718" y="117"/>
                  <a:pt x="718" y="117"/>
                </a:cubicBezTo>
                <a:cubicBezTo>
                  <a:pt x="712" y="117"/>
                  <a:pt x="712" y="117"/>
                  <a:pt x="712" y="117"/>
                </a:cubicBezTo>
                <a:cubicBezTo>
                  <a:pt x="718" y="117"/>
                  <a:pt x="718" y="117"/>
                  <a:pt x="718" y="117"/>
                </a:cubicBezTo>
                <a:cubicBezTo>
                  <a:pt x="720" y="120"/>
                  <a:pt x="720" y="120"/>
                  <a:pt x="720" y="120"/>
                </a:cubicBezTo>
                <a:cubicBezTo>
                  <a:pt x="723" y="123"/>
                  <a:pt x="723" y="123"/>
                  <a:pt x="723" y="123"/>
                </a:cubicBezTo>
                <a:cubicBezTo>
                  <a:pt x="726" y="126"/>
                  <a:pt x="726" y="126"/>
                  <a:pt x="726" y="126"/>
                </a:cubicBezTo>
                <a:cubicBezTo>
                  <a:pt x="723" y="123"/>
                  <a:pt x="723" y="123"/>
                  <a:pt x="723" y="123"/>
                </a:cubicBezTo>
                <a:cubicBezTo>
                  <a:pt x="720" y="120"/>
                  <a:pt x="720" y="120"/>
                  <a:pt x="720" y="120"/>
                </a:cubicBezTo>
                <a:cubicBezTo>
                  <a:pt x="718" y="117"/>
                  <a:pt x="718" y="117"/>
                  <a:pt x="718" y="117"/>
                </a:cubicBezTo>
                <a:cubicBezTo>
                  <a:pt x="718" y="109"/>
                  <a:pt x="718" y="109"/>
                  <a:pt x="718" y="109"/>
                </a:cubicBezTo>
                <a:moveTo>
                  <a:pt x="707" y="106"/>
                </a:moveTo>
                <a:cubicBezTo>
                  <a:pt x="704" y="109"/>
                  <a:pt x="704" y="109"/>
                  <a:pt x="704" y="109"/>
                </a:cubicBezTo>
                <a:cubicBezTo>
                  <a:pt x="709" y="109"/>
                  <a:pt x="709" y="109"/>
                  <a:pt x="709" y="109"/>
                </a:cubicBezTo>
                <a:cubicBezTo>
                  <a:pt x="707" y="106"/>
                  <a:pt x="707" y="106"/>
                  <a:pt x="707" y="106"/>
                </a:cubicBezTo>
                <a:moveTo>
                  <a:pt x="771" y="100"/>
                </a:moveTo>
                <a:cubicBezTo>
                  <a:pt x="767" y="103"/>
                  <a:pt x="767" y="103"/>
                  <a:pt x="767" y="103"/>
                </a:cubicBezTo>
                <a:cubicBezTo>
                  <a:pt x="769" y="106"/>
                  <a:pt x="769" y="106"/>
                  <a:pt x="769" y="106"/>
                </a:cubicBezTo>
                <a:cubicBezTo>
                  <a:pt x="772" y="109"/>
                  <a:pt x="772" y="109"/>
                  <a:pt x="772" y="109"/>
                </a:cubicBezTo>
                <a:cubicBezTo>
                  <a:pt x="775" y="109"/>
                  <a:pt x="775" y="109"/>
                  <a:pt x="775" y="109"/>
                </a:cubicBezTo>
                <a:cubicBezTo>
                  <a:pt x="771" y="100"/>
                  <a:pt x="771" y="100"/>
                  <a:pt x="771" y="100"/>
                </a:cubicBezTo>
                <a:moveTo>
                  <a:pt x="750" y="100"/>
                </a:moveTo>
                <a:cubicBezTo>
                  <a:pt x="751" y="104"/>
                  <a:pt x="751" y="109"/>
                  <a:pt x="756" y="109"/>
                </a:cubicBezTo>
                <a:cubicBezTo>
                  <a:pt x="763" y="109"/>
                  <a:pt x="761" y="107"/>
                  <a:pt x="764" y="103"/>
                </a:cubicBezTo>
                <a:cubicBezTo>
                  <a:pt x="753" y="106"/>
                  <a:pt x="753" y="106"/>
                  <a:pt x="753" y="106"/>
                </a:cubicBezTo>
                <a:cubicBezTo>
                  <a:pt x="750" y="100"/>
                  <a:pt x="750" y="100"/>
                  <a:pt x="750" y="100"/>
                </a:cubicBezTo>
                <a:moveTo>
                  <a:pt x="799" y="86"/>
                </a:moveTo>
                <a:cubicBezTo>
                  <a:pt x="799" y="86"/>
                  <a:pt x="799" y="86"/>
                  <a:pt x="799" y="86"/>
                </a:cubicBezTo>
                <a:moveTo>
                  <a:pt x="514" y="74"/>
                </a:moveTo>
                <a:cubicBezTo>
                  <a:pt x="517" y="77"/>
                  <a:pt x="517" y="77"/>
                  <a:pt x="517" y="77"/>
                </a:cubicBezTo>
                <a:cubicBezTo>
                  <a:pt x="514" y="74"/>
                  <a:pt x="514" y="74"/>
                  <a:pt x="514" y="74"/>
                </a:cubicBezTo>
                <a:moveTo>
                  <a:pt x="644" y="74"/>
                </a:moveTo>
                <a:cubicBezTo>
                  <a:pt x="644" y="74"/>
                  <a:pt x="644" y="74"/>
                  <a:pt x="644" y="74"/>
                </a:cubicBezTo>
                <a:moveTo>
                  <a:pt x="661" y="72"/>
                </a:moveTo>
                <a:cubicBezTo>
                  <a:pt x="644" y="74"/>
                  <a:pt x="644" y="74"/>
                  <a:pt x="644" y="74"/>
                </a:cubicBezTo>
                <a:cubicBezTo>
                  <a:pt x="639" y="74"/>
                  <a:pt x="639" y="74"/>
                  <a:pt x="639" y="74"/>
                </a:cubicBezTo>
                <a:cubicBezTo>
                  <a:pt x="636" y="80"/>
                  <a:pt x="636" y="80"/>
                  <a:pt x="636" y="80"/>
                </a:cubicBezTo>
                <a:cubicBezTo>
                  <a:pt x="639" y="80"/>
                  <a:pt x="639" y="80"/>
                  <a:pt x="639" y="80"/>
                </a:cubicBezTo>
                <a:cubicBezTo>
                  <a:pt x="639" y="83"/>
                  <a:pt x="639" y="83"/>
                  <a:pt x="639" y="83"/>
                </a:cubicBezTo>
                <a:cubicBezTo>
                  <a:pt x="646" y="85"/>
                  <a:pt x="644" y="86"/>
                  <a:pt x="650" y="86"/>
                </a:cubicBezTo>
                <a:cubicBezTo>
                  <a:pt x="657" y="86"/>
                  <a:pt x="657" y="81"/>
                  <a:pt x="669" y="80"/>
                </a:cubicBezTo>
                <a:cubicBezTo>
                  <a:pt x="669" y="75"/>
                  <a:pt x="669" y="75"/>
                  <a:pt x="669" y="75"/>
                </a:cubicBezTo>
                <a:cubicBezTo>
                  <a:pt x="661" y="72"/>
                  <a:pt x="661" y="72"/>
                  <a:pt x="661" y="72"/>
                </a:cubicBezTo>
                <a:moveTo>
                  <a:pt x="922" y="62"/>
                </a:moveTo>
                <a:cubicBezTo>
                  <a:pt x="922" y="62"/>
                  <a:pt x="922" y="62"/>
                  <a:pt x="922" y="63"/>
                </a:cubicBezTo>
                <a:cubicBezTo>
                  <a:pt x="922" y="63"/>
                  <a:pt x="922" y="63"/>
                  <a:pt x="923" y="63"/>
                </a:cubicBezTo>
                <a:cubicBezTo>
                  <a:pt x="923" y="63"/>
                  <a:pt x="923" y="63"/>
                  <a:pt x="923" y="62"/>
                </a:cubicBezTo>
                <a:cubicBezTo>
                  <a:pt x="922" y="62"/>
                  <a:pt x="922" y="62"/>
                  <a:pt x="922" y="62"/>
                </a:cubicBezTo>
                <a:moveTo>
                  <a:pt x="623" y="60"/>
                </a:moveTo>
                <a:cubicBezTo>
                  <a:pt x="620" y="63"/>
                  <a:pt x="620" y="63"/>
                  <a:pt x="620" y="63"/>
                </a:cubicBezTo>
                <a:cubicBezTo>
                  <a:pt x="623" y="60"/>
                  <a:pt x="623" y="60"/>
                  <a:pt x="623" y="60"/>
                </a:cubicBezTo>
                <a:moveTo>
                  <a:pt x="517" y="54"/>
                </a:moveTo>
                <a:cubicBezTo>
                  <a:pt x="514" y="54"/>
                  <a:pt x="514" y="54"/>
                  <a:pt x="514" y="54"/>
                </a:cubicBezTo>
                <a:cubicBezTo>
                  <a:pt x="506" y="54"/>
                  <a:pt x="506" y="54"/>
                  <a:pt x="506" y="54"/>
                </a:cubicBezTo>
                <a:cubicBezTo>
                  <a:pt x="508" y="60"/>
                  <a:pt x="508" y="60"/>
                  <a:pt x="508" y="60"/>
                </a:cubicBezTo>
                <a:cubicBezTo>
                  <a:pt x="514" y="60"/>
                  <a:pt x="514" y="60"/>
                  <a:pt x="514" y="60"/>
                </a:cubicBezTo>
                <a:cubicBezTo>
                  <a:pt x="517" y="54"/>
                  <a:pt x="517" y="54"/>
                  <a:pt x="517" y="54"/>
                </a:cubicBezTo>
                <a:moveTo>
                  <a:pt x="834" y="188"/>
                </a:moveTo>
                <a:cubicBezTo>
                  <a:pt x="834" y="188"/>
                  <a:pt x="834" y="188"/>
                  <a:pt x="834" y="188"/>
                </a:cubicBezTo>
                <a:moveTo>
                  <a:pt x="946" y="183"/>
                </a:moveTo>
                <a:cubicBezTo>
                  <a:pt x="946" y="183"/>
                  <a:pt x="946" y="183"/>
                  <a:pt x="946" y="183"/>
                </a:cubicBezTo>
                <a:moveTo>
                  <a:pt x="946" y="183"/>
                </a:moveTo>
                <a:cubicBezTo>
                  <a:pt x="946" y="183"/>
                  <a:pt x="946" y="183"/>
                  <a:pt x="946" y="183"/>
                </a:cubicBezTo>
                <a:moveTo>
                  <a:pt x="946" y="183"/>
                </a:moveTo>
                <a:cubicBezTo>
                  <a:pt x="946" y="183"/>
                  <a:pt x="946" y="183"/>
                  <a:pt x="946" y="183"/>
                </a:cubicBezTo>
                <a:cubicBezTo>
                  <a:pt x="946" y="183"/>
                  <a:pt x="946" y="183"/>
                  <a:pt x="946" y="183"/>
                </a:cubicBezTo>
                <a:moveTo>
                  <a:pt x="913" y="185"/>
                </a:moveTo>
                <a:cubicBezTo>
                  <a:pt x="913" y="180"/>
                  <a:pt x="913" y="180"/>
                  <a:pt x="913" y="180"/>
                </a:cubicBezTo>
                <a:cubicBezTo>
                  <a:pt x="913" y="185"/>
                  <a:pt x="913" y="185"/>
                  <a:pt x="913" y="185"/>
                </a:cubicBezTo>
                <a:cubicBezTo>
                  <a:pt x="924" y="184"/>
                  <a:pt x="924" y="184"/>
                  <a:pt x="924" y="184"/>
                </a:cubicBezTo>
                <a:cubicBezTo>
                  <a:pt x="913" y="185"/>
                  <a:pt x="913" y="185"/>
                  <a:pt x="913" y="185"/>
                </a:cubicBezTo>
                <a:moveTo>
                  <a:pt x="897" y="177"/>
                </a:moveTo>
                <a:cubicBezTo>
                  <a:pt x="907" y="177"/>
                  <a:pt x="911" y="175"/>
                  <a:pt x="913" y="175"/>
                </a:cubicBezTo>
                <a:cubicBezTo>
                  <a:pt x="913" y="175"/>
                  <a:pt x="913" y="175"/>
                  <a:pt x="913" y="175"/>
                </a:cubicBezTo>
                <a:cubicBezTo>
                  <a:pt x="915" y="175"/>
                  <a:pt x="916" y="176"/>
                  <a:pt x="918" y="179"/>
                </a:cubicBezTo>
                <a:cubicBezTo>
                  <a:pt x="918" y="179"/>
                  <a:pt x="918" y="179"/>
                  <a:pt x="918" y="179"/>
                </a:cubicBezTo>
                <a:cubicBezTo>
                  <a:pt x="918" y="179"/>
                  <a:pt x="919" y="180"/>
                  <a:pt x="919" y="180"/>
                </a:cubicBezTo>
                <a:cubicBezTo>
                  <a:pt x="919" y="180"/>
                  <a:pt x="919" y="180"/>
                  <a:pt x="919" y="180"/>
                </a:cubicBezTo>
                <a:cubicBezTo>
                  <a:pt x="919" y="180"/>
                  <a:pt x="918" y="179"/>
                  <a:pt x="918" y="179"/>
                </a:cubicBezTo>
                <a:cubicBezTo>
                  <a:pt x="918" y="179"/>
                  <a:pt x="918" y="179"/>
                  <a:pt x="918" y="179"/>
                </a:cubicBezTo>
                <a:cubicBezTo>
                  <a:pt x="916" y="176"/>
                  <a:pt x="915" y="175"/>
                  <a:pt x="913" y="175"/>
                </a:cubicBezTo>
                <a:cubicBezTo>
                  <a:pt x="913" y="175"/>
                  <a:pt x="913" y="175"/>
                  <a:pt x="913" y="175"/>
                </a:cubicBezTo>
                <a:cubicBezTo>
                  <a:pt x="911" y="175"/>
                  <a:pt x="907" y="177"/>
                  <a:pt x="897" y="177"/>
                </a:cubicBezTo>
                <a:cubicBezTo>
                  <a:pt x="897" y="177"/>
                  <a:pt x="897" y="177"/>
                  <a:pt x="897" y="177"/>
                </a:cubicBezTo>
                <a:moveTo>
                  <a:pt x="707" y="172"/>
                </a:moveTo>
                <a:cubicBezTo>
                  <a:pt x="707" y="172"/>
                  <a:pt x="707" y="172"/>
                  <a:pt x="707" y="172"/>
                </a:cubicBezTo>
                <a:cubicBezTo>
                  <a:pt x="707" y="172"/>
                  <a:pt x="707" y="172"/>
                  <a:pt x="707" y="172"/>
                </a:cubicBezTo>
                <a:cubicBezTo>
                  <a:pt x="707" y="172"/>
                  <a:pt x="707" y="172"/>
                  <a:pt x="707" y="172"/>
                </a:cubicBezTo>
                <a:moveTo>
                  <a:pt x="706" y="172"/>
                </a:moveTo>
                <a:cubicBezTo>
                  <a:pt x="706" y="172"/>
                  <a:pt x="705" y="172"/>
                  <a:pt x="704" y="172"/>
                </a:cubicBezTo>
                <a:cubicBezTo>
                  <a:pt x="705" y="172"/>
                  <a:pt x="706" y="172"/>
                  <a:pt x="706" y="172"/>
                </a:cubicBezTo>
                <a:moveTo>
                  <a:pt x="703" y="172"/>
                </a:moveTo>
                <a:cubicBezTo>
                  <a:pt x="703" y="172"/>
                  <a:pt x="702" y="172"/>
                  <a:pt x="701" y="172"/>
                </a:cubicBezTo>
                <a:cubicBezTo>
                  <a:pt x="702" y="172"/>
                  <a:pt x="703" y="172"/>
                  <a:pt x="703" y="172"/>
                </a:cubicBezTo>
                <a:moveTo>
                  <a:pt x="897" y="176"/>
                </a:moveTo>
                <a:cubicBezTo>
                  <a:pt x="898" y="172"/>
                  <a:pt x="899" y="171"/>
                  <a:pt x="899" y="171"/>
                </a:cubicBezTo>
                <a:cubicBezTo>
                  <a:pt x="899" y="171"/>
                  <a:pt x="898" y="172"/>
                  <a:pt x="897" y="176"/>
                </a:cubicBezTo>
                <a:moveTo>
                  <a:pt x="694" y="171"/>
                </a:moveTo>
                <a:cubicBezTo>
                  <a:pt x="694" y="171"/>
                  <a:pt x="694" y="171"/>
                  <a:pt x="694" y="171"/>
                </a:cubicBezTo>
                <a:cubicBezTo>
                  <a:pt x="694" y="171"/>
                  <a:pt x="694" y="171"/>
                  <a:pt x="694" y="171"/>
                </a:cubicBezTo>
                <a:moveTo>
                  <a:pt x="698" y="171"/>
                </a:moveTo>
                <a:cubicBezTo>
                  <a:pt x="697" y="171"/>
                  <a:pt x="696" y="171"/>
                  <a:pt x="695" y="171"/>
                </a:cubicBezTo>
                <a:cubicBezTo>
                  <a:pt x="696" y="171"/>
                  <a:pt x="697" y="171"/>
                  <a:pt x="698" y="171"/>
                </a:cubicBezTo>
                <a:moveTo>
                  <a:pt x="695" y="171"/>
                </a:moveTo>
                <a:cubicBezTo>
                  <a:pt x="695" y="171"/>
                  <a:pt x="695" y="171"/>
                  <a:pt x="695" y="171"/>
                </a:cubicBezTo>
                <a:cubicBezTo>
                  <a:pt x="695" y="171"/>
                  <a:pt x="695" y="171"/>
                  <a:pt x="695" y="171"/>
                </a:cubicBezTo>
                <a:cubicBezTo>
                  <a:pt x="695" y="171"/>
                  <a:pt x="695" y="171"/>
                  <a:pt x="695" y="171"/>
                </a:cubicBezTo>
                <a:moveTo>
                  <a:pt x="957" y="171"/>
                </a:moveTo>
                <a:cubicBezTo>
                  <a:pt x="957" y="171"/>
                  <a:pt x="957" y="171"/>
                  <a:pt x="957" y="171"/>
                </a:cubicBezTo>
                <a:cubicBezTo>
                  <a:pt x="962" y="171"/>
                  <a:pt x="962" y="171"/>
                  <a:pt x="962" y="171"/>
                </a:cubicBezTo>
                <a:cubicBezTo>
                  <a:pt x="957" y="171"/>
                  <a:pt x="957" y="171"/>
                  <a:pt x="957" y="171"/>
                </a:cubicBezTo>
                <a:moveTo>
                  <a:pt x="720" y="169"/>
                </a:moveTo>
                <a:cubicBezTo>
                  <a:pt x="720" y="169"/>
                  <a:pt x="720" y="168"/>
                  <a:pt x="720" y="168"/>
                </a:cubicBezTo>
                <a:cubicBezTo>
                  <a:pt x="720" y="168"/>
                  <a:pt x="720" y="169"/>
                  <a:pt x="720" y="169"/>
                </a:cubicBezTo>
                <a:moveTo>
                  <a:pt x="720" y="168"/>
                </a:moveTo>
                <a:cubicBezTo>
                  <a:pt x="720" y="168"/>
                  <a:pt x="720" y="168"/>
                  <a:pt x="720" y="168"/>
                </a:cubicBezTo>
                <a:moveTo>
                  <a:pt x="940" y="160"/>
                </a:moveTo>
                <a:cubicBezTo>
                  <a:pt x="940" y="160"/>
                  <a:pt x="940" y="160"/>
                  <a:pt x="940" y="160"/>
                </a:cubicBezTo>
                <a:cubicBezTo>
                  <a:pt x="940" y="160"/>
                  <a:pt x="940" y="160"/>
                  <a:pt x="940" y="160"/>
                </a:cubicBezTo>
                <a:moveTo>
                  <a:pt x="764" y="160"/>
                </a:moveTo>
                <a:cubicBezTo>
                  <a:pt x="764" y="160"/>
                  <a:pt x="764" y="160"/>
                  <a:pt x="764" y="160"/>
                </a:cubicBezTo>
                <a:cubicBezTo>
                  <a:pt x="764" y="160"/>
                  <a:pt x="764" y="160"/>
                  <a:pt x="764" y="160"/>
                </a:cubicBezTo>
                <a:cubicBezTo>
                  <a:pt x="764" y="160"/>
                  <a:pt x="764" y="160"/>
                  <a:pt x="764" y="160"/>
                </a:cubicBezTo>
                <a:moveTo>
                  <a:pt x="764" y="160"/>
                </a:moveTo>
                <a:cubicBezTo>
                  <a:pt x="764" y="160"/>
                  <a:pt x="763" y="160"/>
                  <a:pt x="762" y="160"/>
                </a:cubicBezTo>
                <a:cubicBezTo>
                  <a:pt x="763" y="160"/>
                  <a:pt x="764" y="160"/>
                  <a:pt x="764" y="160"/>
                </a:cubicBezTo>
                <a:moveTo>
                  <a:pt x="762" y="160"/>
                </a:moveTo>
                <a:cubicBezTo>
                  <a:pt x="762" y="160"/>
                  <a:pt x="762" y="160"/>
                  <a:pt x="762" y="160"/>
                </a:cubicBezTo>
                <a:cubicBezTo>
                  <a:pt x="762" y="160"/>
                  <a:pt x="762" y="160"/>
                  <a:pt x="762" y="160"/>
                </a:cubicBezTo>
                <a:moveTo>
                  <a:pt x="756" y="160"/>
                </a:moveTo>
                <a:cubicBezTo>
                  <a:pt x="756" y="160"/>
                  <a:pt x="756" y="160"/>
                  <a:pt x="757" y="160"/>
                </a:cubicBezTo>
                <a:cubicBezTo>
                  <a:pt x="756" y="160"/>
                  <a:pt x="756" y="160"/>
                  <a:pt x="756" y="160"/>
                </a:cubicBezTo>
                <a:moveTo>
                  <a:pt x="761" y="160"/>
                </a:moveTo>
                <a:cubicBezTo>
                  <a:pt x="760" y="160"/>
                  <a:pt x="759" y="160"/>
                  <a:pt x="758" y="160"/>
                </a:cubicBezTo>
                <a:cubicBezTo>
                  <a:pt x="759" y="160"/>
                  <a:pt x="760" y="160"/>
                  <a:pt x="761" y="160"/>
                </a:cubicBezTo>
                <a:moveTo>
                  <a:pt x="757" y="160"/>
                </a:moveTo>
                <a:cubicBezTo>
                  <a:pt x="757" y="160"/>
                  <a:pt x="757" y="160"/>
                  <a:pt x="757" y="160"/>
                </a:cubicBezTo>
                <a:cubicBezTo>
                  <a:pt x="757" y="160"/>
                  <a:pt x="757" y="160"/>
                  <a:pt x="757" y="160"/>
                </a:cubicBezTo>
                <a:cubicBezTo>
                  <a:pt x="757" y="160"/>
                  <a:pt x="757" y="160"/>
                  <a:pt x="757" y="160"/>
                </a:cubicBezTo>
                <a:moveTo>
                  <a:pt x="769" y="152"/>
                </a:moveTo>
                <a:cubicBezTo>
                  <a:pt x="769" y="152"/>
                  <a:pt x="769" y="151"/>
                  <a:pt x="769" y="151"/>
                </a:cubicBezTo>
                <a:cubicBezTo>
                  <a:pt x="769" y="151"/>
                  <a:pt x="769" y="152"/>
                  <a:pt x="769" y="152"/>
                </a:cubicBezTo>
                <a:moveTo>
                  <a:pt x="720" y="146"/>
                </a:moveTo>
                <a:cubicBezTo>
                  <a:pt x="720" y="146"/>
                  <a:pt x="720" y="146"/>
                  <a:pt x="720" y="146"/>
                </a:cubicBezTo>
                <a:moveTo>
                  <a:pt x="720" y="146"/>
                </a:moveTo>
                <a:cubicBezTo>
                  <a:pt x="729" y="143"/>
                  <a:pt x="729" y="143"/>
                  <a:pt x="729" y="143"/>
                </a:cubicBezTo>
                <a:cubicBezTo>
                  <a:pt x="720" y="146"/>
                  <a:pt x="720" y="146"/>
                  <a:pt x="720" y="146"/>
                </a:cubicBezTo>
                <a:moveTo>
                  <a:pt x="757" y="146"/>
                </a:moveTo>
                <a:cubicBezTo>
                  <a:pt x="742" y="143"/>
                  <a:pt x="742" y="143"/>
                  <a:pt x="742" y="143"/>
                </a:cubicBezTo>
                <a:cubicBezTo>
                  <a:pt x="757" y="146"/>
                  <a:pt x="757" y="146"/>
                  <a:pt x="757" y="146"/>
                </a:cubicBezTo>
                <a:moveTo>
                  <a:pt x="769" y="151"/>
                </a:moveTo>
                <a:cubicBezTo>
                  <a:pt x="752" y="150"/>
                  <a:pt x="766" y="148"/>
                  <a:pt x="752" y="143"/>
                </a:cubicBezTo>
                <a:cubicBezTo>
                  <a:pt x="752" y="143"/>
                  <a:pt x="752" y="143"/>
                  <a:pt x="752" y="143"/>
                </a:cubicBezTo>
                <a:cubicBezTo>
                  <a:pt x="766" y="148"/>
                  <a:pt x="752" y="150"/>
                  <a:pt x="769" y="151"/>
                </a:cubicBezTo>
                <a:cubicBezTo>
                  <a:pt x="769" y="151"/>
                  <a:pt x="769" y="151"/>
                  <a:pt x="769" y="151"/>
                </a:cubicBezTo>
                <a:moveTo>
                  <a:pt x="756" y="129"/>
                </a:moveTo>
                <a:cubicBezTo>
                  <a:pt x="756" y="129"/>
                  <a:pt x="756" y="129"/>
                  <a:pt x="756" y="129"/>
                </a:cubicBezTo>
                <a:moveTo>
                  <a:pt x="791" y="123"/>
                </a:moveTo>
                <a:cubicBezTo>
                  <a:pt x="791" y="123"/>
                  <a:pt x="791" y="123"/>
                  <a:pt x="791" y="123"/>
                </a:cubicBezTo>
                <a:moveTo>
                  <a:pt x="813" y="123"/>
                </a:moveTo>
                <a:cubicBezTo>
                  <a:pt x="813" y="111"/>
                  <a:pt x="813" y="111"/>
                  <a:pt x="813" y="111"/>
                </a:cubicBezTo>
                <a:cubicBezTo>
                  <a:pt x="813" y="111"/>
                  <a:pt x="813" y="111"/>
                  <a:pt x="813" y="111"/>
                </a:cubicBezTo>
                <a:cubicBezTo>
                  <a:pt x="813" y="123"/>
                  <a:pt x="813" y="123"/>
                  <a:pt x="813" y="123"/>
                </a:cubicBezTo>
                <a:moveTo>
                  <a:pt x="783" y="106"/>
                </a:moveTo>
                <a:cubicBezTo>
                  <a:pt x="777" y="105"/>
                  <a:pt x="777" y="105"/>
                  <a:pt x="777" y="105"/>
                </a:cubicBezTo>
                <a:cubicBezTo>
                  <a:pt x="783" y="106"/>
                  <a:pt x="783" y="106"/>
                  <a:pt x="783" y="106"/>
                </a:cubicBezTo>
                <a:moveTo>
                  <a:pt x="822" y="113"/>
                </a:moveTo>
                <a:cubicBezTo>
                  <a:pt x="826" y="113"/>
                  <a:pt x="827" y="111"/>
                  <a:pt x="824" y="104"/>
                </a:cubicBezTo>
                <a:cubicBezTo>
                  <a:pt x="827" y="111"/>
                  <a:pt x="826" y="113"/>
                  <a:pt x="822" y="113"/>
                </a:cubicBezTo>
                <a:moveTo>
                  <a:pt x="824" y="103"/>
                </a:moveTo>
                <a:cubicBezTo>
                  <a:pt x="824" y="103"/>
                  <a:pt x="824" y="103"/>
                  <a:pt x="824" y="103"/>
                </a:cubicBezTo>
                <a:cubicBezTo>
                  <a:pt x="824" y="103"/>
                  <a:pt x="824" y="103"/>
                  <a:pt x="824" y="103"/>
                </a:cubicBezTo>
                <a:cubicBezTo>
                  <a:pt x="824" y="103"/>
                  <a:pt x="824" y="103"/>
                  <a:pt x="824" y="103"/>
                </a:cubicBezTo>
                <a:moveTo>
                  <a:pt x="843" y="100"/>
                </a:moveTo>
                <a:cubicBezTo>
                  <a:pt x="843" y="97"/>
                  <a:pt x="843" y="97"/>
                  <a:pt x="843" y="97"/>
                </a:cubicBezTo>
                <a:cubicBezTo>
                  <a:pt x="843" y="100"/>
                  <a:pt x="843" y="100"/>
                  <a:pt x="843" y="100"/>
                </a:cubicBezTo>
                <a:moveTo>
                  <a:pt x="854" y="100"/>
                </a:moveTo>
                <a:cubicBezTo>
                  <a:pt x="849" y="100"/>
                  <a:pt x="849" y="96"/>
                  <a:pt x="848" y="91"/>
                </a:cubicBezTo>
                <a:cubicBezTo>
                  <a:pt x="848" y="91"/>
                  <a:pt x="848" y="91"/>
                  <a:pt x="848" y="91"/>
                </a:cubicBezTo>
                <a:cubicBezTo>
                  <a:pt x="849" y="96"/>
                  <a:pt x="849" y="100"/>
                  <a:pt x="854" y="100"/>
                </a:cubicBezTo>
                <a:cubicBezTo>
                  <a:pt x="861" y="100"/>
                  <a:pt x="859" y="99"/>
                  <a:pt x="862" y="94"/>
                </a:cubicBezTo>
                <a:cubicBezTo>
                  <a:pt x="862" y="94"/>
                  <a:pt x="862" y="94"/>
                  <a:pt x="862" y="94"/>
                </a:cubicBezTo>
                <a:cubicBezTo>
                  <a:pt x="859" y="99"/>
                  <a:pt x="861" y="100"/>
                  <a:pt x="854" y="100"/>
                </a:cubicBezTo>
                <a:moveTo>
                  <a:pt x="753" y="89"/>
                </a:moveTo>
                <a:cubicBezTo>
                  <a:pt x="753" y="89"/>
                  <a:pt x="753" y="89"/>
                  <a:pt x="753" y="89"/>
                </a:cubicBezTo>
                <a:moveTo>
                  <a:pt x="876" y="97"/>
                </a:moveTo>
                <a:cubicBezTo>
                  <a:pt x="870" y="94"/>
                  <a:pt x="870" y="94"/>
                  <a:pt x="870" y="94"/>
                </a:cubicBezTo>
                <a:cubicBezTo>
                  <a:pt x="865" y="91"/>
                  <a:pt x="865" y="91"/>
                  <a:pt x="865" y="91"/>
                </a:cubicBezTo>
                <a:cubicBezTo>
                  <a:pt x="869" y="85"/>
                  <a:pt x="869" y="85"/>
                  <a:pt x="869" y="85"/>
                </a:cubicBezTo>
                <a:cubicBezTo>
                  <a:pt x="873" y="91"/>
                  <a:pt x="873" y="91"/>
                  <a:pt x="873" y="91"/>
                </a:cubicBezTo>
                <a:cubicBezTo>
                  <a:pt x="870" y="94"/>
                  <a:pt x="870" y="94"/>
                  <a:pt x="870" y="94"/>
                </a:cubicBezTo>
                <a:cubicBezTo>
                  <a:pt x="876" y="97"/>
                  <a:pt x="876" y="97"/>
                  <a:pt x="876" y="97"/>
                </a:cubicBezTo>
                <a:moveTo>
                  <a:pt x="821" y="83"/>
                </a:moveTo>
                <a:cubicBezTo>
                  <a:pt x="824" y="80"/>
                  <a:pt x="824" y="80"/>
                  <a:pt x="824" y="80"/>
                </a:cubicBezTo>
                <a:cubicBezTo>
                  <a:pt x="821" y="83"/>
                  <a:pt x="821" y="83"/>
                  <a:pt x="821" y="83"/>
                </a:cubicBezTo>
                <a:moveTo>
                  <a:pt x="777" y="77"/>
                </a:moveTo>
                <a:cubicBezTo>
                  <a:pt x="777" y="77"/>
                  <a:pt x="777" y="77"/>
                  <a:pt x="777" y="77"/>
                </a:cubicBezTo>
                <a:moveTo>
                  <a:pt x="889" y="76"/>
                </a:moveTo>
                <a:cubicBezTo>
                  <a:pt x="889" y="76"/>
                  <a:pt x="889" y="76"/>
                  <a:pt x="889" y="76"/>
                </a:cubicBezTo>
                <a:cubicBezTo>
                  <a:pt x="889" y="76"/>
                  <a:pt x="889" y="76"/>
                  <a:pt x="889" y="76"/>
                </a:cubicBezTo>
                <a:cubicBezTo>
                  <a:pt x="889" y="76"/>
                  <a:pt x="889" y="76"/>
                  <a:pt x="889" y="76"/>
                </a:cubicBezTo>
                <a:moveTo>
                  <a:pt x="889" y="76"/>
                </a:moveTo>
                <a:cubicBezTo>
                  <a:pt x="889" y="76"/>
                  <a:pt x="889" y="76"/>
                  <a:pt x="889" y="76"/>
                </a:cubicBezTo>
                <a:cubicBezTo>
                  <a:pt x="889" y="76"/>
                  <a:pt x="889" y="76"/>
                  <a:pt x="889" y="76"/>
                </a:cubicBezTo>
                <a:moveTo>
                  <a:pt x="890" y="75"/>
                </a:moveTo>
                <a:cubicBezTo>
                  <a:pt x="890" y="75"/>
                  <a:pt x="890" y="75"/>
                  <a:pt x="890" y="75"/>
                </a:cubicBezTo>
                <a:cubicBezTo>
                  <a:pt x="890" y="75"/>
                  <a:pt x="890" y="75"/>
                  <a:pt x="890" y="75"/>
                </a:cubicBezTo>
                <a:moveTo>
                  <a:pt x="889" y="76"/>
                </a:moveTo>
                <a:cubicBezTo>
                  <a:pt x="889" y="76"/>
                  <a:pt x="889" y="75"/>
                  <a:pt x="889" y="75"/>
                </a:cubicBezTo>
                <a:cubicBezTo>
                  <a:pt x="889" y="75"/>
                  <a:pt x="889" y="76"/>
                  <a:pt x="889" y="76"/>
                </a:cubicBezTo>
                <a:moveTo>
                  <a:pt x="890" y="75"/>
                </a:moveTo>
                <a:cubicBezTo>
                  <a:pt x="890" y="75"/>
                  <a:pt x="890" y="75"/>
                  <a:pt x="890" y="75"/>
                </a:cubicBezTo>
                <a:cubicBezTo>
                  <a:pt x="890" y="75"/>
                  <a:pt x="890" y="75"/>
                  <a:pt x="890" y="75"/>
                </a:cubicBezTo>
                <a:moveTo>
                  <a:pt x="890" y="75"/>
                </a:moveTo>
                <a:cubicBezTo>
                  <a:pt x="890" y="75"/>
                  <a:pt x="890" y="75"/>
                  <a:pt x="890" y="75"/>
                </a:cubicBezTo>
                <a:cubicBezTo>
                  <a:pt x="890" y="75"/>
                  <a:pt x="890" y="75"/>
                  <a:pt x="890" y="75"/>
                </a:cubicBezTo>
                <a:moveTo>
                  <a:pt x="864" y="74"/>
                </a:moveTo>
                <a:cubicBezTo>
                  <a:pt x="867" y="74"/>
                  <a:pt x="867" y="74"/>
                  <a:pt x="867" y="74"/>
                </a:cubicBezTo>
                <a:cubicBezTo>
                  <a:pt x="886" y="74"/>
                  <a:pt x="886" y="74"/>
                  <a:pt x="886" y="74"/>
                </a:cubicBezTo>
                <a:cubicBezTo>
                  <a:pt x="886" y="77"/>
                  <a:pt x="886" y="77"/>
                  <a:pt x="886" y="77"/>
                </a:cubicBezTo>
                <a:cubicBezTo>
                  <a:pt x="878" y="77"/>
                  <a:pt x="878" y="77"/>
                  <a:pt x="878" y="77"/>
                </a:cubicBezTo>
                <a:cubicBezTo>
                  <a:pt x="873" y="77"/>
                  <a:pt x="873" y="78"/>
                  <a:pt x="870" y="80"/>
                </a:cubicBezTo>
                <a:cubicBezTo>
                  <a:pt x="870" y="83"/>
                  <a:pt x="870" y="83"/>
                  <a:pt x="870" y="83"/>
                </a:cubicBezTo>
                <a:cubicBezTo>
                  <a:pt x="870" y="80"/>
                  <a:pt x="870" y="80"/>
                  <a:pt x="870" y="80"/>
                </a:cubicBezTo>
                <a:cubicBezTo>
                  <a:pt x="867" y="80"/>
                  <a:pt x="867" y="80"/>
                  <a:pt x="867" y="80"/>
                </a:cubicBezTo>
                <a:cubicBezTo>
                  <a:pt x="867" y="74"/>
                  <a:pt x="867" y="74"/>
                  <a:pt x="867" y="74"/>
                </a:cubicBezTo>
                <a:cubicBezTo>
                  <a:pt x="864" y="74"/>
                  <a:pt x="864" y="74"/>
                  <a:pt x="864" y="74"/>
                </a:cubicBezTo>
                <a:moveTo>
                  <a:pt x="889" y="75"/>
                </a:moveTo>
                <a:cubicBezTo>
                  <a:pt x="889" y="75"/>
                  <a:pt x="889" y="75"/>
                  <a:pt x="889" y="75"/>
                </a:cubicBezTo>
                <a:cubicBezTo>
                  <a:pt x="889" y="75"/>
                  <a:pt x="890" y="74"/>
                  <a:pt x="890" y="74"/>
                </a:cubicBezTo>
                <a:cubicBezTo>
                  <a:pt x="890" y="74"/>
                  <a:pt x="889" y="75"/>
                  <a:pt x="889" y="75"/>
                </a:cubicBezTo>
                <a:cubicBezTo>
                  <a:pt x="889" y="75"/>
                  <a:pt x="889" y="75"/>
                  <a:pt x="889" y="75"/>
                </a:cubicBezTo>
                <a:moveTo>
                  <a:pt x="890" y="74"/>
                </a:moveTo>
                <a:cubicBezTo>
                  <a:pt x="890" y="74"/>
                  <a:pt x="890" y="74"/>
                  <a:pt x="890" y="74"/>
                </a:cubicBezTo>
                <a:cubicBezTo>
                  <a:pt x="890" y="74"/>
                  <a:pt x="890" y="74"/>
                  <a:pt x="890" y="74"/>
                </a:cubicBezTo>
                <a:moveTo>
                  <a:pt x="890" y="75"/>
                </a:moveTo>
                <a:cubicBezTo>
                  <a:pt x="890" y="74"/>
                  <a:pt x="890" y="74"/>
                  <a:pt x="890" y="74"/>
                </a:cubicBezTo>
                <a:cubicBezTo>
                  <a:pt x="890" y="74"/>
                  <a:pt x="890" y="74"/>
                  <a:pt x="890" y="75"/>
                </a:cubicBezTo>
                <a:cubicBezTo>
                  <a:pt x="890" y="75"/>
                  <a:pt x="890" y="75"/>
                  <a:pt x="890" y="75"/>
                </a:cubicBezTo>
                <a:moveTo>
                  <a:pt x="894" y="72"/>
                </a:moveTo>
                <a:cubicBezTo>
                  <a:pt x="894" y="72"/>
                  <a:pt x="894" y="72"/>
                  <a:pt x="894" y="72"/>
                </a:cubicBezTo>
                <a:moveTo>
                  <a:pt x="832" y="54"/>
                </a:moveTo>
                <a:cubicBezTo>
                  <a:pt x="829" y="54"/>
                  <a:pt x="829" y="54"/>
                  <a:pt x="829" y="54"/>
                </a:cubicBezTo>
                <a:cubicBezTo>
                  <a:pt x="822" y="54"/>
                  <a:pt x="822" y="56"/>
                  <a:pt x="815" y="57"/>
                </a:cubicBezTo>
                <a:cubicBezTo>
                  <a:pt x="829" y="61"/>
                  <a:pt x="829" y="61"/>
                  <a:pt x="829" y="61"/>
                </a:cubicBezTo>
                <a:cubicBezTo>
                  <a:pt x="815" y="57"/>
                  <a:pt x="815" y="57"/>
                  <a:pt x="815" y="57"/>
                </a:cubicBezTo>
                <a:cubicBezTo>
                  <a:pt x="796" y="63"/>
                  <a:pt x="796" y="63"/>
                  <a:pt x="796" y="63"/>
                </a:cubicBezTo>
                <a:cubicBezTo>
                  <a:pt x="794" y="66"/>
                  <a:pt x="794" y="66"/>
                  <a:pt x="794" y="66"/>
                </a:cubicBezTo>
                <a:cubicBezTo>
                  <a:pt x="788" y="69"/>
                  <a:pt x="788" y="69"/>
                  <a:pt x="788" y="69"/>
                </a:cubicBezTo>
                <a:cubicBezTo>
                  <a:pt x="783" y="69"/>
                  <a:pt x="783" y="69"/>
                  <a:pt x="783" y="69"/>
                </a:cubicBezTo>
                <a:cubicBezTo>
                  <a:pt x="780" y="72"/>
                  <a:pt x="780" y="72"/>
                  <a:pt x="780" y="72"/>
                </a:cubicBezTo>
                <a:cubicBezTo>
                  <a:pt x="777" y="77"/>
                  <a:pt x="777" y="77"/>
                  <a:pt x="777" y="77"/>
                </a:cubicBezTo>
                <a:cubicBezTo>
                  <a:pt x="769" y="80"/>
                  <a:pt x="769" y="80"/>
                  <a:pt x="769" y="80"/>
                </a:cubicBezTo>
                <a:cubicBezTo>
                  <a:pt x="766" y="82"/>
                  <a:pt x="766" y="82"/>
                  <a:pt x="766" y="82"/>
                </a:cubicBezTo>
                <a:cubicBezTo>
                  <a:pt x="764" y="86"/>
                  <a:pt x="764" y="86"/>
                  <a:pt x="764" y="86"/>
                </a:cubicBezTo>
                <a:cubicBezTo>
                  <a:pt x="758" y="89"/>
                  <a:pt x="758" y="89"/>
                  <a:pt x="758" y="89"/>
                </a:cubicBezTo>
                <a:cubicBezTo>
                  <a:pt x="753" y="89"/>
                  <a:pt x="753" y="89"/>
                  <a:pt x="753" y="89"/>
                </a:cubicBezTo>
                <a:cubicBezTo>
                  <a:pt x="748" y="92"/>
                  <a:pt x="748" y="92"/>
                  <a:pt x="748" y="92"/>
                </a:cubicBezTo>
                <a:cubicBezTo>
                  <a:pt x="748" y="97"/>
                  <a:pt x="748" y="97"/>
                  <a:pt x="748" y="97"/>
                </a:cubicBezTo>
                <a:cubicBezTo>
                  <a:pt x="750" y="97"/>
                  <a:pt x="750" y="97"/>
                  <a:pt x="750" y="97"/>
                </a:cubicBezTo>
                <a:cubicBezTo>
                  <a:pt x="750" y="100"/>
                  <a:pt x="750" y="100"/>
                  <a:pt x="750" y="100"/>
                </a:cubicBezTo>
                <a:cubicBezTo>
                  <a:pt x="753" y="106"/>
                  <a:pt x="753" y="106"/>
                  <a:pt x="753" y="106"/>
                </a:cubicBezTo>
                <a:cubicBezTo>
                  <a:pt x="764" y="103"/>
                  <a:pt x="764" y="103"/>
                  <a:pt x="764" y="103"/>
                </a:cubicBezTo>
                <a:cubicBezTo>
                  <a:pt x="767" y="103"/>
                  <a:pt x="767" y="103"/>
                  <a:pt x="767" y="103"/>
                </a:cubicBezTo>
                <a:cubicBezTo>
                  <a:pt x="771" y="100"/>
                  <a:pt x="771" y="100"/>
                  <a:pt x="771" y="100"/>
                </a:cubicBezTo>
                <a:cubicBezTo>
                  <a:pt x="775" y="109"/>
                  <a:pt x="775" y="109"/>
                  <a:pt x="775" y="109"/>
                </a:cubicBezTo>
                <a:cubicBezTo>
                  <a:pt x="775" y="111"/>
                  <a:pt x="775" y="111"/>
                  <a:pt x="775" y="111"/>
                </a:cubicBezTo>
                <a:cubicBezTo>
                  <a:pt x="777" y="117"/>
                  <a:pt x="777" y="117"/>
                  <a:pt x="777" y="117"/>
                </a:cubicBezTo>
                <a:cubicBezTo>
                  <a:pt x="790" y="114"/>
                  <a:pt x="790" y="114"/>
                  <a:pt x="790" y="114"/>
                </a:cubicBezTo>
                <a:cubicBezTo>
                  <a:pt x="796" y="100"/>
                  <a:pt x="796" y="100"/>
                  <a:pt x="796" y="100"/>
                </a:cubicBezTo>
                <a:cubicBezTo>
                  <a:pt x="790" y="114"/>
                  <a:pt x="790" y="114"/>
                  <a:pt x="790" y="114"/>
                </a:cubicBezTo>
                <a:cubicBezTo>
                  <a:pt x="777" y="117"/>
                  <a:pt x="777" y="117"/>
                  <a:pt x="777" y="117"/>
                </a:cubicBezTo>
                <a:cubicBezTo>
                  <a:pt x="775" y="111"/>
                  <a:pt x="775" y="111"/>
                  <a:pt x="775" y="111"/>
                </a:cubicBezTo>
                <a:cubicBezTo>
                  <a:pt x="769" y="120"/>
                  <a:pt x="769" y="120"/>
                  <a:pt x="769" y="120"/>
                </a:cubicBezTo>
                <a:cubicBezTo>
                  <a:pt x="805" y="120"/>
                  <a:pt x="784" y="108"/>
                  <a:pt x="802" y="103"/>
                </a:cubicBezTo>
                <a:cubicBezTo>
                  <a:pt x="802" y="97"/>
                  <a:pt x="802" y="97"/>
                  <a:pt x="802" y="97"/>
                </a:cubicBezTo>
                <a:cubicBezTo>
                  <a:pt x="796" y="97"/>
                  <a:pt x="796" y="97"/>
                  <a:pt x="796" y="97"/>
                </a:cubicBezTo>
                <a:cubicBezTo>
                  <a:pt x="799" y="86"/>
                  <a:pt x="799" y="86"/>
                  <a:pt x="799" y="86"/>
                </a:cubicBezTo>
                <a:cubicBezTo>
                  <a:pt x="794" y="89"/>
                  <a:pt x="794" y="89"/>
                  <a:pt x="794" y="89"/>
                </a:cubicBezTo>
                <a:cubicBezTo>
                  <a:pt x="799" y="86"/>
                  <a:pt x="799" y="86"/>
                  <a:pt x="799" y="86"/>
                </a:cubicBezTo>
                <a:cubicBezTo>
                  <a:pt x="810" y="80"/>
                  <a:pt x="810" y="80"/>
                  <a:pt x="810" y="80"/>
                </a:cubicBezTo>
                <a:cubicBezTo>
                  <a:pt x="813" y="75"/>
                  <a:pt x="813" y="75"/>
                  <a:pt x="813" y="75"/>
                </a:cubicBezTo>
                <a:cubicBezTo>
                  <a:pt x="824" y="74"/>
                  <a:pt x="824" y="74"/>
                  <a:pt x="824" y="74"/>
                </a:cubicBezTo>
                <a:cubicBezTo>
                  <a:pt x="829" y="74"/>
                  <a:pt x="829" y="74"/>
                  <a:pt x="829" y="74"/>
                </a:cubicBezTo>
                <a:cubicBezTo>
                  <a:pt x="829" y="80"/>
                  <a:pt x="829" y="80"/>
                  <a:pt x="829" y="80"/>
                </a:cubicBezTo>
                <a:cubicBezTo>
                  <a:pt x="829" y="74"/>
                  <a:pt x="829" y="74"/>
                  <a:pt x="829" y="74"/>
                </a:cubicBezTo>
                <a:cubicBezTo>
                  <a:pt x="824" y="74"/>
                  <a:pt x="824" y="74"/>
                  <a:pt x="824" y="74"/>
                </a:cubicBezTo>
                <a:cubicBezTo>
                  <a:pt x="813" y="75"/>
                  <a:pt x="813" y="75"/>
                  <a:pt x="813" y="75"/>
                </a:cubicBezTo>
                <a:cubicBezTo>
                  <a:pt x="810" y="80"/>
                  <a:pt x="810" y="80"/>
                  <a:pt x="810" y="80"/>
                </a:cubicBezTo>
                <a:cubicBezTo>
                  <a:pt x="813" y="79"/>
                  <a:pt x="815" y="77"/>
                  <a:pt x="818" y="77"/>
                </a:cubicBezTo>
                <a:cubicBezTo>
                  <a:pt x="820" y="77"/>
                  <a:pt x="822" y="78"/>
                  <a:pt x="824" y="80"/>
                </a:cubicBezTo>
                <a:cubicBezTo>
                  <a:pt x="821" y="83"/>
                  <a:pt x="821" y="83"/>
                  <a:pt x="821" y="83"/>
                </a:cubicBezTo>
                <a:cubicBezTo>
                  <a:pt x="813" y="86"/>
                  <a:pt x="813" y="86"/>
                  <a:pt x="813" y="86"/>
                </a:cubicBezTo>
                <a:cubicBezTo>
                  <a:pt x="813" y="97"/>
                  <a:pt x="813" y="97"/>
                  <a:pt x="813" y="97"/>
                </a:cubicBezTo>
                <a:cubicBezTo>
                  <a:pt x="818" y="97"/>
                  <a:pt x="818" y="97"/>
                  <a:pt x="818" y="97"/>
                </a:cubicBezTo>
                <a:cubicBezTo>
                  <a:pt x="829" y="97"/>
                  <a:pt x="829" y="97"/>
                  <a:pt x="829" y="97"/>
                </a:cubicBezTo>
                <a:cubicBezTo>
                  <a:pt x="843" y="97"/>
                  <a:pt x="843" y="97"/>
                  <a:pt x="843" y="97"/>
                </a:cubicBezTo>
                <a:cubicBezTo>
                  <a:pt x="843" y="100"/>
                  <a:pt x="843" y="100"/>
                  <a:pt x="843" y="100"/>
                </a:cubicBezTo>
                <a:cubicBezTo>
                  <a:pt x="829" y="97"/>
                  <a:pt x="829" y="97"/>
                  <a:pt x="829" y="97"/>
                </a:cubicBezTo>
                <a:cubicBezTo>
                  <a:pt x="818" y="97"/>
                  <a:pt x="818" y="97"/>
                  <a:pt x="818" y="97"/>
                </a:cubicBezTo>
                <a:cubicBezTo>
                  <a:pt x="824" y="111"/>
                  <a:pt x="824" y="111"/>
                  <a:pt x="824" y="111"/>
                </a:cubicBezTo>
                <a:cubicBezTo>
                  <a:pt x="813" y="108"/>
                  <a:pt x="813" y="108"/>
                  <a:pt x="813" y="108"/>
                </a:cubicBezTo>
                <a:cubicBezTo>
                  <a:pt x="807" y="123"/>
                  <a:pt x="807" y="123"/>
                  <a:pt x="807" y="123"/>
                </a:cubicBezTo>
                <a:cubicBezTo>
                  <a:pt x="794" y="123"/>
                  <a:pt x="794" y="123"/>
                  <a:pt x="794" y="123"/>
                </a:cubicBezTo>
                <a:cubicBezTo>
                  <a:pt x="791" y="123"/>
                  <a:pt x="791" y="123"/>
                  <a:pt x="791" y="123"/>
                </a:cubicBezTo>
                <a:cubicBezTo>
                  <a:pt x="783" y="126"/>
                  <a:pt x="783" y="126"/>
                  <a:pt x="783" y="126"/>
                </a:cubicBezTo>
                <a:cubicBezTo>
                  <a:pt x="780" y="126"/>
                  <a:pt x="780" y="126"/>
                  <a:pt x="780" y="126"/>
                </a:cubicBezTo>
                <a:cubicBezTo>
                  <a:pt x="769" y="123"/>
                  <a:pt x="769" y="123"/>
                  <a:pt x="769" y="123"/>
                </a:cubicBezTo>
                <a:cubicBezTo>
                  <a:pt x="767" y="123"/>
                  <a:pt x="767" y="123"/>
                  <a:pt x="767" y="123"/>
                </a:cubicBezTo>
                <a:cubicBezTo>
                  <a:pt x="767" y="117"/>
                  <a:pt x="767" y="117"/>
                  <a:pt x="767" y="117"/>
                </a:cubicBezTo>
                <a:cubicBezTo>
                  <a:pt x="769" y="111"/>
                  <a:pt x="769" y="111"/>
                  <a:pt x="769" y="111"/>
                </a:cubicBezTo>
                <a:cubicBezTo>
                  <a:pt x="769" y="109"/>
                  <a:pt x="769" y="109"/>
                  <a:pt x="769" y="109"/>
                </a:cubicBezTo>
                <a:cubicBezTo>
                  <a:pt x="764" y="109"/>
                  <a:pt x="764" y="109"/>
                  <a:pt x="764" y="109"/>
                </a:cubicBezTo>
                <a:cubicBezTo>
                  <a:pt x="761" y="114"/>
                  <a:pt x="761" y="114"/>
                  <a:pt x="761" y="114"/>
                </a:cubicBezTo>
                <a:cubicBezTo>
                  <a:pt x="767" y="111"/>
                  <a:pt x="767" y="111"/>
                  <a:pt x="767" y="111"/>
                </a:cubicBezTo>
                <a:cubicBezTo>
                  <a:pt x="767" y="117"/>
                  <a:pt x="767" y="117"/>
                  <a:pt x="767" y="117"/>
                </a:cubicBezTo>
                <a:cubicBezTo>
                  <a:pt x="767" y="111"/>
                  <a:pt x="767" y="111"/>
                  <a:pt x="767" y="111"/>
                </a:cubicBezTo>
                <a:cubicBezTo>
                  <a:pt x="761" y="114"/>
                  <a:pt x="761" y="114"/>
                  <a:pt x="761" y="114"/>
                </a:cubicBezTo>
                <a:cubicBezTo>
                  <a:pt x="761" y="117"/>
                  <a:pt x="761" y="117"/>
                  <a:pt x="761" y="117"/>
                </a:cubicBezTo>
                <a:cubicBezTo>
                  <a:pt x="761" y="120"/>
                  <a:pt x="761" y="120"/>
                  <a:pt x="761" y="120"/>
                </a:cubicBezTo>
                <a:cubicBezTo>
                  <a:pt x="761" y="126"/>
                  <a:pt x="761" y="126"/>
                  <a:pt x="761" y="126"/>
                </a:cubicBezTo>
                <a:cubicBezTo>
                  <a:pt x="750" y="126"/>
                  <a:pt x="750" y="126"/>
                  <a:pt x="750" y="126"/>
                </a:cubicBezTo>
                <a:cubicBezTo>
                  <a:pt x="748" y="131"/>
                  <a:pt x="748" y="131"/>
                  <a:pt x="748" y="131"/>
                </a:cubicBezTo>
                <a:cubicBezTo>
                  <a:pt x="756" y="129"/>
                  <a:pt x="756" y="129"/>
                  <a:pt x="756" y="129"/>
                </a:cubicBezTo>
                <a:cubicBezTo>
                  <a:pt x="748" y="131"/>
                  <a:pt x="748" y="131"/>
                  <a:pt x="748" y="131"/>
                </a:cubicBezTo>
                <a:cubicBezTo>
                  <a:pt x="742" y="131"/>
                  <a:pt x="742" y="131"/>
                  <a:pt x="742" y="131"/>
                </a:cubicBezTo>
                <a:cubicBezTo>
                  <a:pt x="742" y="137"/>
                  <a:pt x="742" y="137"/>
                  <a:pt x="742" y="137"/>
                </a:cubicBezTo>
                <a:cubicBezTo>
                  <a:pt x="748" y="138"/>
                  <a:pt x="748" y="138"/>
                  <a:pt x="748" y="138"/>
                </a:cubicBezTo>
                <a:cubicBezTo>
                  <a:pt x="742" y="137"/>
                  <a:pt x="742" y="137"/>
                  <a:pt x="742" y="137"/>
                </a:cubicBezTo>
                <a:cubicBezTo>
                  <a:pt x="734" y="137"/>
                  <a:pt x="734" y="137"/>
                  <a:pt x="734" y="137"/>
                </a:cubicBezTo>
                <a:cubicBezTo>
                  <a:pt x="732" y="140"/>
                  <a:pt x="732" y="140"/>
                  <a:pt x="732" y="140"/>
                </a:cubicBezTo>
                <a:cubicBezTo>
                  <a:pt x="729" y="143"/>
                  <a:pt x="729" y="143"/>
                  <a:pt x="729" y="143"/>
                </a:cubicBezTo>
                <a:cubicBezTo>
                  <a:pt x="720" y="146"/>
                  <a:pt x="720" y="146"/>
                  <a:pt x="720" y="146"/>
                </a:cubicBezTo>
                <a:cubicBezTo>
                  <a:pt x="706" y="146"/>
                  <a:pt x="706" y="146"/>
                  <a:pt x="706" y="146"/>
                </a:cubicBezTo>
                <a:cubicBezTo>
                  <a:pt x="709" y="151"/>
                  <a:pt x="709" y="151"/>
                  <a:pt x="709" y="151"/>
                </a:cubicBezTo>
                <a:cubicBezTo>
                  <a:pt x="715" y="151"/>
                  <a:pt x="715" y="151"/>
                  <a:pt x="715" y="151"/>
                </a:cubicBezTo>
                <a:cubicBezTo>
                  <a:pt x="716" y="152"/>
                  <a:pt x="725" y="159"/>
                  <a:pt x="725" y="163"/>
                </a:cubicBezTo>
                <a:cubicBezTo>
                  <a:pt x="725" y="163"/>
                  <a:pt x="725" y="163"/>
                  <a:pt x="725" y="163"/>
                </a:cubicBezTo>
                <a:cubicBezTo>
                  <a:pt x="725" y="159"/>
                  <a:pt x="716" y="152"/>
                  <a:pt x="715" y="151"/>
                </a:cubicBezTo>
                <a:cubicBezTo>
                  <a:pt x="720" y="160"/>
                  <a:pt x="720" y="160"/>
                  <a:pt x="720" y="160"/>
                </a:cubicBezTo>
                <a:cubicBezTo>
                  <a:pt x="720" y="166"/>
                  <a:pt x="720" y="166"/>
                  <a:pt x="720" y="166"/>
                </a:cubicBezTo>
                <a:cubicBezTo>
                  <a:pt x="720" y="166"/>
                  <a:pt x="720" y="166"/>
                  <a:pt x="720" y="166"/>
                </a:cubicBezTo>
                <a:cubicBezTo>
                  <a:pt x="720" y="168"/>
                  <a:pt x="720" y="168"/>
                  <a:pt x="720" y="168"/>
                </a:cubicBezTo>
                <a:cubicBezTo>
                  <a:pt x="720" y="168"/>
                  <a:pt x="720" y="168"/>
                  <a:pt x="720" y="168"/>
                </a:cubicBezTo>
                <a:cubicBezTo>
                  <a:pt x="690" y="168"/>
                  <a:pt x="690" y="168"/>
                  <a:pt x="690" y="168"/>
                </a:cubicBezTo>
                <a:cubicBezTo>
                  <a:pt x="690" y="181"/>
                  <a:pt x="686" y="187"/>
                  <a:pt x="690" y="191"/>
                </a:cubicBezTo>
                <a:cubicBezTo>
                  <a:pt x="690" y="191"/>
                  <a:pt x="690" y="191"/>
                  <a:pt x="690" y="191"/>
                </a:cubicBezTo>
                <a:cubicBezTo>
                  <a:pt x="690" y="194"/>
                  <a:pt x="690" y="194"/>
                  <a:pt x="690" y="194"/>
                </a:cubicBezTo>
                <a:cubicBezTo>
                  <a:pt x="696" y="194"/>
                  <a:pt x="696" y="194"/>
                  <a:pt x="696" y="194"/>
                </a:cubicBezTo>
                <a:cubicBezTo>
                  <a:pt x="698" y="195"/>
                  <a:pt x="698" y="195"/>
                  <a:pt x="698" y="195"/>
                </a:cubicBezTo>
                <a:cubicBezTo>
                  <a:pt x="719" y="195"/>
                  <a:pt x="719" y="195"/>
                  <a:pt x="719" y="195"/>
                </a:cubicBezTo>
                <a:cubicBezTo>
                  <a:pt x="725" y="184"/>
                  <a:pt x="722" y="178"/>
                  <a:pt x="736" y="177"/>
                </a:cubicBezTo>
                <a:cubicBezTo>
                  <a:pt x="739" y="168"/>
                  <a:pt x="739" y="168"/>
                  <a:pt x="739" y="168"/>
                </a:cubicBezTo>
                <a:cubicBezTo>
                  <a:pt x="748" y="168"/>
                  <a:pt x="748" y="168"/>
                  <a:pt x="748" y="168"/>
                </a:cubicBezTo>
                <a:cubicBezTo>
                  <a:pt x="753" y="168"/>
                  <a:pt x="753" y="168"/>
                  <a:pt x="753" y="168"/>
                </a:cubicBezTo>
                <a:cubicBezTo>
                  <a:pt x="751" y="157"/>
                  <a:pt x="751" y="157"/>
                  <a:pt x="751" y="157"/>
                </a:cubicBezTo>
                <a:cubicBezTo>
                  <a:pt x="753" y="168"/>
                  <a:pt x="753" y="168"/>
                  <a:pt x="753" y="168"/>
                </a:cubicBezTo>
                <a:cubicBezTo>
                  <a:pt x="758" y="166"/>
                  <a:pt x="758" y="166"/>
                  <a:pt x="758" y="166"/>
                </a:cubicBezTo>
                <a:cubicBezTo>
                  <a:pt x="756" y="160"/>
                  <a:pt x="756" y="160"/>
                  <a:pt x="756" y="160"/>
                </a:cubicBezTo>
                <a:cubicBezTo>
                  <a:pt x="756" y="160"/>
                  <a:pt x="756" y="160"/>
                  <a:pt x="756" y="160"/>
                </a:cubicBezTo>
                <a:cubicBezTo>
                  <a:pt x="758" y="166"/>
                  <a:pt x="758" y="166"/>
                  <a:pt x="758" y="166"/>
                </a:cubicBezTo>
                <a:cubicBezTo>
                  <a:pt x="767" y="166"/>
                  <a:pt x="767" y="166"/>
                  <a:pt x="767" y="166"/>
                </a:cubicBezTo>
                <a:cubicBezTo>
                  <a:pt x="777" y="177"/>
                  <a:pt x="777" y="177"/>
                  <a:pt x="777" y="177"/>
                </a:cubicBezTo>
                <a:cubicBezTo>
                  <a:pt x="786" y="180"/>
                  <a:pt x="786" y="180"/>
                  <a:pt x="786" y="180"/>
                </a:cubicBezTo>
                <a:cubicBezTo>
                  <a:pt x="791" y="183"/>
                  <a:pt x="791" y="183"/>
                  <a:pt x="791" y="183"/>
                </a:cubicBezTo>
                <a:cubicBezTo>
                  <a:pt x="794" y="180"/>
                  <a:pt x="794" y="180"/>
                  <a:pt x="794" y="180"/>
                </a:cubicBezTo>
                <a:cubicBezTo>
                  <a:pt x="796" y="180"/>
                  <a:pt x="796" y="180"/>
                  <a:pt x="796" y="180"/>
                </a:cubicBezTo>
                <a:cubicBezTo>
                  <a:pt x="791" y="177"/>
                  <a:pt x="791" y="177"/>
                  <a:pt x="791" y="177"/>
                </a:cubicBezTo>
                <a:cubicBezTo>
                  <a:pt x="788" y="177"/>
                  <a:pt x="788" y="177"/>
                  <a:pt x="788" y="177"/>
                </a:cubicBezTo>
                <a:cubicBezTo>
                  <a:pt x="773" y="161"/>
                  <a:pt x="773" y="161"/>
                  <a:pt x="773" y="161"/>
                </a:cubicBezTo>
                <a:cubicBezTo>
                  <a:pt x="780" y="160"/>
                  <a:pt x="780" y="160"/>
                  <a:pt x="780" y="160"/>
                </a:cubicBezTo>
                <a:cubicBezTo>
                  <a:pt x="786" y="160"/>
                  <a:pt x="786" y="160"/>
                  <a:pt x="786" y="160"/>
                </a:cubicBezTo>
                <a:cubicBezTo>
                  <a:pt x="791" y="168"/>
                  <a:pt x="791" y="168"/>
                  <a:pt x="791" y="168"/>
                </a:cubicBezTo>
                <a:cubicBezTo>
                  <a:pt x="799" y="171"/>
                  <a:pt x="799" y="171"/>
                  <a:pt x="799" y="171"/>
                </a:cubicBezTo>
                <a:cubicBezTo>
                  <a:pt x="802" y="174"/>
                  <a:pt x="802" y="174"/>
                  <a:pt x="802" y="174"/>
                </a:cubicBezTo>
                <a:cubicBezTo>
                  <a:pt x="805" y="177"/>
                  <a:pt x="805" y="177"/>
                  <a:pt x="805" y="177"/>
                </a:cubicBezTo>
                <a:cubicBezTo>
                  <a:pt x="805" y="183"/>
                  <a:pt x="805" y="183"/>
                  <a:pt x="805" y="183"/>
                </a:cubicBezTo>
                <a:cubicBezTo>
                  <a:pt x="815" y="189"/>
                  <a:pt x="815" y="189"/>
                  <a:pt x="815" y="189"/>
                </a:cubicBezTo>
                <a:cubicBezTo>
                  <a:pt x="815" y="180"/>
                  <a:pt x="815" y="180"/>
                  <a:pt x="815" y="180"/>
                </a:cubicBezTo>
                <a:cubicBezTo>
                  <a:pt x="824" y="180"/>
                  <a:pt x="824" y="180"/>
                  <a:pt x="824" y="180"/>
                </a:cubicBezTo>
                <a:cubicBezTo>
                  <a:pt x="826" y="180"/>
                  <a:pt x="826" y="180"/>
                  <a:pt x="826" y="180"/>
                </a:cubicBezTo>
                <a:cubicBezTo>
                  <a:pt x="837" y="171"/>
                  <a:pt x="837" y="171"/>
                  <a:pt x="837" y="171"/>
                </a:cubicBezTo>
                <a:cubicBezTo>
                  <a:pt x="843" y="163"/>
                  <a:pt x="843" y="163"/>
                  <a:pt x="843" y="163"/>
                </a:cubicBezTo>
                <a:cubicBezTo>
                  <a:pt x="845" y="160"/>
                  <a:pt x="845" y="160"/>
                  <a:pt x="845" y="160"/>
                </a:cubicBezTo>
                <a:cubicBezTo>
                  <a:pt x="851" y="157"/>
                  <a:pt x="851" y="157"/>
                  <a:pt x="851" y="157"/>
                </a:cubicBezTo>
                <a:cubicBezTo>
                  <a:pt x="854" y="154"/>
                  <a:pt x="854" y="154"/>
                  <a:pt x="854" y="154"/>
                </a:cubicBezTo>
                <a:cubicBezTo>
                  <a:pt x="851" y="157"/>
                  <a:pt x="851" y="157"/>
                  <a:pt x="851" y="157"/>
                </a:cubicBezTo>
                <a:cubicBezTo>
                  <a:pt x="845" y="160"/>
                  <a:pt x="845" y="160"/>
                  <a:pt x="845" y="160"/>
                </a:cubicBezTo>
                <a:cubicBezTo>
                  <a:pt x="843" y="163"/>
                  <a:pt x="843" y="163"/>
                  <a:pt x="843" y="163"/>
                </a:cubicBezTo>
                <a:cubicBezTo>
                  <a:pt x="845" y="160"/>
                  <a:pt x="845" y="160"/>
                  <a:pt x="845" y="160"/>
                </a:cubicBezTo>
                <a:cubicBezTo>
                  <a:pt x="851" y="157"/>
                  <a:pt x="851" y="157"/>
                  <a:pt x="851" y="157"/>
                </a:cubicBezTo>
                <a:cubicBezTo>
                  <a:pt x="854" y="154"/>
                  <a:pt x="854" y="154"/>
                  <a:pt x="854" y="154"/>
                </a:cubicBezTo>
                <a:cubicBezTo>
                  <a:pt x="859" y="157"/>
                  <a:pt x="859" y="157"/>
                  <a:pt x="859" y="157"/>
                </a:cubicBezTo>
                <a:cubicBezTo>
                  <a:pt x="864" y="157"/>
                  <a:pt x="864" y="157"/>
                  <a:pt x="864" y="157"/>
                </a:cubicBezTo>
                <a:cubicBezTo>
                  <a:pt x="867" y="157"/>
                  <a:pt x="867" y="157"/>
                  <a:pt x="867" y="157"/>
                </a:cubicBezTo>
                <a:cubicBezTo>
                  <a:pt x="881" y="154"/>
                  <a:pt x="881" y="154"/>
                  <a:pt x="881" y="154"/>
                </a:cubicBezTo>
                <a:cubicBezTo>
                  <a:pt x="877" y="165"/>
                  <a:pt x="877" y="165"/>
                  <a:pt x="877" y="165"/>
                </a:cubicBezTo>
                <a:cubicBezTo>
                  <a:pt x="889" y="168"/>
                  <a:pt x="889" y="168"/>
                  <a:pt x="889" y="168"/>
                </a:cubicBezTo>
                <a:cubicBezTo>
                  <a:pt x="911" y="172"/>
                  <a:pt x="911" y="172"/>
                  <a:pt x="911" y="172"/>
                </a:cubicBezTo>
                <a:cubicBezTo>
                  <a:pt x="911" y="172"/>
                  <a:pt x="911" y="172"/>
                  <a:pt x="911" y="172"/>
                </a:cubicBezTo>
                <a:cubicBezTo>
                  <a:pt x="889" y="168"/>
                  <a:pt x="889" y="168"/>
                  <a:pt x="889" y="168"/>
                </a:cubicBezTo>
                <a:cubicBezTo>
                  <a:pt x="894" y="175"/>
                  <a:pt x="894" y="175"/>
                  <a:pt x="894" y="175"/>
                </a:cubicBezTo>
                <a:cubicBezTo>
                  <a:pt x="892" y="180"/>
                  <a:pt x="892" y="180"/>
                  <a:pt x="892" y="180"/>
                </a:cubicBezTo>
                <a:cubicBezTo>
                  <a:pt x="854" y="180"/>
                  <a:pt x="854" y="180"/>
                  <a:pt x="854" y="180"/>
                </a:cubicBezTo>
                <a:cubicBezTo>
                  <a:pt x="837" y="183"/>
                  <a:pt x="837" y="183"/>
                  <a:pt x="837" y="183"/>
                </a:cubicBezTo>
                <a:cubicBezTo>
                  <a:pt x="839" y="179"/>
                  <a:pt x="839" y="179"/>
                  <a:pt x="839" y="179"/>
                </a:cubicBezTo>
                <a:cubicBezTo>
                  <a:pt x="837" y="171"/>
                  <a:pt x="837" y="171"/>
                  <a:pt x="837" y="171"/>
                </a:cubicBezTo>
                <a:cubicBezTo>
                  <a:pt x="826" y="180"/>
                  <a:pt x="826" y="180"/>
                  <a:pt x="826" y="180"/>
                </a:cubicBezTo>
                <a:cubicBezTo>
                  <a:pt x="832" y="180"/>
                  <a:pt x="832" y="180"/>
                  <a:pt x="832" y="180"/>
                </a:cubicBezTo>
                <a:cubicBezTo>
                  <a:pt x="834" y="188"/>
                  <a:pt x="834" y="188"/>
                  <a:pt x="834" y="188"/>
                </a:cubicBezTo>
                <a:cubicBezTo>
                  <a:pt x="837" y="194"/>
                  <a:pt x="837" y="194"/>
                  <a:pt x="837" y="194"/>
                </a:cubicBezTo>
                <a:cubicBezTo>
                  <a:pt x="838" y="195"/>
                  <a:pt x="838" y="195"/>
                  <a:pt x="838" y="195"/>
                </a:cubicBezTo>
                <a:cubicBezTo>
                  <a:pt x="837" y="194"/>
                  <a:pt x="837" y="194"/>
                  <a:pt x="837" y="194"/>
                </a:cubicBezTo>
                <a:cubicBezTo>
                  <a:pt x="834" y="188"/>
                  <a:pt x="834" y="188"/>
                  <a:pt x="834" y="188"/>
                </a:cubicBezTo>
                <a:cubicBezTo>
                  <a:pt x="837" y="194"/>
                  <a:pt x="837" y="194"/>
                  <a:pt x="837" y="194"/>
                </a:cubicBezTo>
                <a:cubicBezTo>
                  <a:pt x="838" y="195"/>
                  <a:pt x="838" y="195"/>
                  <a:pt x="838" y="195"/>
                </a:cubicBezTo>
                <a:cubicBezTo>
                  <a:pt x="913" y="195"/>
                  <a:pt x="913" y="195"/>
                  <a:pt x="913" y="195"/>
                </a:cubicBezTo>
                <a:cubicBezTo>
                  <a:pt x="913" y="191"/>
                  <a:pt x="913" y="191"/>
                  <a:pt x="913" y="191"/>
                </a:cubicBezTo>
                <a:cubicBezTo>
                  <a:pt x="908" y="191"/>
                  <a:pt x="908" y="191"/>
                  <a:pt x="908" y="191"/>
                </a:cubicBezTo>
                <a:cubicBezTo>
                  <a:pt x="913" y="191"/>
                  <a:pt x="913" y="191"/>
                  <a:pt x="913" y="191"/>
                </a:cubicBezTo>
                <a:cubicBezTo>
                  <a:pt x="913" y="195"/>
                  <a:pt x="913" y="195"/>
                  <a:pt x="913" y="195"/>
                </a:cubicBezTo>
                <a:cubicBezTo>
                  <a:pt x="929" y="195"/>
                  <a:pt x="929" y="195"/>
                  <a:pt x="929" y="195"/>
                </a:cubicBezTo>
                <a:cubicBezTo>
                  <a:pt x="928" y="195"/>
                  <a:pt x="928" y="194"/>
                  <a:pt x="927" y="194"/>
                </a:cubicBezTo>
                <a:cubicBezTo>
                  <a:pt x="927" y="194"/>
                  <a:pt x="927" y="194"/>
                  <a:pt x="927" y="194"/>
                </a:cubicBezTo>
                <a:cubicBezTo>
                  <a:pt x="926" y="183"/>
                  <a:pt x="926" y="183"/>
                  <a:pt x="926" y="183"/>
                </a:cubicBezTo>
                <a:cubicBezTo>
                  <a:pt x="916" y="168"/>
                  <a:pt x="916" y="168"/>
                  <a:pt x="916" y="168"/>
                </a:cubicBezTo>
                <a:cubicBezTo>
                  <a:pt x="916" y="160"/>
                  <a:pt x="916" y="160"/>
                  <a:pt x="916" y="160"/>
                </a:cubicBezTo>
                <a:cubicBezTo>
                  <a:pt x="940" y="154"/>
                  <a:pt x="940" y="154"/>
                  <a:pt x="940" y="154"/>
                </a:cubicBezTo>
                <a:cubicBezTo>
                  <a:pt x="944" y="157"/>
                  <a:pt x="944" y="157"/>
                  <a:pt x="944" y="157"/>
                </a:cubicBezTo>
                <a:cubicBezTo>
                  <a:pt x="940" y="154"/>
                  <a:pt x="940" y="154"/>
                  <a:pt x="940" y="154"/>
                </a:cubicBezTo>
                <a:cubicBezTo>
                  <a:pt x="940" y="159"/>
                  <a:pt x="940" y="159"/>
                  <a:pt x="940" y="159"/>
                </a:cubicBezTo>
                <a:cubicBezTo>
                  <a:pt x="940" y="160"/>
                  <a:pt x="940" y="160"/>
                  <a:pt x="940" y="160"/>
                </a:cubicBezTo>
                <a:cubicBezTo>
                  <a:pt x="940" y="160"/>
                  <a:pt x="940" y="160"/>
                  <a:pt x="940" y="160"/>
                </a:cubicBezTo>
                <a:cubicBezTo>
                  <a:pt x="940" y="160"/>
                  <a:pt x="940" y="160"/>
                  <a:pt x="940" y="160"/>
                </a:cubicBezTo>
                <a:cubicBezTo>
                  <a:pt x="940" y="160"/>
                  <a:pt x="940" y="160"/>
                  <a:pt x="940" y="160"/>
                </a:cubicBezTo>
                <a:cubicBezTo>
                  <a:pt x="931" y="162"/>
                  <a:pt x="933" y="160"/>
                  <a:pt x="932" y="171"/>
                </a:cubicBezTo>
                <a:cubicBezTo>
                  <a:pt x="940" y="174"/>
                  <a:pt x="940" y="174"/>
                  <a:pt x="940" y="174"/>
                </a:cubicBezTo>
                <a:cubicBezTo>
                  <a:pt x="936" y="164"/>
                  <a:pt x="936" y="164"/>
                  <a:pt x="936" y="164"/>
                </a:cubicBezTo>
                <a:cubicBezTo>
                  <a:pt x="940" y="174"/>
                  <a:pt x="940" y="174"/>
                  <a:pt x="940" y="174"/>
                </a:cubicBezTo>
                <a:cubicBezTo>
                  <a:pt x="943" y="174"/>
                  <a:pt x="943" y="174"/>
                  <a:pt x="943" y="174"/>
                </a:cubicBezTo>
                <a:cubicBezTo>
                  <a:pt x="946" y="174"/>
                  <a:pt x="946" y="174"/>
                  <a:pt x="946" y="174"/>
                </a:cubicBezTo>
                <a:cubicBezTo>
                  <a:pt x="949" y="177"/>
                  <a:pt x="949" y="177"/>
                  <a:pt x="949" y="177"/>
                </a:cubicBezTo>
                <a:cubicBezTo>
                  <a:pt x="946" y="174"/>
                  <a:pt x="946" y="174"/>
                  <a:pt x="946" y="174"/>
                </a:cubicBezTo>
                <a:cubicBezTo>
                  <a:pt x="949" y="177"/>
                  <a:pt x="949" y="177"/>
                  <a:pt x="949" y="177"/>
                </a:cubicBezTo>
                <a:cubicBezTo>
                  <a:pt x="957" y="177"/>
                  <a:pt x="957" y="177"/>
                  <a:pt x="957" y="177"/>
                </a:cubicBezTo>
                <a:cubicBezTo>
                  <a:pt x="949" y="177"/>
                  <a:pt x="949" y="177"/>
                  <a:pt x="949" y="177"/>
                </a:cubicBezTo>
                <a:cubicBezTo>
                  <a:pt x="946" y="174"/>
                  <a:pt x="946" y="174"/>
                  <a:pt x="946" y="174"/>
                </a:cubicBezTo>
                <a:cubicBezTo>
                  <a:pt x="943" y="174"/>
                  <a:pt x="943" y="174"/>
                  <a:pt x="943" y="174"/>
                </a:cubicBezTo>
                <a:cubicBezTo>
                  <a:pt x="946" y="180"/>
                  <a:pt x="946" y="180"/>
                  <a:pt x="946" y="180"/>
                </a:cubicBezTo>
                <a:cubicBezTo>
                  <a:pt x="940" y="180"/>
                  <a:pt x="940" y="180"/>
                  <a:pt x="940" y="180"/>
                </a:cubicBezTo>
                <a:cubicBezTo>
                  <a:pt x="944" y="195"/>
                  <a:pt x="944" y="195"/>
                  <a:pt x="944" y="195"/>
                </a:cubicBezTo>
                <a:cubicBezTo>
                  <a:pt x="946" y="195"/>
                  <a:pt x="946" y="195"/>
                  <a:pt x="946" y="195"/>
                </a:cubicBezTo>
                <a:cubicBezTo>
                  <a:pt x="946" y="185"/>
                  <a:pt x="946" y="185"/>
                  <a:pt x="946" y="185"/>
                </a:cubicBezTo>
                <a:cubicBezTo>
                  <a:pt x="946" y="183"/>
                  <a:pt x="946" y="183"/>
                  <a:pt x="946" y="183"/>
                </a:cubicBezTo>
                <a:cubicBezTo>
                  <a:pt x="946" y="185"/>
                  <a:pt x="946" y="185"/>
                  <a:pt x="946" y="185"/>
                </a:cubicBezTo>
                <a:cubicBezTo>
                  <a:pt x="946" y="183"/>
                  <a:pt x="946" y="183"/>
                  <a:pt x="946" y="183"/>
                </a:cubicBezTo>
                <a:cubicBezTo>
                  <a:pt x="946" y="185"/>
                  <a:pt x="946" y="185"/>
                  <a:pt x="946" y="185"/>
                </a:cubicBezTo>
                <a:cubicBezTo>
                  <a:pt x="946" y="195"/>
                  <a:pt x="946" y="195"/>
                  <a:pt x="946" y="195"/>
                </a:cubicBezTo>
                <a:cubicBezTo>
                  <a:pt x="968" y="195"/>
                  <a:pt x="968" y="195"/>
                  <a:pt x="968" y="195"/>
                </a:cubicBezTo>
                <a:cubicBezTo>
                  <a:pt x="968" y="168"/>
                  <a:pt x="968" y="168"/>
                  <a:pt x="968" y="168"/>
                </a:cubicBezTo>
                <a:cubicBezTo>
                  <a:pt x="962" y="169"/>
                  <a:pt x="962" y="169"/>
                  <a:pt x="962" y="169"/>
                </a:cubicBezTo>
                <a:cubicBezTo>
                  <a:pt x="965" y="157"/>
                  <a:pt x="965" y="157"/>
                  <a:pt x="965" y="157"/>
                </a:cubicBezTo>
                <a:cubicBezTo>
                  <a:pt x="952" y="166"/>
                  <a:pt x="952" y="166"/>
                  <a:pt x="952" y="166"/>
                </a:cubicBezTo>
                <a:cubicBezTo>
                  <a:pt x="965" y="157"/>
                  <a:pt x="965" y="157"/>
                  <a:pt x="965" y="157"/>
                </a:cubicBezTo>
                <a:cubicBezTo>
                  <a:pt x="968" y="156"/>
                  <a:pt x="968" y="156"/>
                  <a:pt x="968" y="156"/>
                </a:cubicBezTo>
                <a:cubicBezTo>
                  <a:pt x="968" y="63"/>
                  <a:pt x="968" y="63"/>
                  <a:pt x="968" y="63"/>
                </a:cubicBezTo>
                <a:cubicBezTo>
                  <a:pt x="965" y="63"/>
                  <a:pt x="965" y="63"/>
                  <a:pt x="965" y="63"/>
                </a:cubicBezTo>
                <a:cubicBezTo>
                  <a:pt x="949" y="63"/>
                  <a:pt x="949" y="63"/>
                  <a:pt x="949" y="63"/>
                </a:cubicBezTo>
                <a:cubicBezTo>
                  <a:pt x="927" y="63"/>
                  <a:pt x="927" y="63"/>
                  <a:pt x="927" y="63"/>
                </a:cubicBezTo>
                <a:cubicBezTo>
                  <a:pt x="927" y="57"/>
                  <a:pt x="927" y="57"/>
                  <a:pt x="927" y="57"/>
                </a:cubicBezTo>
                <a:cubicBezTo>
                  <a:pt x="921" y="57"/>
                  <a:pt x="921" y="57"/>
                  <a:pt x="921" y="57"/>
                </a:cubicBezTo>
                <a:cubicBezTo>
                  <a:pt x="922" y="60"/>
                  <a:pt x="923" y="61"/>
                  <a:pt x="923" y="62"/>
                </a:cubicBezTo>
                <a:cubicBezTo>
                  <a:pt x="924" y="63"/>
                  <a:pt x="925" y="64"/>
                  <a:pt x="927" y="66"/>
                </a:cubicBezTo>
                <a:cubicBezTo>
                  <a:pt x="924" y="66"/>
                  <a:pt x="924" y="66"/>
                  <a:pt x="924" y="66"/>
                </a:cubicBezTo>
                <a:cubicBezTo>
                  <a:pt x="924" y="66"/>
                  <a:pt x="924" y="66"/>
                  <a:pt x="924" y="66"/>
                </a:cubicBezTo>
                <a:cubicBezTo>
                  <a:pt x="911" y="69"/>
                  <a:pt x="911" y="69"/>
                  <a:pt x="911" y="69"/>
                </a:cubicBezTo>
                <a:cubicBezTo>
                  <a:pt x="911" y="63"/>
                  <a:pt x="911" y="63"/>
                  <a:pt x="911" y="63"/>
                </a:cubicBezTo>
                <a:cubicBezTo>
                  <a:pt x="908" y="69"/>
                  <a:pt x="908" y="69"/>
                  <a:pt x="908" y="69"/>
                </a:cubicBezTo>
                <a:cubicBezTo>
                  <a:pt x="908" y="69"/>
                  <a:pt x="908" y="69"/>
                  <a:pt x="908" y="69"/>
                </a:cubicBezTo>
                <a:cubicBezTo>
                  <a:pt x="911" y="63"/>
                  <a:pt x="911" y="63"/>
                  <a:pt x="911" y="63"/>
                </a:cubicBezTo>
                <a:cubicBezTo>
                  <a:pt x="905" y="63"/>
                  <a:pt x="905" y="63"/>
                  <a:pt x="905" y="63"/>
                </a:cubicBezTo>
                <a:cubicBezTo>
                  <a:pt x="905" y="72"/>
                  <a:pt x="905" y="72"/>
                  <a:pt x="905" y="72"/>
                </a:cubicBezTo>
                <a:cubicBezTo>
                  <a:pt x="894" y="72"/>
                  <a:pt x="894" y="72"/>
                  <a:pt x="894" y="72"/>
                </a:cubicBezTo>
                <a:cubicBezTo>
                  <a:pt x="894" y="72"/>
                  <a:pt x="894" y="72"/>
                  <a:pt x="894" y="72"/>
                </a:cubicBezTo>
                <a:cubicBezTo>
                  <a:pt x="892" y="72"/>
                  <a:pt x="892" y="72"/>
                  <a:pt x="892" y="72"/>
                </a:cubicBezTo>
                <a:cubicBezTo>
                  <a:pt x="867" y="72"/>
                  <a:pt x="867" y="72"/>
                  <a:pt x="867" y="72"/>
                </a:cubicBezTo>
                <a:cubicBezTo>
                  <a:pt x="864" y="74"/>
                  <a:pt x="864" y="74"/>
                  <a:pt x="864" y="74"/>
                </a:cubicBezTo>
                <a:cubicBezTo>
                  <a:pt x="867" y="72"/>
                  <a:pt x="867" y="72"/>
                  <a:pt x="867" y="72"/>
                </a:cubicBezTo>
                <a:cubicBezTo>
                  <a:pt x="855" y="70"/>
                  <a:pt x="855" y="70"/>
                  <a:pt x="855" y="70"/>
                </a:cubicBezTo>
                <a:cubicBezTo>
                  <a:pt x="867" y="72"/>
                  <a:pt x="867" y="72"/>
                  <a:pt x="867" y="72"/>
                </a:cubicBezTo>
                <a:cubicBezTo>
                  <a:pt x="892" y="72"/>
                  <a:pt x="892" y="72"/>
                  <a:pt x="892" y="72"/>
                </a:cubicBezTo>
                <a:cubicBezTo>
                  <a:pt x="878" y="63"/>
                  <a:pt x="878" y="63"/>
                  <a:pt x="878" y="63"/>
                </a:cubicBezTo>
                <a:cubicBezTo>
                  <a:pt x="873" y="60"/>
                  <a:pt x="873" y="60"/>
                  <a:pt x="873" y="60"/>
                </a:cubicBezTo>
                <a:cubicBezTo>
                  <a:pt x="853" y="60"/>
                  <a:pt x="850" y="54"/>
                  <a:pt x="832" y="54"/>
                </a:cubicBezTo>
                <a:moveTo>
                  <a:pt x="633" y="49"/>
                </a:moveTo>
                <a:cubicBezTo>
                  <a:pt x="625" y="52"/>
                  <a:pt x="625" y="52"/>
                  <a:pt x="625" y="52"/>
                </a:cubicBezTo>
                <a:cubicBezTo>
                  <a:pt x="636" y="54"/>
                  <a:pt x="636" y="54"/>
                  <a:pt x="636" y="54"/>
                </a:cubicBezTo>
                <a:cubicBezTo>
                  <a:pt x="633" y="49"/>
                  <a:pt x="633" y="49"/>
                  <a:pt x="633" y="49"/>
                </a:cubicBezTo>
                <a:moveTo>
                  <a:pt x="957" y="40"/>
                </a:moveTo>
                <a:cubicBezTo>
                  <a:pt x="954" y="43"/>
                  <a:pt x="954" y="43"/>
                  <a:pt x="954" y="43"/>
                </a:cubicBezTo>
                <a:cubicBezTo>
                  <a:pt x="957" y="43"/>
                  <a:pt x="957" y="43"/>
                  <a:pt x="957" y="43"/>
                </a:cubicBezTo>
                <a:cubicBezTo>
                  <a:pt x="957" y="40"/>
                  <a:pt x="957" y="40"/>
                  <a:pt x="957" y="40"/>
                </a:cubicBezTo>
                <a:moveTo>
                  <a:pt x="943" y="43"/>
                </a:moveTo>
                <a:cubicBezTo>
                  <a:pt x="943" y="43"/>
                  <a:pt x="943" y="43"/>
                  <a:pt x="943" y="43"/>
                </a:cubicBezTo>
                <a:moveTo>
                  <a:pt x="957" y="34"/>
                </a:moveTo>
                <a:cubicBezTo>
                  <a:pt x="954" y="37"/>
                  <a:pt x="954" y="37"/>
                  <a:pt x="954" y="37"/>
                </a:cubicBezTo>
                <a:cubicBezTo>
                  <a:pt x="951" y="40"/>
                  <a:pt x="951" y="40"/>
                  <a:pt x="951" y="40"/>
                </a:cubicBezTo>
                <a:cubicBezTo>
                  <a:pt x="943" y="43"/>
                  <a:pt x="943" y="43"/>
                  <a:pt x="943" y="43"/>
                </a:cubicBezTo>
                <a:cubicBezTo>
                  <a:pt x="935" y="46"/>
                  <a:pt x="935" y="46"/>
                  <a:pt x="935" y="46"/>
                </a:cubicBezTo>
                <a:cubicBezTo>
                  <a:pt x="935" y="51"/>
                  <a:pt x="935" y="51"/>
                  <a:pt x="935" y="51"/>
                </a:cubicBezTo>
                <a:cubicBezTo>
                  <a:pt x="946" y="54"/>
                  <a:pt x="946" y="54"/>
                  <a:pt x="946" y="54"/>
                </a:cubicBezTo>
                <a:cubicBezTo>
                  <a:pt x="941" y="48"/>
                  <a:pt x="941" y="48"/>
                  <a:pt x="941" y="48"/>
                </a:cubicBezTo>
                <a:cubicBezTo>
                  <a:pt x="946" y="54"/>
                  <a:pt x="946" y="54"/>
                  <a:pt x="946" y="54"/>
                </a:cubicBezTo>
                <a:cubicBezTo>
                  <a:pt x="954" y="54"/>
                  <a:pt x="954" y="54"/>
                  <a:pt x="954" y="54"/>
                </a:cubicBezTo>
                <a:cubicBezTo>
                  <a:pt x="951" y="49"/>
                  <a:pt x="951" y="49"/>
                  <a:pt x="951" y="49"/>
                </a:cubicBezTo>
                <a:cubicBezTo>
                  <a:pt x="951" y="46"/>
                  <a:pt x="951" y="46"/>
                  <a:pt x="951" y="46"/>
                </a:cubicBezTo>
                <a:cubicBezTo>
                  <a:pt x="954" y="43"/>
                  <a:pt x="954" y="43"/>
                  <a:pt x="954" y="43"/>
                </a:cubicBezTo>
                <a:cubicBezTo>
                  <a:pt x="957" y="40"/>
                  <a:pt x="957" y="40"/>
                  <a:pt x="957" y="40"/>
                </a:cubicBezTo>
                <a:cubicBezTo>
                  <a:pt x="965" y="37"/>
                  <a:pt x="965" y="37"/>
                  <a:pt x="965" y="37"/>
                </a:cubicBezTo>
                <a:cubicBezTo>
                  <a:pt x="957" y="34"/>
                  <a:pt x="957" y="34"/>
                  <a:pt x="957" y="34"/>
                </a:cubicBezTo>
                <a:moveTo>
                  <a:pt x="957" y="34"/>
                </a:moveTo>
                <a:cubicBezTo>
                  <a:pt x="954" y="37"/>
                  <a:pt x="954" y="37"/>
                  <a:pt x="954" y="37"/>
                </a:cubicBezTo>
                <a:cubicBezTo>
                  <a:pt x="951" y="40"/>
                  <a:pt x="951" y="40"/>
                  <a:pt x="951" y="40"/>
                </a:cubicBezTo>
                <a:cubicBezTo>
                  <a:pt x="954" y="37"/>
                  <a:pt x="954" y="37"/>
                  <a:pt x="954" y="37"/>
                </a:cubicBezTo>
                <a:cubicBezTo>
                  <a:pt x="957" y="34"/>
                  <a:pt x="957" y="34"/>
                  <a:pt x="957" y="34"/>
                </a:cubicBezTo>
                <a:moveTo>
                  <a:pt x="968" y="32"/>
                </a:moveTo>
                <a:cubicBezTo>
                  <a:pt x="957" y="34"/>
                  <a:pt x="957" y="34"/>
                  <a:pt x="957" y="34"/>
                </a:cubicBezTo>
                <a:cubicBezTo>
                  <a:pt x="965" y="37"/>
                  <a:pt x="965" y="37"/>
                  <a:pt x="965" y="37"/>
                </a:cubicBezTo>
                <a:cubicBezTo>
                  <a:pt x="968" y="37"/>
                  <a:pt x="968" y="37"/>
                  <a:pt x="968" y="37"/>
                </a:cubicBezTo>
                <a:cubicBezTo>
                  <a:pt x="968" y="32"/>
                  <a:pt x="968" y="32"/>
                  <a:pt x="968" y="32"/>
                </a:cubicBezTo>
                <a:moveTo>
                  <a:pt x="642" y="23"/>
                </a:moveTo>
                <a:cubicBezTo>
                  <a:pt x="642" y="23"/>
                  <a:pt x="642" y="23"/>
                  <a:pt x="642" y="23"/>
                </a:cubicBezTo>
                <a:moveTo>
                  <a:pt x="819" y="20"/>
                </a:moveTo>
                <a:cubicBezTo>
                  <a:pt x="819" y="20"/>
                  <a:pt x="818" y="20"/>
                  <a:pt x="817" y="20"/>
                </a:cubicBezTo>
                <a:cubicBezTo>
                  <a:pt x="816" y="20"/>
                  <a:pt x="814" y="20"/>
                  <a:pt x="812" y="20"/>
                </a:cubicBezTo>
                <a:cubicBezTo>
                  <a:pt x="812" y="20"/>
                  <a:pt x="811" y="20"/>
                  <a:pt x="810" y="20"/>
                </a:cubicBezTo>
                <a:cubicBezTo>
                  <a:pt x="810" y="26"/>
                  <a:pt x="810" y="26"/>
                  <a:pt x="810" y="26"/>
                </a:cubicBezTo>
                <a:cubicBezTo>
                  <a:pt x="824" y="26"/>
                  <a:pt x="824" y="26"/>
                  <a:pt x="824" y="26"/>
                </a:cubicBezTo>
                <a:cubicBezTo>
                  <a:pt x="820" y="21"/>
                  <a:pt x="821" y="20"/>
                  <a:pt x="819" y="20"/>
                </a:cubicBezTo>
                <a:moveTo>
                  <a:pt x="794" y="20"/>
                </a:moveTo>
                <a:cubicBezTo>
                  <a:pt x="794" y="20"/>
                  <a:pt x="794" y="20"/>
                  <a:pt x="794" y="20"/>
                </a:cubicBezTo>
                <a:moveTo>
                  <a:pt x="796" y="15"/>
                </a:moveTo>
                <a:cubicBezTo>
                  <a:pt x="791" y="15"/>
                  <a:pt x="791" y="15"/>
                  <a:pt x="791" y="15"/>
                </a:cubicBezTo>
                <a:cubicBezTo>
                  <a:pt x="775" y="20"/>
                  <a:pt x="775" y="20"/>
                  <a:pt x="775" y="20"/>
                </a:cubicBezTo>
                <a:cubicBezTo>
                  <a:pt x="780" y="23"/>
                  <a:pt x="780" y="23"/>
                  <a:pt x="780" y="23"/>
                </a:cubicBezTo>
                <a:cubicBezTo>
                  <a:pt x="788" y="20"/>
                  <a:pt x="788" y="20"/>
                  <a:pt x="788" y="20"/>
                </a:cubicBezTo>
                <a:cubicBezTo>
                  <a:pt x="794" y="20"/>
                  <a:pt x="794" y="20"/>
                  <a:pt x="794" y="20"/>
                </a:cubicBezTo>
                <a:cubicBezTo>
                  <a:pt x="788" y="20"/>
                  <a:pt x="788" y="20"/>
                  <a:pt x="788" y="20"/>
                </a:cubicBezTo>
                <a:cubicBezTo>
                  <a:pt x="785" y="26"/>
                  <a:pt x="785" y="26"/>
                  <a:pt x="785" y="26"/>
                </a:cubicBezTo>
                <a:cubicBezTo>
                  <a:pt x="788" y="29"/>
                  <a:pt x="788" y="29"/>
                  <a:pt x="788" y="29"/>
                </a:cubicBezTo>
                <a:cubicBezTo>
                  <a:pt x="791" y="29"/>
                  <a:pt x="791" y="29"/>
                  <a:pt x="791" y="29"/>
                </a:cubicBezTo>
                <a:cubicBezTo>
                  <a:pt x="796" y="29"/>
                  <a:pt x="796" y="29"/>
                  <a:pt x="796" y="29"/>
                </a:cubicBezTo>
                <a:cubicBezTo>
                  <a:pt x="799" y="23"/>
                  <a:pt x="799" y="23"/>
                  <a:pt x="799" y="23"/>
                </a:cubicBezTo>
                <a:cubicBezTo>
                  <a:pt x="802" y="23"/>
                  <a:pt x="802" y="23"/>
                  <a:pt x="802" y="23"/>
                </a:cubicBezTo>
                <a:cubicBezTo>
                  <a:pt x="805" y="20"/>
                  <a:pt x="805" y="20"/>
                  <a:pt x="805" y="20"/>
                </a:cubicBezTo>
                <a:cubicBezTo>
                  <a:pt x="802" y="23"/>
                  <a:pt x="802" y="23"/>
                  <a:pt x="802" y="23"/>
                </a:cubicBezTo>
                <a:cubicBezTo>
                  <a:pt x="805" y="20"/>
                  <a:pt x="805" y="20"/>
                  <a:pt x="805" y="20"/>
                </a:cubicBezTo>
                <a:cubicBezTo>
                  <a:pt x="796" y="17"/>
                  <a:pt x="796" y="17"/>
                  <a:pt x="796" y="17"/>
                </a:cubicBezTo>
                <a:cubicBezTo>
                  <a:pt x="794" y="20"/>
                  <a:pt x="794" y="20"/>
                  <a:pt x="794" y="20"/>
                </a:cubicBezTo>
                <a:cubicBezTo>
                  <a:pt x="796" y="17"/>
                  <a:pt x="796" y="17"/>
                  <a:pt x="796" y="17"/>
                </a:cubicBezTo>
                <a:cubicBezTo>
                  <a:pt x="796" y="15"/>
                  <a:pt x="796" y="15"/>
                  <a:pt x="796" y="15"/>
                </a:cubicBezTo>
                <a:moveTo>
                  <a:pt x="834" y="12"/>
                </a:moveTo>
                <a:cubicBezTo>
                  <a:pt x="810" y="12"/>
                  <a:pt x="810" y="12"/>
                  <a:pt x="810" y="12"/>
                </a:cubicBezTo>
                <a:cubicBezTo>
                  <a:pt x="803" y="12"/>
                  <a:pt x="803" y="13"/>
                  <a:pt x="796" y="15"/>
                </a:cubicBezTo>
                <a:cubicBezTo>
                  <a:pt x="796" y="17"/>
                  <a:pt x="796" y="17"/>
                  <a:pt x="796" y="17"/>
                </a:cubicBezTo>
                <a:cubicBezTo>
                  <a:pt x="805" y="20"/>
                  <a:pt x="805" y="20"/>
                  <a:pt x="805" y="20"/>
                </a:cubicBezTo>
                <a:cubicBezTo>
                  <a:pt x="810" y="17"/>
                  <a:pt x="810" y="17"/>
                  <a:pt x="810" y="17"/>
                </a:cubicBezTo>
                <a:cubicBezTo>
                  <a:pt x="815" y="17"/>
                  <a:pt x="815" y="17"/>
                  <a:pt x="815" y="17"/>
                </a:cubicBezTo>
                <a:cubicBezTo>
                  <a:pt x="815" y="17"/>
                  <a:pt x="815" y="17"/>
                  <a:pt x="815" y="17"/>
                </a:cubicBezTo>
                <a:cubicBezTo>
                  <a:pt x="815" y="17"/>
                  <a:pt x="815" y="17"/>
                  <a:pt x="815" y="17"/>
                </a:cubicBezTo>
                <a:cubicBezTo>
                  <a:pt x="832" y="17"/>
                  <a:pt x="832" y="17"/>
                  <a:pt x="832" y="17"/>
                </a:cubicBezTo>
                <a:cubicBezTo>
                  <a:pt x="832" y="17"/>
                  <a:pt x="832" y="17"/>
                  <a:pt x="832" y="17"/>
                </a:cubicBezTo>
                <a:cubicBezTo>
                  <a:pt x="832" y="17"/>
                  <a:pt x="832" y="17"/>
                  <a:pt x="832" y="17"/>
                </a:cubicBezTo>
                <a:cubicBezTo>
                  <a:pt x="834" y="12"/>
                  <a:pt x="834" y="12"/>
                  <a:pt x="834" y="12"/>
                </a:cubicBezTo>
                <a:moveTo>
                  <a:pt x="578" y="71"/>
                </a:moveTo>
                <a:cubicBezTo>
                  <a:pt x="578" y="71"/>
                  <a:pt x="578" y="71"/>
                  <a:pt x="578" y="71"/>
                </a:cubicBezTo>
                <a:cubicBezTo>
                  <a:pt x="578" y="71"/>
                  <a:pt x="578" y="71"/>
                  <a:pt x="578" y="71"/>
                </a:cubicBezTo>
                <a:cubicBezTo>
                  <a:pt x="578" y="71"/>
                  <a:pt x="578" y="71"/>
                  <a:pt x="578" y="71"/>
                </a:cubicBezTo>
                <a:moveTo>
                  <a:pt x="578" y="71"/>
                </a:moveTo>
                <a:cubicBezTo>
                  <a:pt x="578" y="71"/>
                  <a:pt x="577" y="71"/>
                  <a:pt x="577" y="71"/>
                </a:cubicBezTo>
                <a:cubicBezTo>
                  <a:pt x="577" y="71"/>
                  <a:pt x="578" y="71"/>
                  <a:pt x="578" y="71"/>
                </a:cubicBezTo>
                <a:moveTo>
                  <a:pt x="576" y="71"/>
                </a:moveTo>
                <a:cubicBezTo>
                  <a:pt x="576" y="71"/>
                  <a:pt x="576" y="71"/>
                  <a:pt x="576" y="71"/>
                </a:cubicBezTo>
                <a:cubicBezTo>
                  <a:pt x="576" y="71"/>
                  <a:pt x="576" y="71"/>
                  <a:pt x="576" y="71"/>
                </a:cubicBezTo>
                <a:cubicBezTo>
                  <a:pt x="576" y="71"/>
                  <a:pt x="576" y="71"/>
                  <a:pt x="576" y="71"/>
                </a:cubicBezTo>
                <a:cubicBezTo>
                  <a:pt x="576" y="71"/>
                  <a:pt x="576" y="71"/>
                  <a:pt x="576" y="71"/>
                </a:cubicBezTo>
                <a:moveTo>
                  <a:pt x="575" y="71"/>
                </a:moveTo>
                <a:cubicBezTo>
                  <a:pt x="575" y="71"/>
                  <a:pt x="575" y="71"/>
                  <a:pt x="575" y="71"/>
                </a:cubicBezTo>
                <a:cubicBezTo>
                  <a:pt x="575" y="71"/>
                  <a:pt x="575" y="71"/>
                  <a:pt x="575" y="71"/>
                </a:cubicBezTo>
                <a:moveTo>
                  <a:pt x="574" y="71"/>
                </a:moveTo>
                <a:cubicBezTo>
                  <a:pt x="575" y="71"/>
                  <a:pt x="575" y="71"/>
                  <a:pt x="575" y="71"/>
                </a:cubicBezTo>
                <a:cubicBezTo>
                  <a:pt x="575" y="71"/>
                  <a:pt x="575" y="71"/>
                  <a:pt x="575" y="71"/>
                </a:cubicBezTo>
                <a:cubicBezTo>
                  <a:pt x="575" y="71"/>
                  <a:pt x="575" y="71"/>
                  <a:pt x="574" y="71"/>
                </a:cubicBezTo>
                <a:moveTo>
                  <a:pt x="522" y="60"/>
                </a:moveTo>
                <a:cubicBezTo>
                  <a:pt x="522" y="60"/>
                  <a:pt x="522" y="60"/>
                  <a:pt x="522" y="60"/>
                </a:cubicBezTo>
                <a:moveTo>
                  <a:pt x="612" y="52"/>
                </a:moveTo>
                <a:cubicBezTo>
                  <a:pt x="612" y="52"/>
                  <a:pt x="612" y="52"/>
                  <a:pt x="612" y="52"/>
                </a:cubicBezTo>
                <a:cubicBezTo>
                  <a:pt x="617" y="52"/>
                  <a:pt x="617" y="52"/>
                  <a:pt x="617" y="52"/>
                </a:cubicBezTo>
                <a:cubicBezTo>
                  <a:pt x="617" y="57"/>
                  <a:pt x="617" y="57"/>
                  <a:pt x="617" y="57"/>
                </a:cubicBezTo>
                <a:cubicBezTo>
                  <a:pt x="617" y="52"/>
                  <a:pt x="617" y="52"/>
                  <a:pt x="617" y="52"/>
                </a:cubicBezTo>
                <a:cubicBezTo>
                  <a:pt x="612" y="52"/>
                  <a:pt x="612" y="52"/>
                  <a:pt x="612" y="52"/>
                </a:cubicBezTo>
                <a:moveTo>
                  <a:pt x="608" y="55"/>
                </a:moveTo>
                <a:cubicBezTo>
                  <a:pt x="608" y="55"/>
                  <a:pt x="608" y="55"/>
                  <a:pt x="608" y="55"/>
                </a:cubicBezTo>
                <a:cubicBezTo>
                  <a:pt x="609" y="55"/>
                  <a:pt x="609" y="55"/>
                  <a:pt x="609" y="55"/>
                </a:cubicBezTo>
                <a:cubicBezTo>
                  <a:pt x="609" y="55"/>
                  <a:pt x="609" y="55"/>
                  <a:pt x="609" y="55"/>
                </a:cubicBezTo>
                <a:cubicBezTo>
                  <a:pt x="609" y="55"/>
                  <a:pt x="609" y="55"/>
                  <a:pt x="609" y="55"/>
                </a:cubicBezTo>
                <a:cubicBezTo>
                  <a:pt x="612" y="49"/>
                  <a:pt x="611" y="49"/>
                  <a:pt x="614" y="48"/>
                </a:cubicBezTo>
                <a:cubicBezTo>
                  <a:pt x="614" y="48"/>
                  <a:pt x="614" y="48"/>
                  <a:pt x="614" y="48"/>
                </a:cubicBezTo>
                <a:cubicBezTo>
                  <a:pt x="615" y="48"/>
                  <a:pt x="618" y="49"/>
                  <a:pt x="623" y="49"/>
                </a:cubicBezTo>
                <a:cubicBezTo>
                  <a:pt x="623" y="49"/>
                  <a:pt x="623" y="49"/>
                  <a:pt x="623" y="49"/>
                </a:cubicBezTo>
                <a:cubicBezTo>
                  <a:pt x="618" y="49"/>
                  <a:pt x="615" y="48"/>
                  <a:pt x="614" y="48"/>
                </a:cubicBezTo>
                <a:cubicBezTo>
                  <a:pt x="614" y="48"/>
                  <a:pt x="614" y="48"/>
                  <a:pt x="614" y="48"/>
                </a:cubicBezTo>
                <a:cubicBezTo>
                  <a:pt x="611" y="49"/>
                  <a:pt x="612" y="49"/>
                  <a:pt x="609" y="55"/>
                </a:cubicBezTo>
                <a:cubicBezTo>
                  <a:pt x="609" y="55"/>
                  <a:pt x="609" y="55"/>
                  <a:pt x="609" y="55"/>
                </a:cubicBezTo>
                <a:cubicBezTo>
                  <a:pt x="609" y="55"/>
                  <a:pt x="609" y="55"/>
                  <a:pt x="609" y="55"/>
                </a:cubicBezTo>
                <a:cubicBezTo>
                  <a:pt x="609" y="55"/>
                  <a:pt x="609" y="55"/>
                  <a:pt x="608" y="55"/>
                </a:cubicBezTo>
                <a:moveTo>
                  <a:pt x="623" y="46"/>
                </a:moveTo>
                <a:cubicBezTo>
                  <a:pt x="623" y="46"/>
                  <a:pt x="623" y="46"/>
                  <a:pt x="623" y="46"/>
                </a:cubicBezTo>
                <a:moveTo>
                  <a:pt x="628" y="40"/>
                </a:moveTo>
                <a:cubicBezTo>
                  <a:pt x="628" y="40"/>
                  <a:pt x="628" y="40"/>
                  <a:pt x="628" y="40"/>
                </a:cubicBezTo>
                <a:moveTo>
                  <a:pt x="636" y="37"/>
                </a:moveTo>
                <a:cubicBezTo>
                  <a:pt x="636" y="37"/>
                  <a:pt x="636" y="37"/>
                  <a:pt x="636" y="37"/>
                </a:cubicBezTo>
                <a:cubicBezTo>
                  <a:pt x="636" y="43"/>
                  <a:pt x="636" y="43"/>
                  <a:pt x="636" y="43"/>
                </a:cubicBezTo>
                <a:cubicBezTo>
                  <a:pt x="636" y="37"/>
                  <a:pt x="636" y="37"/>
                  <a:pt x="636" y="37"/>
                </a:cubicBezTo>
                <a:cubicBezTo>
                  <a:pt x="633" y="40"/>
                  <a:pt x="633" y="40"/>
                  <a:pt x="633" y="40"/>
                </a:cubicBezTo>
                <a:cubicBezTo>
                  <a:pt x="628" y="40"/>
                  <a:pt x="628" y="40"/>
                  <a:pt x="628" y="40"/>
                </a:cubicBezTo>
                <a:cubicBezTo>
                  <a:pt x="614" y="40"/>
                  <a:pt x="614" y="40"/>
                  <a:pt x="614" y="40"/>
                </a:cubicBezTo>
                <a:cubicBezTo>
                  <a:pt x="628" y="40"/>
                  <a:pt x="628" y="40"/>
                  <a:pt x="628" y="40"/>
                </a:cubicBezTo>
                <a:cubicBezTo>
                  <a:pt x="633" y="40"/>
                  <a:pt x="633" y="40"/>
                  <a:pt x="633" y="40"/>
                </a:cubicBezTo>
                <a:cubicBezTo>
                  <a:pt x="636" y="37"/>
                  <a:pt x="636" y="37"/>
                  <a:pt x="636" y="37"/>
                </a:cubicBezTo>
                <a:moveTo>
                  <a:pt x="636" y="20"/>
                </a:moveTo>
                <a:cubicBezTo>
                  <a:pt x="636" y="20"/>
                  <a:pt x="636" y="20"/>
                  <a:pt x="636" y="20"/>
                </a:cubicBezTo>
                <a:cubicBezTo>
                  <a:pt x="642" y="15"/>
                  <a:pt x="642" y="15"/>
                  <a:pt x="642" y="15"/>
                </a:cubicBezTo>
                <a:cubicBezTo>
                  <a:pt x="636" y="20"/>
                  <a:pt x="636" y="20"/>
                  <a:pt x="636" y="20"/>
                </a:cubicBezTo>
                <a:moveTo>
                  <a:pt x="628" y="12"/>
                </a:moveTo>
                <a:cubicBezTo>
                  <a:pt x="633" y="12"/>
                  <a:pt x="633" y="12"/>
                  <a:pt x="633" y="12"/>
                </a:cubicBezTo>
                <a:cubicBezTo>
                  <a:pt x="636" y="12"/>
                  <a:pt x="636" y="12"/>
                  <a:pt x="636" y="12"/>
                </a:cubicBezTo>
                <a:cubicBezTo>
                  <a:pt x="633" y="12"/>
                  <a:pt x="633" y="12"/>
                  <a:pt x="633" y="12"/>
                </a:cubicBezTo>
                <a:cubicBezTo>
                  <a:pt x="628" y="12"/>
                  <a:pt x="628" y="12"/>
                  <a:pt x="628" y="12"/>
                </a:cubicBezTo>
                <a:moveTo>
                  <a:pt x="614" y="9"/>
                </a:moveTo>
                <a:cubicBezTo>
                  <a:pt x="625" y="9"/>
                  <a:pt x="625" y="9"/>
                  <a:pt x="625" y="9"/>
                </a:cubicBezTo>
                <a:cubicBezTo>
                  <a:pt x="634" y="7"/>
                  <a:pt x="634" y="7"/>
                  <a:pt x="634" y="7"/>
                </a:cubicBezTo>
                <a:cubicBezTo>
                  <a:pt x="625" y="9"/>
                  <a:pt x="625" y="9"/>
                  <a:pt x="625" y="9"/>
                </a:cubicBezTo>
                <a:cubicBezTo>
                  <a:pt x="614" y="9"/>
                  <a:pt x="614" y="9"/>
                  <a:pt x="614" y="9"/>
                </a:cubicBezTo>
                <a:moveTo>
                  <a:pt x="634" y="7"/>
                </a:moveTo>
                <a:cubicBezTo>
                  <a:pt x="634" y="7"/>
                  <a:pt x="634" y="7"/>
                  <a:pt x="634" y="7"/>
                </a:cubicBezTo>
                <a:moveTo>
                  <a:pt x="593" y="9"/>
                </a:moveTo>
                <a:cubicBezTo>
                  <a:pt x="596" y="3"/>
                  <a:pt x="596" y="3"/>
                  <a:pt x="596" y="3"/>
                </a:cubicBezTo>
                <a:cubicBezTo>
                  <a:pt x="593" y="9"/>
                  <a:pt x="593" y="9"/>
                  <a:pt x="593" y="9"/>
                </a:cubicBezTo>
                <a:moveTo>
                  <a:pt x="620" y="0"/>
                </a:moveTo>
                <a:cubicBezTo>
                  <a:pt x="623" y="6"/>
                  <a:pt x="623" y="6"/>
                  <a:pt x="623" y="6"/>
                </a:cubicBezTo>
                <a:cubicBezTo>
                  <a:pt x="620" y="0"/>
                  <a:pt x="620" y="0"/>
                  <a:pt x="620" y="0"/>
                </a:cubicBezTo>
                <a:cubicBezTo>
                  <a:pt x="574" y="3"/>
                  <a:pt x="574" y="3"/>
                  <a:pt x="574" y="3"/>
                </a:cubicBezTo>
                <a:cubicBezTo>
                  <a:pt x="549" y="3"/>
                  <a:pt x="549" y="3"/>
                  <a:pt x="549" y="3"/>
                </a:cubicBezTo>
                <a:cubicBezTo>
                  <a:pt x="546" y="6"/>
                  <a:pt x="546" y="6"/>
                  <a:pt x="546" y="6"/>
                </a:cubicBezTo>
                <a:cubicBezTo>
                  <a:pt x="541" y="6"/>
                  <a:pt x="541" y="6"/>
                  <a:pt x="541" y="6"/>
                </a:cubicBezTo>
                <a:cubicBezTo>
                  <a:pt x="536" y="6"/>
                  <a:pt x="523" y="9"/>
                  <a:pt x="515" y="9"/>
                </a:cubicBezTo>
                <a:cubicBezTo>
                  <a:pt x="515" y="9"/>
                  <a:pt x="515" y="9"/>
                  <a:pt x="515" y="9"/>
                </a:cubicBezTo>
                <a:cubicBezTo>
                  <a:pt x="523" y="9"/>
                  <a:pt x="536" y="6"/>
                  <a:pt x="541" y="6"/>
                </a:cubicBezTo>
                <a:cubicBezTo>
                  <a:pt x="546" y="6"/>
                  <a:pt x="546" y="6"/>
                  <a:pt x="546" y="6"/>
                </a:cubicBezTo>
                <a:cubicBezTo>
                  <a:pt x="549" y="3"/>
                  <a:pt x="549" y="3"/>
                  <a:pt x="549" y="3"/>
                </a:cubicBezTo>
                <a:cubicBezTo>
                  <a:pt x="546" y="6"/>
                  <a:pt x="546" y="6"/>
                  <a:pt x="546" y="6"/>
                </a:cubicBezTo>
                <a:cubicBezTo>
                  <a:pt x="541" y="6"/>
                  <a:pt x="541" y="6"/>
                  <a:pt x="541" y="6"/>
                </a:cubicBezTo>
                <a:cubicBezTo>
                  <a:pt x="541" y="4"/>
                  <a:pt x="538" y="3"/>
                  <a:pt x="534" y="3"/>
                </a:cubicBezTo>
                <a:cubicBezTo>
                  <a:pt x="526" y="3"/>
                  <a:pt x="513" y="6"/>
                  <a:pt x="508" y="6"/>
                </a:cubicBezTo>
                <a:cubicBezTo>
                  <a:pt x="508" y="8"/>
                  <a:pt x="511" y="9"/>
                  <a:pt x="515" y="9"/>
                </a:cubicBezTo>
                <a:cubicBezTo>
                  <a:pt x="511" y="9"/>
                  <a:pt x="508" y="8"/>
                  <a:pt x="508" y="6"/>
                </a:cubicBezTo>
                <a:cubicBezTo>
                  <a:pt x="498" y="6"/>
                  <a:pt x="498" y="6"/>
                  <a:pt x="498" y="6"/>
                </a:cubicBezTo>
                <a:cubicBezTo>
                  <a:pt x="483" y="8"/>
                  <a:pt x="483" y="8"/>
                  <a:pt x="483" y="8"/>
                </a:cubicBezTo>
                <a:cubicBezTo>
                  <a:pt x="498" y="6"/>
                  <a:pt x="498" y="6"/>
                  <a:pt x="498" y="6"/>
                </a:cubicBezTo>
                <a:cubicBezTo>
                  <a:pt x="483" y="8"/>
                  <a:pt x="483" y="8"/>
                  <a:pt x="483" y="8"/>
                </a:cubicBezTo>
                <a:cubicBezTo>
                  <a:pt x="483" y="30"/>
                  <a:pt x="483" y="30"/>
                  <a:pt x="483" y="30"/>
                </a:cubicBezTo>
                <a:cubicBezTo>
                  <a:pt x="484" y="30"/>
                  <a:pt x="485" y="31"/>
                  <a:pt x="486" y="31"/>
                </a:cubicBezTo>
                <a:cubicBezTo>
                  <a:pt x="485" y="31"/>
                  <a:pt x="484" y="30"/>
                  <a:pt x="483" y="30"/>
                </a:cubicBezTo>
                <a:cubicBezTo>
                  <a:pt x="483" y="32"/>
                  <a:pt x="483" y="32"/>
                  <a:pt x="483" y="32"/>
                </a:cubicBezTo>
                <a:cubicBezTo>
                  <a:pt x="485" y="32"/>
                  <a:pt x="486" y="32"/>
                  <a:pt x="487" y="32"/>
                </a:cubicBezTo>
                <a:cubicBezTo>
                  <a:pt x="487" y="32"/>
                  <a:pt x="486" y="31"/>
                  <a:pt x="486" y="31"/>
                </a:cubicBezTo>
                <a:cubicBezTo>
                  <a:pt x="486" y="31"/>
                  <a:pt x="487" y="32"/>
                  <a:pt x="487" y="32"/>
                </a:cubicBezTo>
                <a:cubicBezTo>
                  <a:pt x="498" y="37"/>
                  <a:pt x="498" y="37"/>
                  <a:pt x="498" y="37"/>
                </a:cubicBezTo>
                <a:cubicBezTo>
                  <a:pt x="500" y="40"/>
                  <a:pt x="500" y="40"/>
                  <a:pt x="500" y="40"/>
                </a:cubicBezTo>
                <a:cubicBezTo>
                  <a:pt x="503" y="43"/>
                  <a:pt x="503" y="43"/>
                  <a:pt x="503" y="43"/>
                </a:cubicBezTo>
                <a:cubicBezTo>
                  <a:pt x="503" y="49"/>
                  <a:pt x="503" y="49"/>
                  <a:pt x="503" y="49"/>
                </a:cubicBezTo>
                <a:cubicBezTo>
                  <a:pt x="506" y="52"/>
                  <a:pt x="506" y="52"/>
                  <a:pt x="506" y="52"/>
                </a:cubicBezTo>
                <a:cubicBezTo>
                  <a:pt x="517" y="52"/>
                  <a:pt x="517" y="52"/>
                  <a:pt x="517" y="52"/>
                </a:cubicBezTo>
                <a:cubicBezTo>
                  <a:pt x="522" y="55"/>
                  <a:pt x="522" y="55"/>
                  <a:pt x="522" y="55"/>
                </a:cubicBezTo>
                <a:cubicBezTo>
                  <a:pt x="522" y="60"/>
                  <a:pt x="522" y="60"/>
                  <a:pt x="522" y="60"/>
                </a:cubicBezTo>
                <a:cubicBezTo>
                  <a:pt x="519" y="60"/>
                  <a:pt x="519" y="60"/>
                  <a:pt x="519" y="60"/>
                </a:cubicBezTo>
                <a:cubicBezTo>
                  <a:pt x="519" y="66"/>
                  <a:pt x="519" y="66"/>
                  <a:pt x="519" y="66"/>
                </a:cubicBezTo>
                <a:cubicBezTo>
                  <a:pt x="511" y="66"/>
                  <a:pt x="511" y="66"/>
                  <a:pt x="511" y="66"/>
                </a:cubicBezTo>
                <a:cubicBezTo>
                  <a:pt x="514" y="74"/>
                  <a:pt x="514" y="74"/>
                  <a:pt x="514" y="74"/>
                </a:cubicBezTo>
                <a:cubicBezTo>
                  <a:pt x="517" y="77"/>
                  <a:pt x="517" y="77"/>
                  <a:pt x="517" y="77"/>
                </a:cubicBezTo>
                <a:cubicBezTo>
                  <a:pt x="519" y="77"/>
                  <a:pt x="519" y="77"/>
                  <a:pt x="519" y="77"/>
                </a:cubicBezTo>
                <a:cubicBezTo>
                  <a:pt x="519" y="72"/>
                  <a:pt x="519" y="72"/>
                  <a:pt x="519" y="72"/>
                </a:cubicBezTo>
                <a:cubicBezTo>
                  <a:pt x="514" y="69"/>
                  <a:pt x="514" y="69"/>
                  <a:pt x="514" y="69"/>
                </a:cubicBezTo>
                <a:cubicBezTo>
                  <a:pt x="519" y="72"/>
                  <a:pt x="519" y="72"/>
                  <a:pt x="519" y="72"/>
                </a:cubicBezTo>
                <a:cubicBezTo>
                  <a:pt x="519" y="77"/>
                  <a:pt x="519" y="77"/>
                  <a:pt x="519" y="77"/>
                </a:cubicBezTo>
                <a:cubicBezTo>
                  <a:pt x="525" y="77"/>
                  <a:pt x="525" y="77"/>
                  <a:pt x="525" y="77"/>
                </a:cubicBezTo>
                <a:cubicBezTo>
                  <a:pt x="519" y="77"/>
                  <a:pt x="519" y="77"/>
                  <a:pt x="519" y="77"/>
                </a:cubicBezTo>
                <a:cubicBezTo>
                  <a:pt x="517" y="77"/>
                  <a:pt x="517" y="77"/>
                  <a:pt x="517" y="77"/>
                </a:cubicBezTo>
                <a:cubicBezTo>
                  <a:pt x="523" y="91"/>
                  <a:pt x="520" y="87"/>
                  <a:pt x="533" y="94"/>
                </a:cubicBezTo>
                <a:cubicBezTo>
                  <a:pt x="522" y="85"/>
                  <a:pt x="522" y="85"/>
                  <a:pt x="522" y="85"/>
                </a:cubicBezTo>
                <a:cubicBezTo>
                  <a:pt x="533" y="94"/>
                  <a:pt x="533" y="94"/>
                  <a:pt x="533" y="94"/>
                </a:cubicBezTo>
                <a:cubicBezTo>
                  <a:pt x="549" y="97"/>
                  <a:pt x="549" y="97"/>
                  <a:pt x="549" y="97"/>
                </a:cubicBezTo>
                <a:cubicBezTo>
                  <a:pt x="557" y="86"/>
                  <a:pt x="557" y="86"/>
                  <a:pt x="557" y="86"/>
                </a:cubicBezTo>
                <a:cubicBezTo>
                  <a:pt x="565" y="74"/>
                  <a:pt x="565" y="74"/>
                  <a:pt x="565" y="74"/>
                </a:cubicBezTo>
                <a:cubicBezTo>
                  <a:pt x="571" y="74"/>
                  <a:pt x="571" y="74"/>
                  <a:pt x="571" y="74"/>
                </a:cubicBezTo>
                <a:cubicBezTo>
                  <a:pt x="571" y="74"/>
                  <a:pt x="571" y="74"/>
                  <a:pt x="571" y="74"/>
                </a:cubicBezTo>
                <a:cubicBezTo>
                  <a:pt x="571" y="74"/>
                  <a:pt x="571" y="74"/>
                  <a:pt x="571" y="74"/>
                </a:cubicBezTo>
                <a:cubicBezTo>
                  <a:pt x="582" y="75"/>
                  <a:pt x="582" y="75"/>
                  <a:pt x="582" y="75"/>
                </a:cubicBezTo>
                <a:cubicBezTo>
                  <a:pt x="595" y="63"/>
                  <a:pt x="595" y="63"/>
                  <a:pt x="595" y="63"/>
                </a:cubicBezTo>
                <a:cubicBezTo>
                  <a:pt x="592" y="66"/>
                  <a:pt x="589" y="69"/>
                  <a:pt x="584" y="71"/>
                </a:cubicBezTo>
                <a:cubicBezTo>
                  <a:pt x="584" y="71"/>
                  <a:pt x="583" y="71"/>
                  <a:pt x="583" y="71"/>
                </a:cubicBezTo>
                <a:cubicBezTo>
                  <a:pt x="583" y="71"/>
                  <a:pt x="584" y="71"/>
                  <a:pt x="584" y="71"/>
                </a:cubicBezTo>
                <a:cubicBezTo>
                  <a:pt x="589" y="69"/>
                  <a:pt x="592" y="66"/>
                  <a:pt x="595" y="63"/>
                </a:cubicBezTo>
                <a:cubicBezTo>
                  <a:pt x="620" y="63"/>
                  <a:pt x="620" y="63"/>
                  <a:pt x="620" y="63"/>
                </a:cubicBezTo>
                <a:cubicBezTo>
                  <a:pt x="623" y="60"/>
                  <a:pt x="623" y="60"/>
                  <a:pt x="623" y="60"/>
                </a:cubicBezTo>
                <a:cubicBezTo>
                  <a:pt x="625" y="60"/>
                  <a:pt x="625" y="60"/>
                  <a:pt x="625" y="60"/>
                </a:cubicBezTo>
                <a:cubicBezTo>
                  <a:pt x="628" y="60"/>
                  <a:pt x="628" y="60"/>
                  <a:pt x="628" y="60"/>
                </a:cubicBezTo>
                <a:cubicBezTo>
                  <a:pt x="628" y="55"/>
                  <a:pt x="628" y="55"/>
                  <a:pt x="628" y="55"/>
                </a:cubicBezTo>
                <a:cubicBezTo>
                  <a:pt x="620" y="52"/>
                  <a:pt x="620" y="52"/>
                  <a:pt x="620" y="52"/>
                </a:cubicBezTo>
                <a:cubicBezTo>
                  <a:pt x="625" y="52"/>
                  <a:pt x="625" y="52"/>
                  <a:pt x="625" y="52"/>
                </a:cubicBezTo>
                <a:cubicBezTo>
                  <a:pt x="633" y="49"/>
                  <a:pt x="633" y="49"/>
                  <a:pt x="633" y="49"/>
                </a:cubicBezTo>
                <a:cubicBezTo>
                  <a:pt x="633" y="46"/>
                  <a:pt x="633" y="46"/>
                  <a:pt x="633" y="46"/>
                </a:cubicBezTo>
                <a:cubicBezTo>
                  <a:pt x="623" y="46"/>
                  <a:pt x="623" y="46"/>
                  <a:pt x="623" y="46"/>
                </a:cubicBezTo>
                <a:cubicBezTo>
                  <a:pt x="633" y="46"/>
                  <a:pt x="633" y="46"/>
                  <a:pt x="633" y="46"/>
                </a:cubicBezTo>
                <a:cubicBezTo>
                  <a:pt x="642" y="43"/>
                  <a:pt x="642" y="43"/>
                  <a:pt x="642" y="43"/>
                </a:cubicBezTo>
                <a:cubicBezTo>
                  <a:pt x="644" y="40"/>
                  <a:pt x="644" y="40"/>
                  <a:pt x="644" y="40"/>
                </a:cubicBezTo>
                <a:cubicBezTo>
                  <a:pt x="647" y="34"/>
                  <a:pt x="647" y="34"/>
                  <a:pt x="647" y="34"/>
                </a:cubicBezTo>
                <a:cubicBezTo>
                  <a:pt x="639" y="32"/>
                  <a:pt x="639" y="32"/>
                  <a:pt x="639" y="32"/>
                </a:cubicBezTo>
                <a:cubicBezTo>
                  <a:pt x="642" y="23"/>
                  <a:pt x="642" y="23"/>
                  <a:pt x="642" y="23"/>
                </a:cubicBezTo>
                <a:cubicBezTo>
                  <a:pt x="639" y="23"/>
                  <a:pt x="639" y="23"/>
                  <a:pt x="639" y="23"/>
                </a:cubicBezTo>
                <a:cubicBezTo>
                  <a:pt x="636" y="26"/>
                  <a:pt x="636" y="26"/>
                  <a:pt x="636" y="26"/>
                </a:cubicBezTo>
                <a:cubicBezTo>
                  <a:pt x="639" y="23"/>
                  <a:pt x="639" y="23"/>
                  <a:pt x="639" y="23"/>
                </a:cubicBezTo>
                <a:cubicBezTo>
                  <a:pt x="642" y="20"/>
                  <a:pt x="642" y="20"/>
                  <a:pt x="642" y="20"/>
                </a:cubicBezTo>
                <a:cubicBezTo>
                  <a:pt x="644" y="20"/>
                  <a:pt x="644" y="20"/>
                  <a:pt x="644" y="20"/>
                </a:cubicBezTo>
                <a:cubicBezTo>
                  <a:pt x="647" y="17"/>
                  <a:pt x="647" y="17"/>
                  <a:pt x="647" y="17"/>
                </a:cubicBezTo>
                <a:cubicBezTo>
                  <a:pt x="671" y="6"/>
                  <a:pt x="671" y="6"/>
                  <a:pt x="671" y="6"/>
                </a:cubicBezTo>
                <a:cubicBezTo>
                  <a:pt x="636" y="9"/>
                  <a:pt x="636" y="9"/>
                  <a:pt x="636" y="9"/>
                </a:cubicBezTo>
                <a:cubicBezTo>
                  <a:pt x="636" y="4"/>
                  <a:pt x="636" y="4"/>
                  <a:pt x="636" y="4"/>
                </a:cubicBezTo>
                <a:cubicBezTo>
                  <a:pt x="620" y="0"/>
                  <a:pt x="620" y="0"/>
                  <a:pt x="620" y="0"/>
                </a:cubicBezTo>
                <a:moveTo>
                  <a:pt x="427" y="562"/>
                </a:moveTo>
                <a:cubicBezTo>
                  <a:pt x="424" y="562"/>
                  <a:pt x="424" y="562"/>
                  <a:pt x="424" y="562"/>
                </a:cubicBezTo>
                <a:cubicBezTo>
                  <a:pt x="424" y="564"/>
                  <a:pt x="424" y="564"/>
                  <a:pt x="424" y="564"/>
                </a:cubicBezTo>
                <a:cubicBezTo>
                  <a:pt x="427" y="570"/>
                  <a:pt x="427" y="570"/>
                  <a:pt x="427" y="570"/>
                </a:cubicBezTo>
                <a:cubicBezTo>
                  <a:pt x="430" y="573"/>
                  <a:pt x="430" y="573"/>
                  <a:pt x="430" y="573"/>
                </a:cubicBezTo>
                <a:cubicBezTo>
                  <a:pt x="432" y="579"/>
                  <a:pt x="432" y="579"/>
                  <a:pt x="432" y="579"/>
                </a:cubicBezTo>
                <a:cubicBezTo>
                  <a:pt x="435" y="581"/>
                  <a:pt x="435" y="581"/>
                  <a:pt x="435" y="581"/>
                </a:cubicBezTo>
                <a:cubicBezTo>
                  <a:pt x="443" y="579"/>
                  <a:pt x="443" y="579"/>
                  <a:pt x="443" y="579"/>
                </a:cubicBezTo>
                <a:cubicBezTo>
                  <a:pt x="429" y="568"/>
                  <a:pt x="437" y="576"/>
                  <a:pt x="427" y="562"/>
                </a:cubicBezTo>
                <a:moveTo>
                  <a:pt x="1421" y="530"/>
                </a:moveTo>
                <a:cubicBezTo>
                  <a:pt x="1413" y="539"/>
                  <a:pt x="1413" y="539"/>
                  <a:pt x="1413" y="539"/>
                </a:cubicBezTo>
                <a:cubicBezTo>
                  <a:pt x="1421" y="530"/>
                  <a:pt x="1421" y="530"/>
                  <a:pt x="1421" y="530"/>
                </a:cubicBezTo>
                <a:moveTo>
                  <a:pt x="1321" y="527"/>
                </a:moveTo>
                <a:cubicBezTo>
                  <a:pt x="1321" y="527"/>
                  <a:pt x="1321" y="527"/>
                  <a:pt x="1321" y="527"/>
                </a:cubicBezTo>
                <a:moveTo>
                  <a:pt x="1324" y="527"/>
                </a:moveTo>
                <a:cubicBezTo>
                  <a:pt x="1321" y="527"/>
                  <a:pt x="1321" y="527"/>
                  <a:pt x="1321" y="527"/>
                </a:cubicBezTo>
                <a:cubicBezTo>
                  <a:pt x="1313" y="527"/>
                  <a:pt x="1313" y="527"/>
                  <a:pt x="1313" y="527"/>
                </a:cubicBezTo>
                <a:cubicBezTo>
                  <a:pt x="1315" y="536"/>
                  <a:pt x="1315" y="536"/>
                  <a:pt x="1315" y="536"/>
                </a:cubicBezTo>
                <a:cubicBezTo>
                  <a:pt x="1321" y="536"/>
                  <a:pt x="1321" y="536"/>
                  <a:pt x="1321" y="536"/>
                </a:cubicBezTo>
                <a:cubicBezTo>
                  <a:pt x="1324" y="533"/>
                  <a:pt x="1324" y="533"/>
                  <a:pt x="1324" y="533"/>
                </a:cubicBezTo>
                <a:cubicBezTo>
                  <a:pt x="1321" y="536"/>
                  <a:pt x="1321" y="536"/>
                  <a:pt x="1321" y="536"/>
                </a:cubicBezTo>
                <a:cubicBezTo>
                  <a:pt x="1315" y="536"/>
                  <a:pt x="1315" y="536"/>
                  <a:pt x="1315" y="536"/>
                </a:cubicBezTo>
                <a:cubicBezTo>
                  <a:pt x="1315" y="530"/>
                  <a:pt x="1315" y="530"/>
                  <a:pt x="1315" y="530"/>
                </a:cubicBezTo>
                <a:cubicBezTo>
                  <a:pt x="1315" y="536"/>
                  <a:pt x="1315" y="536"/>
                  <a:pt x="1315" y="536"/>
                </a:cubicBezTo>
                <a:cubicBezTo>
                  <a:pt x="1321" y="536"/>
                  <a:pt x="1321" y="536"/>
                  <a:pt x="1321" y="536"/>
                </a:cubicBezTo>
                <a:cubicBezTo>
                  <a:pt x="1324" y="533"/>
                  <a:pt x="1324" y="533"/>
                  <a:pt x="1324" y="533"/>
                </a:cubicBezTo>
                <a:cubicBezTo>
                  <a:pt x="1324" y="527"/>
                  <a:pt x="1324" y="527"/>
                  <a:pt x="1324" y="527"/>
                </a:cubicBezTo>
                <a:cubicBezTo>
                  <a:pt x="1324" y="533"/>
                  <a:pt x="1324" y="533"/>
                  <a:pt x="1324" y="533"/>
                </a:cubicBezTo>
                <a:cubicBezTo>
                  <a:pt x="1324" y="527"/>
                  <a:pt x="1324" y="527"/>
                  <a:pt x="1324" y="527"/>
                </a:cubicBezTo>
                <a:moveTo>
                  <a:pt x="1411" y="539"/>
                </a:moveTo>
                <a:cubicBezTo>
                  <a:pt x="1411" y="539"/>
                  <a:pt x="1411" y="539"/>
                  <a:pt x="1411" y="539"/>
                </a:cubicBezTo>
                <a:moveTo>
                  <a:pt x="1427" y="527"/>
                </a:moveTo>
                <a:cubicBezTo>
                  <a:pt x="1421" y="530"/>
                  <a:pt x="1421" y="530"/>
                  <a:pt x="1421" y="530"/>
                </a:cubicBezTo>
                <a:cubicBezTo>
                  <a:pt x="1427" y="531"/>
                  <a:pt x="1427" y="531"/>
                  <a:pt x="1427" y="531"/>
                </a:cubicBezTo>
                <a:cubicBezTo>
                  <a:pt x="1421" y="530"/>
                  <a:pt x="1421" y="530"/>
                  <a:pt x="1421" y="530"/>
                </a:cubicBezTo>
                <a:cubicBezTo>
                  <a:pt x="1419" y="533"/>
                  <a:pt x="1416" y="536"/>
                  <a:pt x="1413" y="539"/>
                </a:cubicBezTo>
                <a:cubicBezTo>
                  <a:pt x="1411" y="539"/>
                  <a:pt x="1411" y="539"/>
                  <a:pt x="1411" y="539"/>
                </a:cubicBezTo>
                <a:cubicBezTo>
                  <a:pt x="1405" y="539"/>
                  <a:pt x="1405" y="539"/>
                  <a:pt x="1405" y="539"/>
                </a:cubicBezTo>
                <a:cubicBezTo>
                  <a:pt x="1399" y="547"/>
                  <a:pt x="1399" y="547"/>
                  <a:pt x="1399" y="547"/>
                </a:cubicBezTo>
                <a:cubicBezTo>
                  <a:pt x="1402" y="550"/>
                  <a:pt x="1402" y="550"/>
                  <a:pt x="1402" y="550"/>
                </a:cubicBezTo>
                <a:cubicBezTo>
                  <a:pt x="1413" y="550"/>
                  <a:pt x="1413" y="550"/>
                  <a:pt x="1413" y="550"/>
                </a:cubicBezTo>
                <a:cubicBezTo>
                  <a:pt x="1416" y="544"/>
                  <a:pt x="1416" y="544"/>
                  <a:pt x="1416" y="544"/>
                </a:cubicBezTo>
                <a:cubicBezTo>
                  <a:pt x="1419" y="542"/>
                  <a:pt x="1419" y="542"/>
                  <a:pt x="1419" y="542"/>
                </a:cubicBezTo>
                <a:cubicBezTo>
                  <a:pt x="1416" y="544"/>
                  <a:pt x="1416" y="544"/>
                  <a:pt x="1416" y="544"/>
                </a:cubicBezTo>
                <a:cubicBezTo>
                  <a:pt x="1419" y="542"/>
                  <a:pt x="1419" y="542"/>
                  <a:pt x="1419" y="542"/>
                </a:cubicBezTo>
                <a:cubicBezTo>
                  <a:pt x="1421" y="542"/>
                  <a:pt x="1421" y="542"/>
                  <a:pt x="1421" y="542"/>
                </a:cubicBezTo>
                <a:cubicBezTo>
                  <a:pt x="1424" y="539"/>
                  <a:pt x="1424" y="539"/>
                  <a:pt x="1424" y="539"/>
                </a:cubicBezTo>
                <a:cubicBezTo>
                  <a:pt x="1427" y="536"/>
                  <a:pt x="1427" y="536"/>
                  <a:pt x="1427" y="536"/>
                </a:cubicBezTo>
                <a:cubicBezTo>
                  <a:pt x="1430" y="533"/>
                  <a:pt x="1430" y="533"/>
                  <a:pt x="1430" y="533"/>
                </a:cubicBezTo>
                <a:cubicBezTo>
                  <a:pt x="1427" y="536"/>
                  <a:pt x="1427" y="536"/>
                  <a:pt x="1427" y="536"/>
                </a:cubicBezTo>
                <a:cubicBezTo>
                  <a:pt x="1424" y="539"/>
                  <a:pt x="1424" y="539"/>
                  <a:pt x="1424" y="539"/>
                </a:cubicBezTo>
                <a:cubicBezTo>
                  <a:pt x="1421" y="542"/>
                  <a:pt x="1421" y="542"/>
                  <a:pt x="1421" y="542"/>
                </a:cubicBezTo>
                <a:cubicBezTo>
                  <a:pt x="1424" y="539"/>
                  <a:pt x="1424" y="539"/>
                  <a:pt x="1424" y="539"/>
                </a:cubicBezTo>
                <a:cubicBezTo>
                  <a:pt x="1427" y="536"/>
                  <a:pt x="1427" y="536"/>
                  <a:pt x="1427" y="536"/>
                </a:cubicBezTo>
                <a:cubicBezTo>
                  <a:pt x="1430" y="533"/>
                  <a:pt x="1430" y="533"/>
                  <a:pt x="1430" y="533"/>
                </a:cubicBezTo>
                <a:cubicBezTo>
                  <a:pt x="1430" y="530"/>
                  <a:pt x="1430" y="530"/>
                  <a:pt x="1430" y="530"/>
                </a:cubicBezTo>
                <a:cubicBezTo>
                  <a:pt x="1427" y="527"/>
                  <a:pt x="1427" y="527"/>
                  <a:pt x="1427" y="527"/>
                </a:cubicBezTo>
                <a:moveTo>
                  <a:pt x="1427" y="527"/>
                </a:moveTo>
                <a:cubicBezTo>
                  <a:pt x="1430" y="530"/>
                  <a:pt x="1430" y="530"/>
                  <a:pt x="1430" y="530"/>
                </a:cubicBezTo>
                <a:cubicBezTo>
                  <a:pt x="1427" y="527"/>
                  <a:pt x="1427" y="527"/>
                  <a:pt x="1427" y="527"/>
                </a:cubicBezTo>
                <a:moveTo>
                  <a:pt x="1432" y="522"/>
                </a:moveTo>
                <a:cubicBezTo>
                  <a:pt x="1430" y="530"/>
                  <a:pt x="1430" y="530"/>
                  <a:pt x="1430" y="530"/>
                </a:cubicBezTo>
                <a:cubicBezTo>
                  <a:pt x="1430" y="533"/>
                  <a:pt x="1430" y="533"/>
                  <a:pt x="1430" y="533"/>
                </a:cubicBezTo>
                <a:cubicBezTo>
                  <a:pt x="1438" y="527"/>
                  <a:pt x="1438" y="527"/>
                  <a:pt x="1438" y="527"/>
                </a:cubicBezTo>
                <a:cubicBezTo>
                  <a:pt x="1432" y="522"/>
                  <a:pt x="1432" y="522"/>
                  <a:pt x="1432" y="522"/>
                </a:cubicBezTo>
                <a:moveTo>
                  <a:pt x="1443" y="519"/>
                </a:moveTo>
                <a:cubicBezTo>
                  <a:pt x="1440" y="525"/>
                  <a:pt x="1440" y="525"/>
                  <a:pt x="1440" y="525"/>
                </a:cubicBezTo>
                <a:cubicBezTo>
                  <a:pt x="1438" y="527"/>
                  <a:pt x="1438" y="527"/>
                  <a:pt x="1438" y="527"/>
                </a:cubicBezTo>
                <a:cubicBezTo>
                  <a:pt x="1440" y="525"/>
                  <a:pt x="1440" y="525"/>
                  <a:pt x="1440" y="525"/>
                </a:cubicBezTo>
                <a:cubicBezTo>
                  <a:pt x="1443" y="519"/>
                  <a:pt x="1443" y="519"/>
                  <a:pt x="1443" y="519"/>
                </a:cubicBezTo>
                <a:moveTo>
                  <a:pt x="1313" y="513"/>
                </a:moveTo>
                <a:cubicBezTo>
                  <a:pt x="1302" y="516"/>
                  <a:pt x="1302" y="516"/>
                  <a:pt x="1302" y="516"/>
                </a:cubicBezTo>
                <a:cubicBezTo>
                  <a:pt x="1321" y="516"/>
                  <a:pt x="1321" y="516"/>
                  <a:pt x="1321" y="516"/>
                </a:cubicBezTo>
                <a:cubicBezTo>
                  <a:pt x="1313" y="513"/>
                  <a:pt x="1313" y="513"/>
                  <a:pt x="1313" y="513"/>
                </a:cubicBezTo>
                <a:moveTo>
                  <a:pt x="1438" y="513"/>
                </a:moveTo>
                <a:cubicBezTo>
                  <a:pt x="1432" y="516"/>
                  <a:pt x="1432" y="516"/>
                  <a:pt x="1432" y="516"/>
                </a:cubicBezTo>
                <a:cubicBezTo>
                  <a:pt x="1430" y="519"/>
                  <a:pt x="1430" y="519"/>
                  <a:pt x="1430" y="519"/>
                </a:cubicBezTo>
                <a:cubicBezTo>
                  <a:pt x="1432" y="522"/>
                  <a:pt x="1432" y="522"/>
                  <a:pt x="1432" y="522"/>
                </a:cubicBezTo>
                <a:cubicBezTo>
                  <a:pt x="1438" y="527"/>
                  <a:pt x="1438" y="527"/>
                  <a:pt x="1438" y="527"/>
                </a:cubicBezTo>
                <a:cubicBezTo>
                  <a:pt x="1440" y="525"/>
                  <a:pt x="1440" y="525"/>
                  <a:pt x="1440" y="525"/>
                </a:cubicBezTo>
                <a:cubicBezTo>
                  <a:pt x="1443" y="519"/>
                  <a:pt x="1443" y="519"/>
                  <a:pt x="1443" y="519"/>
                </a:cubicBezTo>
                <a:cubicBezTo>
                  <a:pt x="1446" y="519"/>
                  <a:pt x="1446" y="519"/>
                  <a:pt x="1446" y="519"/>
                </a:cubicBezTo>
                <a:cubicBezTo>
                  <a:pt x="1438" y="513"/>
                  <a:pt x="1438" y="513"/>
                  <a:pt x="1438" y="513"/>
                </a:cubicBezTo>
                <a:moveTo>
                  <a:pt x="1432" y="510"/>
                </a:moveTo>
                <a:cubicBezTo>
                  <a:pt x="1432" y="516"/>
                  <a:pt x="1432" y="516"/>
                  <a:pt x="1432" y="516"/>
                </a:cubicBezTo>
                <a:cubicBezTo>
                  <a:pt x="1438" y="513"/>
                  <a:pt x="1438" y="513"/>
                  <a:pt x="1438" y="513"/>
                </a:cubicBezTo>
                <a:cubicBezTo>
                  <a:pt x="1446" y="519"/>
                  <a:pt x="1446" y="519"/>
                  <a:pt x="1446" y="519"/>
                </a:cubicBezTo>
                <a:cubicBezTo>
                  <a:pt x="1449" y="513"/>
                  <a:pt x="1449" y="513"/>
                  <a:pt x="1449" y="513"/>
                </a:cubicBezTo>
                <a:cubicBezTo>
                  <a:pt x="1438" y="513"/>
                  <a:pt x="1438" y="513"/>
                  <a:pt x="1438" y="513"/>
                </a:cubicBezTo>
                <a:cubicBezTo>
                  <a:pt x="1432" y="510"/>
                  <a:pt x="1432" y="510"/>
                  <a:pt x="1432" y="510"/>
                </a:cubicBezTo>
                <a:moveTo>
                  <a:pt x="1334" y="505"/>
                </a:moveTo>
                <a:cubicBezTo>
                  <a:pt x="1332" y="507"/>
                  <a:pt x="1332" y="507"/>
                  <a:pt x="1332" y="507"/>
                </a:cubicBezTo>
                <a:cubicBezTo>
                  <a:pt x="1334" y="505"/>
                  <a:pt x="1334" y="505"/>
                  <a:pt x="1334" y="505"/>
                </a:cubicBezTo>
                <a:moveTo>
                  <a:pt x="1432" y="502"/>
                </a:moveTo>
                <a:cubicBezTo>
                  <a:pt x="1427" y="502"/>
                  <a:pt x="1427" y="502"/>
                  <a:pt x="1427" y="502"/>
                </a:cubicBezTo>
                <a:cubicBezTo>
                  <a:pt x="1427" y="507"/>
                  <a:pt x="1427" y="507"/>
                  <a:pt x="1427" y="507"/>
                </a:cubicBezTo>
                <a:cubicBezTo>
                  <a:pt x="1432" y="507"/>
                  <a:pt x="1432" y="507"/>
                  <a:pt x="1432" y="507"/>
                </a:cubicBezTo>
                <a:cubicBezTo>
                  <a:pt x="1432" y="502"/>
                  <a:pt x="1432" y="502"/>
                  <a:pt x="1432" y="502"/>
                </a:cubicBezTo>
                <a:moveTo>
                  <a:pt x="1207" y="499"/>
                </a:moveTo>
                <a:cubicBezTo>
                  <a:pt x="1204" y="502"/>
                  <a:pt x="1204" y="502"/>
                  <a:pt x="1204" y="502"/>
                </a:cubicBezTo>
                <a:cubicBezTo>
                  <a:pt x="1207" y="499"/>
                  <a:pt x="1207" y="499"/>
                  <a:pt x="1207" y="499"/>
                </a:cubicBezTo>
                <a:moveTo>
                  <a:pt x="1280" y="496"/>
                </a:moveTo>
                <a:cubicBezTo>
                  <a:pt x="1272" y="499"/>
                  <a:pt x="1272" y="499"/>
                  <a:pt x="1272" y="499"/>
                </a:cubicBezTo>
                <a:cubicBezTo>
                  <a:pt x="1274" y="502"/>
                  <a:pt x="1274" y="502"/>
                  <a:pt x="1274" y="502"/>
                </a:cubicBezTo>
                <a:cubicBezTo>
                  <a:pt x="1280" y="499"/>
                  <a:pt x="1280" y="499"/>
                  <a:pt x="1280" y="499"/>
                </a:cubicBezTo>
                <a:cubicBezTo>
                  <a:pt x="1278" y="507"/>
                  <a:pt x="1278" y="507"/>
                  <a:pt x="1278" y="507"/>
                </a:cubicBezTo>
                <a:cubicBezTo>
                  <a:pt x="1288" y="505"/>
                  <a:pt x="1288" y="505"/>
                  <a:pt x="1288" y="505"/>
                </a:cubicBezTo>
                <a:cubicBezTo>
                  <a:pt x="1286" y="501"/>
                  <a:pt x="1286" y="501"/>
                  <a:pt x="1286" y="501"/>
                </a:cubicBezTo>
                <a:cubicBezTo>
                  <a:pt x="1283" y="499"/>
                  <a:pt x="1283" y="499"/>
                  <a:pt x="1283" y="499"/>
                </a:cubicBezTo>
                <a:cubicBezTo>
                  <a:pt x="1280" y="496"/>
                  <a:pt x="1280" y="496"/>
                  <a:pt x="1280" y="496"/>
                </a:cubicBezTo>
                <a:moveTo>
                  <a:pt x="1234" y="490"/>
                </a:moveTo>
                <a:cubicBezTo>
                  <a:pt x="1228" y="490"/>
                  <a:pt x="1228" y="490"/>
                  <a:pt x="1228" y="490"/>
                </a:cubicBezTo>
                <a:cubicBezTo>
                  <a:pt x="1225" y="496"/>
                  <a:pt x="1228" y="495"/>
                  <a:pt x="1220" y="496"/>
                </a:cubicBezTo>
                <a:cubicBezTo>
                  <a:pt x="1209" y="499"/>
                  <a:pt x="1209" y="499"/>
                  <a:pt x="1209" y="499"/>
                </a:cubicBezTo>
                <a:cubicBezTo>
                  <a:pt x="1223" y="499"/>
                  <a:pt x="1223" y="499"/>
                  <a:pt x="1223" y="499"/>
                </a:cubicBezTo>
                <a:cubicBezTo>
                  <a:pt x="1234" y="490"/>
                  <a:pt x="1234" y="490"/>
                  <a:pt x="1234" y="490"/>
                </a:cubicBezTo>
                <a:moveTo>
                  <a:pt x="1247" y="487"/>
                </a:moveTo>
                <a:cubicBezTo>
                  <a:pt x="1242" y="490"/>
                  <a:pt x="1242" y="490"/>
                  <a:pt x="1242" y="490"/>
                </a:cubicBezTo>
                <a:cubicBezTo>
                  <a:pt x="1247" y="487"/>
                  <a:pt x="1247" y="487"/>
                  <a:pt x="1247" y="487"/>
                </a:cubicBezTo>
                <a:moveTo>
                  <a:pt x="1389" y="439"/>
                </a:moveTo>
                <a:cubicBezTo>
                  <a:pt x="1394" y="449"/>
                  <a:pt x="1384" y="446"/>
                  <a:pt x="1400" y="448"/>
                </a:cubicBezTo>
                <a:cubicBezTo>
                  <a:pt x="1389" y="439"/>
                  <a:pt x="1389" y="439"/>
                  <a:pt x="1389" y="439"/>
                </a:cubicBezTo>
                <a:moveTo>
                  <a:pt x="1449" y="429"/>
                </a:moveTo>
                <a:cubicBezTo>
                  <a:pt x="1443" y="429"/>
                  <a:pt x="1443" y="429"/>
                  <a:pt x="1443" y="429"/>
                </a:cubicBezTo>
                <a:cubicBezTo>
                  <a:pt x="1449" y="429"/>
                  <a:pt x="1449" y="429"/>
                  <a:pt x="1449" y="429"/>
                </a:cubicBezTo>
                <a:moveTo>
                  <a:pt x="430" y="422"/>
                </a:moveTo>
                <a:cubicBezTo>
                  <a:pt x="432" y="425"/>
                  <a:pt x="432" y="425"/>
                  <a:pt x="432" y="425"/>
                </a:cubicBezTo>
                <a:cubicBezTo>
                  <a:pt x="430" y="422"/>
                  <a:pt x="430" y="422"/>
                  <a:pt x="430" y="422"/>
                </a:cubicBezTo>
                <a:moveTo>
                  <a:pt x="1253" y="411"/>
                </a:moveTo>
                <a:cubicBezTo>
                  <a:pt x="1253" y="411"/>
                  <a:pt x="1253" y="411"/>
                  <a:pt x="1253" y="411"/>
                </a:cubicBezTo>
                <a:moveTo>
                  <a:pt x="413" y="405"/>
                </a:moveTo>
                <a:cubicBezTo>
                  <a:pt x="416" y="408"/>
                  <a:pt x="416" y="408"/>
                  <a:pt x="416" y="408"/>
                </a:cubicBezTo>
                <a:cubicBezTo>
                  <a:pt x="419" y="411"/>
                  <a:pt x="419" y="411"/>
                  <a:pt x="419" y="411"/>
                </a:cubicBezTo>
                <a:cubicBezTo>
                  <a:pt x="416" y="407"/>
                  <a:pt x="416" y="407"/>
                  <a:pt x="416" y="407"/>
                </a:cubicBezTo>
                <a:cubicBezTo>
                  <a:pt x="413" y="405"/>
                  <a:pt x="413" y="405"/>
                  <a:pt x="413" y="405"/>
                </a:cubicBezTo>
                <a:moveTo>
                  <a:pt x="1196" y="442"/>
                </a:moveTo>
                <a:cubicBezTo>
                  <a:pt x="1196" y="442"/>
                  <a:pt x="1196" y="442"/>
                  <a:pt x="1196" y="442"/>
                </a:cubicBezTo>
                <a:moveTo>
                  <a:pt x="1296" y="425"/>
                </a:moveTo>
                <a:cubicBezTo>
                  <a:pt x="1299" y="419"/>
                  <a:pt x="1299" y="419"/>
                  <a:pt x="1299" y="419"/>
                </a:cubicBezTo>
                <a:cubicBezTo>
                  <a:pt x="1296" y="425"/>
                  <a:pt x="1296" y="425"/>
                  <a:pt x="1296" y="425"/>
                </a:cubicBezTo>
                <a:moveTo>
                  <a:pt x="1271" y="414"/>
                </a:moveTo>
                <a:cubicBezTo>
                  <a:pt x="1271" y="414"/>
                  <a:pt x="1271" y="414"/>
                  <a:pt x="1271" y="414"/>
                </a:cubicBezTo>
                <a:cubicBezTo>
                  <a:pt x="1271" y="413"/>
                  <a:pt x="1273" y="411"/>
                  <a:pt x="1275" y="408"/>
                </a:cubicBezTo>
                <a:cubicBezTo>
                  <a:pt x="1275" y="408"/>
                  <a:pt x="1275" y="408"/>
                  <a:pt x="1275" y="408"/>
                </a:cubicBezTo>
                <a:cubicBezTo>
                  <a:pt x="1273" y="411"/>
                  <a:pt x="1271" y="413"/>
                  <a:pt x="1271" y="414"/>
                </a:cubicBezTo>
                <a:moveTo>
                  <a:pt x="1305" y="405"/>
                </a:moveTo>
                <a:cubicBezTo>
                  <a:pt x="1299" y="408"/>
                  <a:pt x="1299" y="408"/>
                  <a:pt x="1299" y="408"/>
                </a:cubicBezTo>
                <a:cubicBezTo>
                  <a:pt x="1299" y="419"/>
                  <a:pt x="1299" y="419"/>
                  <a:pt x="1299" y="419"/>
                </a:cubicBezTo>
                <a:cubicBezTo>
                  <a:pt x="1296" y="425"/>
                  <a:pt x="1296" y="425"/>
                  <a:pt x="1296" y="425"/>
                </a:cubicBezTo>
                <a:cubicBezTo>
                  <a:pt x="1277" y="422"/>
                  <a:pt x="1277" y="422"/>
                  <a:pt x="1277" y="422"/>
                </a:cubicBezTo>
                <a:cubicBezTo>
                  <a:pt x="1275" y="419"/>
                  <a:pt x="1275" y="419"/>
                  <a:pt x="1275" y="419"/>
                </a:cubicBezTo>
                <a:cubicBezTo>
                  <a:pt x="1277" y="405"/>
                  <a:pt x="1277" y="405"/>
                  <a:pt x="1277" y="405"/>
                </a:cubicBezTo>
                <a:cubicBezTo>
                  <a:pt x="1269" y="405"/>
                  <a:pt x="1269" y="405"/>
                  <a:pt x="1269" y="405"/>
                </a:cubicBezTo>
                <a:cubicBezTo>
                  <a:pt x="1261" y="405"/>
                  <a:pt x="1261" y="405"/>
                  <a:pt x="1261" y="405"/>
                </a:cubicBezTo>
                <a:cubicBezTo>
                  <a:pt x="1256" y="408"/>
                  <a:pt x="1256" y="408"/>
                  <a:pt x="1256" y="408"/>
                </a:cubicBezTo>
                <a:cubicBezTo>
                  <a:pt x="1253" y="411"/>
                  <a:pt x="1253" y="411"/>
                  <a:pt x="1253" y="411"/>
                </a:cubicBezTo>
                <a:cubicBezTo>
                  <a:pt x="1256" y="408"/>
                  <a:pt x="1256" y="408"/>
                  <a:pt x="1256" y="408"/>
                </a:cubicBezTo>
                <a:cubicBezTo>
                  <a:pt x="1261" y="405"/>
                  <a:pt x="1261" y="405"/>
                  <a:pt x="1261" y="405"/>
                </a:cubicBezTo>
                <a:cubicBezTo>
                  <a:pt x="1256" y="408"/>
                  <a:pt x="1256" y="408"/>
                  <a:pt x="1256" y="408"/>
                </a:cubicBezTo>
                <a:cubicBezTo>
                  <a:pt x="1253" y="411"/>
                  <a:pt x="1253" y="411"/>
                  <a:pt x="1253" y="411"/>
                </a:cubicBezTo>
                <a:cubicBezTo>
                  <a:pt x="1253" y="419"/>
                  <a:pt x="1253" y="419"/>
                  <a:pt x="1253" y="419"/>
                </a:cubicBezTo>
                <a:cubicBezTo>
                  <a:pt x="1253" y="411"/>
                  <a:pt x="1253" y="411"/>
                  <a:pt x="1253" y="411"/>
                </a:cubicBezTo>
                <a:cubicBezTo>
                  <a:pt x="1250" y="416"/>
                  <a:pt x="1250" y="416"/>
                  <a:pt x="1250" y="416"/>
                </a:cubicBezTo>
                <a:cubicBezTo>
                  <a:pt x="1242" y="413"/>
                  <a:pt x="1242" y="413"/>
                  <a:pt x="1242" y="413"/>
                </a:cubicBezTo>
                <a:cubicBezTo>
                  <a:pt x="1222" y="419"/>
                  <a:pt x="1226" y="439"/>
                  <a:pt x="1196" y="442"/>
                </a:cubicBezTo>
                <a:cubicBezTo>
                  <a:pt x="1196" y="442"/>
                  <a:pt x="1196" y="442"/>
                  <a:pt x="1196" y="442"/>
                </a:cubicBezTo>
                <a:cubicBezTo>
                  <a:pt x="1185" y="448"/>
                  <a:pt x="1185" y="448"/>
                  <a:pt x="1185" y="448"/>
                </a:cubicBezTo>
                <a:cubicBezTo>
                  <a:pt x="1185" y="453"/>
                  <a:pt x="1185" y="453"/>
                  <a:pt x="1185" y="453"/>
                </a:cubicBezTo>
                <a:cubicBezTo>
                  <a:pt x="1185" y="459"/>
                  <a:pt x="1183" y="462"/>
                  <a:pt x="1188" y="462"/>
                </a:cubicBezTo>
                <a:cubicBezTo>
                  <a:pt x="1187" y="453"/>
                  <a:pt x="1187" y="453"/>
                  <a:pt x="1187" y="453"/>
                </a:cubicBezTo>
                <a:cubicBezTo>
                  <a:pt x="1188" y="462"/>
                  <a:pt x="1188" y="462"/>
                  <a:pt x="1188" y="462"/>
                </a:cubicBezTo>
                <a:cubicBezTo>
                  <a:pt x="1188" y="480"/>
                  <a:pt x="1188" y="501"/>
                  <a:pt x="1204" y="502"/>
                </a:cubicBezTo>
                <a:cubicBezTo>
                  <a:pt x="1207" y="499"/>
                  <a:pt x="1207" y="499"/>
                  <a:pt x="1207" y="499"/>
                </a:cubicBezTo>
                <a:cubicBezTo>
                  <a:pt x="1209" y="499"/>
                  <a:pt x="1209" y="499"/>
                  <a:pt x="1209" y="499"/>
                </a:cubicBezTo>
                <a:cubicBezTo>
                  <a:pt x="1220" y="496"/>
                  <a:pt x="1220" y="496"/>
                  <a:pt x="1220" y="496"/>
                </a:cubicBezTo>
                <a:cubicBezTo>
                  <a:pt x="1228" y="495"/>
                  <a:pt x="1225" y="496"/>
                  <a:pt x="1228" y="490"/>
                </a:cubicBezTo>
                <a:cubicBezTo>
                  <a:pt x="1234" y="490"/>
                  <a:pt x="1234" y="490"/>
                  <a:pt x="1234" y="490"/>
                </a:cubicBezTo>
                <a:cubicBezTo>
                  <a:pt x="1242" y="490"/>
                  <a:pt x="1242" y="490"/>
                  <a:pt x="1242" y="490"/>
                </a:cubicBezTo>
                <a:cubicBezTo>
                  <a:pt x="1247" y="487"/>
                  <a:pt x="1247" y="487"/>
                  <a:pt x="1247" y="487"/>
                </a:cubicBezTo>
                <a:cubicBezTo>
                  <a:pt x="1272" y="499"/>
                  <a:pt x="1272" y="499"/>
                  <a:pt x="1272" y="499"/>
                </a:cubicBezTo>
                <a:cubicBezTo>
                  <a:pt x="1280" y="496"/>
                  <a:pt x="1280" y="496"/>
                  <a:pt x="1280" y="496"/>
                </a:cubicBezTo>
                <a:cubicBezTo>
                  <a:pt x="1283" y="499"/>
                  <a:pt x="1283" y="499"/>
                  <a:pt x="1283" y="499"/>
                </a:cubicBezTo>
                <a:cubicBezTo>
                  <a:pt x="1286" y="501"/>
                  <a:pt x="1286" y="501"/>
                  <a:pt x="1286" y="501"/>
                </a:cubicBezTo>
                <a:cubicBezTo>
                  <a:pt x="1288" y="505"/>
                  <a:pt x="1288" y="505"/>
                  <a:pt x="1288" y="505"/>
                </a:cubicBezTo>
                <a:cubicBezTo>
                  <a:pt x="1294" y="516"/>
                  <a:pt x="1294" y="516"/>
                  <a:pt x="1294" y="516"/>
                </a:cubicBezTo>
                <a:cubicBezTo>
                  <a:pt x="1302" y="516"/>
                  <a:pt x="1302" y="516"/>
                  <a:pt x="1302" y="516"/>
                </a:cubicBezTo>
                <a:cubicBezTo>
                  <a:pt x="1313" y="513"/>
                  <a:pt x="1313" y="513"/>
                  <a:pt x="1313" y="513"/>
                </a:cubicBezTo>
                <a:cubicBezTo>
                  <a:pt x="1321" y="516"/>
                  <a:pt x="1321" y="516"/>
                  <a:pt x="1321" y="516"/>
                </a:cubicBezTo>
                <a:cubicBezTo>
                  <a:pt x="1332" y="507"/>
                  <a:pt x="1332" y="507"/>
                  <a:pt x="1332" y="507"/>
                </a:cubicBezTo>
                <a:cubicBezTo>
                  <a:pt x="1334" y="505"/>
                  <a:pt x="1334" y="505"/>
                  <a:pt x="1334" y="505"/>
                </a:cubicBezTo>
                <a:cubicBezTo>
                  <a:pt x="1334" y="502"/>
                  <a:pt x="1334" y="502"/>
                  <a:pt x="1334" y="502"/>
                </a:cubicBezTo>
                <a:cubicBezTo>
                  <a:pt x="1337" y="499"/>
                  <a:pt x="1337" y="499"/>
                  <a:pt x="1337" y="499"/>
                </a:cubicBezTo>
                <a:cubicBezTo>
                  <a:pt x="1334" y="502"/>
                  <a:pt x="1334" y="502"/>
                  <a:pt x="1334" y="502"/>
                </a:cubicBezTo>
                <a:cubicBezTo>
                  <a:pt x="1337" y="499"/>
                  <a:pt x="1337" y="499"/>
                  <a:pt x="1337" y="499"/>
                </a:cubicBezTo>
                <a:cubicBezTo>
                  <a:pt x="1337" y="496"/>
                  <a:pt x="1337" y="496"/>
                  <a:pt x="1337" y="496"/>
                </a:cubicBezTo>
                <a:cubicBezTo>
                  <a:pt x="1345" y="487"/>
                  <a:pt x="1345" y="487"/>
                  <a:pt x="1345" y="487"/>
                </a:cubicBezTo>
                <a:cubicBezTo>
                  <a:pt x="1337" y="496"/>
                  <a:pt x="1337" y="496"/>
                  <a:pt x="1337" y="496"/>
                </a:cubicBezTo>
                <a:cubicBezTo>
                  <a:pt x="1345" y="487"/>
                  <a:pt x="1345" y="487"/>
                  <a:pt x="1345" y="487"/>
                </a:cubicBezTo>
                <a:cubicBezTo>
                  <a:pt x="1345" y="465"/>
                  <a:pt x="1345" y="465"/>
                  <a:pt x="1345" y="465"/>
                </a:cubicBezTo>
                <a:cubicBezTo>
                  <a:pt x="1317" y="432"/>
                  <a:pt x="1317" y="432"/>
                  <a:pt x="1317" y="432"/>
                </a:cubicBezTo>
                <a:cubicBezTo>
                  <a:pt x="1315" y="425"/>
                  <a:pt x="1315" y="425"/>
                  <a:pt x="1315" y="425"/>
                </a:cubicBezTo>
                <a:cubicBezTo>
                  <a:pt x="1313" y="416"/>
                  <a:pt x="1313" y="416"/>
                  <a:pt x="1313" y="416"/>
                </a:cubicBezTo>
                <a:cubicBezTo>
                  <a:pt x="1307" y="413"/>
                  <a:pt x="1307" y="413"/>
                  <a:pt x="1307" y="413"/>
                </a:cubicBezTo>
                <a:cubicBezTo>
                  <a:pt x="1305" y="408"/>
                  <a:pt x="1305" y="408"/>
                  <a:pt x="1305" y="408"/>
                </a:cubicBezTo>
                <a:cubicBezTo>
                  <a:pt x="1305" y="405"/>
                  <a:pt x="1305" y="405"/>
                  <a:pt x="1305" y="405"/>
                </a:cubicBezTo>
                <a:moveTo>
                  <a:pt x="1299" y="402"/>
                </a:moveTo>
                <a:cubicBezTo>
                  <a:pt x="1299" y="408"/>
                  <a:pt x="1299" y="408"/>
                  <a:pt x="1299" y="408"/>
                </a:cubicBezTo>
                <a:cubicBezTo>
                  <a:pt x="1305" y="405"/>
                  <a:pt x="1305" y="405"/>
                  <a:pt x="1305" y="405"/>
                </a:cubicBezTo>
                <a:cubicBezTo>
                  <a:pt x="1299" y="402"/>
                  <a:pt x="1299" y="402"/>
                  <a:pt x="1299" y="402"/>
                </a:cubicBezTo>
                <a:moveTo>
                  <a:pt x="411" y="399"/>
                </a:moveTo>
                <a:cubicBezTo>
                  <a:pt x="413" y="402"/>
                  <a:pt x="413" y="402"/>
                  <a:pt x="413" y="402"/>
                </a:cubicBezTo>
                <a:cubicBezTo>
                  <a:pt x="411" y="399"/>
                  <a:pt x="411" y="399"/>
                  <a:pt x="411" y="399"/>
                </a:cubicBezTo>
                <a:moveTo>
                  <a:pt x="1229" y="391"/>
                </a:moveTo>
                <a:cubicBezTo>
                  <a:pt x="1228" y="391"/>
                  <a:pt x="1229" y="392"/>
                  <a:pt x="1226" y="397"/>
                </a:cubicBezTo>
                <a:cubicBezTo>
                  <a:pt x="1237" y="392"/>
                  <a:pt x="1237" y="392"/>
                  <a:pt x="1237" y="392"/>
                </a:cubicBezTo>
                <a:cubicBezTo>
                  <a:pt x="1231" y="392"/>
                  <a:pt x="1229" y="391"/>
                  <a:pt x="1229" y="391"/>
                </a:cubicBezTo>
                <a:moveTo>
                  <a:pt x="483" y="391"/>
                </a:moveTo>
                <a:cubicBezTo>
                  <a:pt x="408" y="391"/>
                  <a:pt x="408" y="391"/>
                  <a:pt x="408" y="391"/>
                </a:cubicBezTo>
                <a:cubicBezTo>
                  <a:pt x="411" y="399"/>
                  <a:pt x="411" y="399"/>
                  <a:pt x="411" y="399"/>
                </a:cubicBezTo>
                <a:cubicBezTo>
                  <a:pt x="413" y="402"/>
                  <a:pt x="413" y="402"/>
                  <a:pt x="413" y="402"/>
                </a:cubicBezTo>
                <a:cubicBezTo>
                  <a:pt x="413" y="405"/>
                  <a:pt x="413" y="405"/>
                  <a:pt x="413" y="405"/>
                </a:cubicBezTo>
                <a:cubicBezTo>
                  <a:pt x="416" y="407"/>
                  <a:pt x="416" y="407"/>
                  <a:pt x="416" y="407"/>
                </a:cubicBezTo>
                <a:cubicBezTo>
                  <a:pt x="419" y="411"/>
                  <a:pt x="419" y="411"/>
                  <a:pt x="419" y="411"/>
                </a:cubicBezTo>
                <a:cubicBezTo>
                  <a:pt x="430" y="422"/>
                  <a:pt x="430" y="422"/>
                  <a:pt x="430" y="422"/>
                </a:cubicBezTo>
                <a:cubicBezTo>
                  <a:pt x="432" y="425"/>
                  <a:pt x="432" y="425"/>
                  <a:pt x="432" y="425"/>
                </a:cubicBezTo>
                <a:cubicBezTo>
                  <a:pt x="443" y="431"/>
                  <a:pt x="443" y="431"/>
                  <a:pt x="443" y="431"/>
                </a:cubicBezTo>
                <a:cubicBezTo>
                  <a:pt x="427" y="527"/>
                  <a:pt x="427" y="527"/>
                  <a:pt x="427" y="527"/>
                </a:cubicBezTo>
                <a:cubicBezTo>
                  <a:pt x="433" y="530"/>
                  <a:pt x="433" y="530"/>
                  <a:pt x="433" y="530"/>
                </a:cubicBezTo>
                <a:cubicBezTo>
                  <a:pt x="430" y="539"/>
                  <a:pt x="430" y="539"/>
                  <a:pt x="430" y="539"/>
                </a:cubicBezTo>
                <a:cubicBezTo>
                  <a:pt x="430" y="547"/>
                  <a:pt x="430" y="547"/>
                  <a:pt x="430" y="547"/>
                </a:cubicBezTo>
                <a:cubicBezTo>
                  <a:pt x="427" y="556"/>
                  <a:pt x="427" y="556"/>
                  <a:pt x="427" y="556"/>
                </a:cubicBezTo>
                <a:cubicBezTo>
                  <a:pt x="427" y="559"/>
                  <a:pt x="427" y="559"/>
                  <a:pt x="427" y="559"/>
                </a:cubicBezTo>
                <a:cubicBezTo>
                  <a:pt x="427" y="562"/>
                  <a:pt x="427" y="562"/>
                  <a:pt x="427" y="562"/>
                </a:cubicBezTo>
                <a:cubicBezTo>
                  <a:pt x="437" y="576"/>
                  <a:pt x="429" y="568"/>
                  <a:pt x="443" y="579"/>
                </a:cubicBezTo>
                <a:cubicBezTo>
                  <a:pt x="443" y="584"/>
                  <a:pt x="443" y="584"/>
                  <a:pt x="443" y="584"/>
                </a:cubicBezTo>
                <a:cubicBezTo>
                  <a:pt x="446" y="585"/>
                  <a:pt x="446" y="585"/>
                  <a:pt x="446" y="585"/>
                </a:cubicBezTo>
                <a:cubicBezTo>
                  <a:pt x="455" y="585"/>
                  <a:pt x="455" y="585"/>
                  <a:pt x="455" y="585"/>
                </a:cubicBezTo>
                <a:cubicBezTo>
                  <a:pt x="456" y="582"/>
                  <a:pt x="455" y="581"/>
                  <a:pt x="453" y="581"/>
                </a:cubicBezTo>
                <a:cubicBezTo>
                  <a:pt x="453" y="581"/>
                  <a:pt x="453" y="581"/>
                  <a:pt x="452" y="581"/>
                </a:cubicBezTo>
                <a:cubicBezTo>
                  <a:pt x="452" y="581"/>
                  <a:pt x="452" y="581"/>
                  <a:pt x="452" y="581"/>
                </a:cubicBezTo>
                <a:cubicBezTo>
                  <a:pt x="449" y="581"/>
                  <a:pt x="446" y="581"/>
                  <a:pt x="446" y="573"/>
                </a:cubicBezTo>
                <a:cubicBezTo>
                  <a:pt x="446" y="565"/>
                  <a:pt x="452" y="562"/>
                  <a:pt x="457" y="559"/>
                </a:cubicBezTo>
                <a:cubicBezTo>
                  <a:pt x="454" y="545"/>
                  <a:pt x="454" y="545"/>
                  <a:pt x="454" y="545"/>
                </a:cubicBezTo>
                <a:cubicBezTo>
                  <a:pt x="462" y="539"/>
                  <a:pt x="462" y="539"/>
                  <a:pt x="462" y="539"/>
                </a:cubicBezTo>
                <a:cubicBezTo>
                  <a:pt x="462" y="527"/>
                  <a:pt x="462" y="527"/>
                  <a:pt x="462" y="527"/>
                </a:cubicBezTo>
                <a:cubicBezTo>
                  <a:pt x="473" y="527"/>
                  <a:pt x="473" y="527"/>
                  <a:pt x="473" y="527"/>
                </a:cubicBezTo>
                <a:cubicBezTo>
                  <a:pt x="476" y="519"/>
                  <a:pt x="476" y="519"/>
                  <a:pt x="476" y="519"/>
                </a:cubicBezTo>
                <a:cubicBezTo>
                  <a:pt x="483" y="519"/>
                  <a:pt x="483" y="519"/>
                  <a:pt x="483" y="519"/>
                </a:cubicBezTo>
                <a:cubicBezTo>
                  <a:pt x="483" y="391"/>
                  <a:pt x="483" y="391"/>
                  <a:pt x="483" y="391"/>
                </a:cubicBezTo>
                <a:moveTo>
                  <a:pt x="1188" y="391"/>
                </a:moveTo>
                <a:cubicBezTo>
                  <a:pt x="1182" y="391"/>
                  <a:pt x="1182" y="391"/>
                  <a:pt x="1182" y="391"/>
                </a:cubicBezTo>
                <a:cubicBezTo>
                  <a:pt x="1185" y="391"/>
                  <a:pt x="1185" y="391"/>
                  <a:pt x="1185" y="391"/>
                </a:cubicBezTo>
                <a:cubicBezTo>
                  <a:pt x="1188" y="391"/>
                  <a:pt x="1188" y="391"/>
                  <a:pt x="1188" y="391"/>
                </a:cubicBezTo>
                <a:moveTo>
                  <a:pt x="1204" y="391"/>
                </a:moveTo>
                <a:cubicBezTo>
                  <a:pt x="1189" y="391"/>
                  <a:pt x="1189" y="391"/>
                  <a:pt x="1189" y="391"/>
                </a:cubicBezTo>
                <a:cubicBezTo>
                  <a:pt x="1198" y="391"/>
                  <a:pt x="1193" y="393"/>
                  <a:pt x="1204" y="393"/>
                </a:cubicBezTo>
                <a:cubicBezTo>
                  <a:pt x="1204" y="391"/>
                  <a:pt x="1204" y="391"/>
                  <a:pt x="1204" y="391"/>
                </a:cubicBezTo>
                <a:moveTo>
                  <a:pt x="1219" y="391"/>
                </a:moveTo>
                <a:cubicBezTo>
                  <a:pt x="1214" y="391"/>
                  <a:pt x="1214" y="391"/>
                  <a:pt x="1214" y="391"/>
                </a:cubicBezTo>
                <a:cubicBezTo>
                  <a:pt x="1215" y="393"/>
                  <a:pt x="1215" y="393"/>
                  <a:pt x="1215" y="393"/>
                </a:cubicBezTo>
                <a:cubicBezTo>
                  <a:pt x="1206" y="395"/>
                  <a:pt x="1206" y="395"/>
                  <a:pt x="1206" y="395"/>
                </a:cubicBezTo>
                <a:cubicBezTo>
                  <a:pt x="1214" y="400"/>
                  <a:pt x="1214" y="400"/>
                  <a:pt x="1214" y="400"/>
                </a:cubicBezTo>
                <a:cubicBezTo>
                  <a:pt x="1219" y="391"/>
                  <a:pt x="1219" y="391"/>
                  <a:pt x="1219" y="391"/>
                </a:cubicBezTo>
                <a:moveTo>
                  <a:pt x="1296" y="393"/>
                </a:moveTo>
                <a:cubicBezTo>
                  <a:pt x="1296" y="393"/>
                  <a:pt x="1296" y="393"/>
                  <a:pt x="1296" y="393"/>
                </a:cubicBezTo>
                <a:cubicBezTo>
                  <a:pt x="1296" y="393"/>
                  <a:pt x="1296" y="393"/>
                  <a:pt x="1296" y="393"/>
                </a:cubicBezTo>
                <a:moveTo>
                  <a:pt x="1296" y="392"/>
                </a:moveTo>
                <a:cubicBezTo>
                  <a:pt x="1296" y="392"/>
                  <a:pt x="1296" y="392"/>
                  <a:pt x="1296" y="392"/>
                </a:cubicBezTo>
                <a:cubicBezTo>
                  <a:pt x="1296" y="392"/>
                  <a:pt x="1296" y="392"/>
                  <a:pt x="1296" y="392"/>
                </a:cubicBezTo>
                <a:moveTo>
                  <a:pt x="1295" y="392"/>
                </a:moveTo>
                <a:cubicBezTo>
                  <a:pt x="1295" y="392"/>
                  <a:pt x="1295" y="392"/>
                  <a:pt x="1295" y="392"/>
                </a:cubicBezTo>
                <a:cubicBezTo>
                  <a:pt x="1295" y="392"/>
                  <a:pt x="1295" y="392"/>
                  <a:pt x="1295" y="392"/>
                </a:cubicBezTo>
                <a:moveTo>
                  <a:pt x="1295" y="391"/>
                </a:moveTo>
                <a:cubicBezTo>
                  <a:pt x="1295" y="391"/>
                  <a:pt x="1295" y="391"/>
                  <a:pt x="1295" y="391"/>
                </a:cubicBezTo>
                <a:cubicBezTo>
                  <a:pt x="1295" y="391"/>
                  <a:pt x="1295" y="391"/>
                  <a:pt x="1295" y="391"/>
                </a:cubicBezTo>
                <a:moveTo>
                  <a:pt x="1306" y="391"/>
                </a:moveTo>
                <a:cubicBezTo>
                  <a:pt x="1295" y="391"/>
                  <a:pt x="1295" y="391"/>
                  <a:pt x="1295" y="391"/>
                </a:cubicBezTo>
                <a:cubicBezTo>
                  <a:pt x="1295" y="391"/>
                  <a:pt x="1295" y="391"/>
                  <a:pt x="1295" y="391"/>
                </a:cubicBezTo>
                <a:cubicBezTo>
                  <a:pt x="1295" y="391"/>
                  <a:pt x="1295" y="391"/>
                  <a:pt x="1295" y="391"/>
                </a:cubicBezTo>
                <a:cubicBezTo>
                  <a:pt x="1283" y="391"/>
                  <a:pt x="1283" y="391"/>
                  <a:pt x="1283" y="391"/>
                </a:cubicBezTo>
                <a:cubicBezTo>
                  <a:pt x="1296" y="393"/>
                  <a:pt x="1296" y="393"/>
                  <a:pt x="1296" y="393"/>
                </a:cubicBezTo>
                <a:cubicBezTo>
                  <a:pt x="1296" y="393"/>
                  <a:pt x="1296" y="393"/>
                  <a:pt x="1296" y="393"/>
                </a:cubicBezTo>
                <a:cubicBezTo>
                  <a:pt x="1296" y="393"/>
                  <a:pt x="1296" y="393"/>
                  <a:pt x="1296" y="393"/>
                </a:cubicBezTo>
                <a:cubicBezTo>
                  <a:pt x="1305" y="393"/>
                  <a:pt x="1305" y="393"/>
                  <a:pt x="1305" y="393"/>
                </a:cubicBezTo>
                <a:cubicBezTo>
                  <a:pt x="1306" y="391"/>
                  <a:pt x="1306" y="391"/>
                  <a:pt x="1306" y="391"/>
                </a:cubicBezTo>
                <a:moveTo>
                  <a:pt x="1326" y="391"/>
                </a:moveTo>
                <a:cubicBezTo>
                  <a:pt x="1320" y="391"/>
                  <a:pt x="1320" y="391"/>
                  <a:pt x="1320" y="391"/>
                </a:cubicBezTo>
                <a:cubicBezTo>
                  <a:pt x="1329" y="396"/>
                  <a:pt x="1329" y="396"/>
                  <a:pt x="1329" y="396"/>
                </a:cubicBezTo>
                <a:cubicBezTo>
                  <a:pt x="1320" y="391"/>
                  <a:pt x="1320" y="391"/>
                  <a:pt x="1320" y="391"/>
                </a:cubicBezTo>
                <a:cubicBezTo>
                  <a:pt x="1317" y="391"/>
                  <a:pt x="1317" y="391"/>
                  <a:pt x="1317" y="391"/>
                </a:cubicBezTo>
                <a:cubicBezTo>
                  <a:pt x="1321" y="397"/>
                  <a:pt x="1322" y="399"/>
                  <a:pt x="1334" y="399"/>
                </a:cubicBezTo>
                <a:cubicBezTo>
                  <a:pt x="1326" y="391"/>
                  <a:pt x="1326" y="391"/>
                  <a:pt x="1326" y="391"/>
                </a:cubicBezTo>
                <a:moveTo>
                  <a:pt x="883" y="374"/>
                </a:moveTo>
                <a:cubicBezTo>
                  <a:pt x="883" y="374"/>
                  <a:pt x="883" y="374"/>
                  <a:pt x="883" y="374"/>
                </a:cubicBezTo>
                <a:moveTo>
                  <a:pt x="889" y="368"/>
                </a:moveTo>
                <a:cubicBezTo>
                  <a:pt x="886" y="370"/>
                  <a:pt x="886" y="370"/>
                  <a:pt x="886" y="370"/>
                </a:cubicBezTo>
                <a:cubicBezTo>
                  <a:pt x="883" y="374"/>
                  <a:pt x="883" y="374"/>
                  <a:pt x="883" y="374"/>
                </a:cubicBezTo>
                <a:cubicBezTo>
                  <a:pt x="887" y="371"/>
                  <a:pt x="887" y="371"/>
                  <a:pt x="887" y="371"/>
                </a:cubicBezTo>
                <a:cubicBezTo>
                  <a:pt x="889" y="368"/>
                  <a:pt x="889" y="368"/>
                  <a:pt x="889" y="368"/>
                </a:cubicBezTo>
                <a:moveTo>
                  <a:pt x="764" y="356"/>
                </a:moveTo>
                <a:cubicBezTo>
                  <a:pt x="761" y="359"/>
                  <a:pt x="761" y="359"/>
                  <a:pt x="761" y="359"/>
                </a:cubicBezTo>
                <a:cubicBezTo>
                  <a:pt x="775" y="374"/>
                  <a:pt x="775" y="374"/>
                  <a:pt x="775" y="374"/>
                </a:cubicBezTo>
                <a:cubicBezTo>
                  <a:pt x="764" y="356"/>
                  <a:pt x="764" y="356"/>
                  <a:pt x="764" y="356"/>
                </a:cubicBezTo>
                <a:moveTo>
                  <a:pt x="723" y="331"/>
                </a:moveTo>
                <a:cubicBezTo>
                  <a:pt x="715" y="331"/>
                  <a:pt x="715" y="331"/>
                  <a:pt x="715" y="331"/>
                </a:cubicBezTo>
                <a:cubicBezTo>
                  <a:pt x="723" y="331"/>
                  <a:pt x="723" y="331"/>
                  <a:pt x="723" y="331"/>
                </a:cubicBezTo>
                <a:moveTo>
                  <a:pt x="740" y="325"/>
                </a:moveTo>
                <a:cubicBezTo>
                  <a:pt x="740" y="325"/>
                  <a:pt x="739" y="325"/>
                  <a:pt x="739" y="325"/>
                </a:cubicBezTo>
                <a:cubicBezTo>
                  <a:pt x="729" y="328"/>
                  <a:pt x="729" y="328"/>
                  <a:pt x="729" y="328"/>
                </a:cubicBezTo>
                <a:cubicBezTo>
                  <a:pt x="745" y="328"/>
                  <a:pt x="745" y="328"/>
                  <a:pt x="745" y="328"/>
                </a:cubicBezTo>
                <a:cubicBezTo>
                  <a:pt x="748" y="337"/>
                  <a:pt x="748" y="337"/>
                  <a:pt x="748" y="337"/>
                </a:cubicBezTo>
                <a:cubicBezTo>
                  <a:pt x="753" y="334"/>
                  <a:pt x="753" y="334"/>
                  <a:pt x="753" y="334"/>
                </a:cubicBezTo>
                <a:cubicBezTo>
                  <a:pt x="748" y="330"/>
                  <a:pt x="745" y="325"/>
                  <a:pt x="740" y="325"/>
                </a:cubicBezTo>
                <a:moveTo>
                  <a:pt x="927" y="322"/>
                </a:moveTo>
                <a:cubicBezTo>
                  <a:pt x="924" y="325"/>
                  <a:pt x="924" y="325"/>
                  <a:pt x="924" y="325"/>
                </a:cubicBezTo>
                <a:cubicBezTo>
                  <a:pt x="927" y="322"/>
                  <a:pt x="927" y="322"/>
                  <a:pt x="927" y="322"/>
                </a:cubicBezTo>
                <a:moveTo>
                  <a:pt x="517" y="356"/>
                </a:moveTo>
                <a:cubicBezTo>
                  <a:pt x="517" y="356"/>
                  <a:pt x="517" y="356"/>
                  <a:pt x="517" y="356"/>
                </a:cubicBezTo>
                <a:cubicBezTo>
                  <a:pt x="522" y="348"/>
                  <a:pt x="522" y="348"/>
                  <a:pt x="522" y="348"/>
                </a:cubicBezTo>
                <a:cubicBezTo>
                  <a:pt x="517" y="356"/>
                  <a:pt x="517" y="356"/>
                  <a:pt x="517" y="356"/>
                </a:cubicBezTo>
                <a:moveTo>
                  <a:pt x="483" y="320"/>
                </a:moveTo>
                <a:cubicBezTo>
                  <a:pt x="483" y="391"/>
                  <a:pt x="483" y="391"/>
                  <a:pt x="483" y="391"/>
                </a:cubicBezTo>
                <a:cubicBezTo>
                  <a:pt x="585" y="391"/>
                  <a:pt x="585" y="391"/>
                  <a:pt x="585" y="391"/>
                </a:cubicBezTo>
                <a:cubicBezTo>
                  <a:pt x="584" y="379"/>
                  <a:pt x="584" y="379"/>
                  <a:pt x="584" y="379"/>
                </a:cubicBezTo>
                <a:cubicBezTo>
                  <a:pt x="584" y="379"/>
                  <a:pt x="584" y="379"/>
                  <a:pt x="584" y="379"/>
                </a:cubicBezTo>
                <a:cubicBezTo>
                  <a:pt x="582" y="376"/>
                  <a:pt x="570" y="368"/>
                  <a:pt x="565" y="365"/>
                </a:cubicBezTo>
                <a:cubicBezTo>
                  <a:pt x="555" y="365"/>
                  <a:pt x="555" y="365"/>
                  <a:pt x="555" y="365"/>
                </a:cubicBezTo>
                <a:cubicBezTo>
                  <a:pt x="555" y="365"/>
                  <a:pt x="555" y="365"/>
                  <a:pt x="555" y="365"/>
                </a:cubicBezTo>
                <a:cubicBezTo>
                  <a:pt x="549" y="365"/>
                  <a:pt x="549" y="365"/>
                  <a:pt x="549" y="365"/>
                </a:cubicBezTo>
                <a:cubicBezTo>
                  <a:pt x="541" y="359"/>
                  <a:pt x="541" y="359"/>
                  <a:pt x="541" y="359"/>
                </a:cubicBezTo>
                <a:cubicBezTo>
                  <a:pt x="538" y="359"/>
                  <a:pt x="538" y="359"/>
                  <a:pt x="538" y="359"/>
                </a:cubicBezTo>
                <a:cubicBezTo>
                  <a:pt x="536" y="356"/>
                  <a:pt x="536" y="356"/>
                  <a:pt x="536" y="356"/>
                </a:cubicBezTo>
                <a:cubicBezTo>
                  <a:pt x="533" y="356"/>
                  <a:pt x="533" y="356"/>
                  <a:pt x="533" y="356"/>
                </a:cubicBezTo>
                <a:cubicBezTo>
                  <a:pt x="528" y="353"/>
                  <a:pt x="528" y="353"/>
                  <a:pt x="528" y="353"/>
                </a:cubicBezTo>
                <a:cubicBezTo>
                  <a:pt x="522" y="355"/>
                  <a:pt x="522" y="355"/>
                  <a:pt x="522" y="355"/>
                </a:cubicBezTo>
                <a:cubicBezTo>
                  <a:pt x="519" y="354"/>
                  <a:pt x="519" y="354"/>
                  <a:pt x="519" y="354"/>
                </a:cubicBezTo>
                <a:cubicBezTo>
                  <a:pt x="521" y="352"/>
                  <a:pt x="525" y="352"/>
                  <a:pt x="525" y="348"/>
                </a:cubicBezTo>
                <a:cubicBezTo>
                  <a:pt x="525" y="344"/>
                  <a:pt x="522" y="344"/>
                  <a:pt x="519" y="342"/>
                </a:cubicBezTo>
                <a:cubicBezTo>
                  <a:pt x="519" y="342"/>
                  <a:pt x="519" y="342"/>
                  <a:pt x="519" y="342"/>
                </a:cubicBezTo>
                <a:cubicBezTo>
                  <a:pt x="515" y="325"/>
                  <a:pt x="494" y="329"/>
                  <a:pt x="483" y="320"/>
                </a:cubicBezTo>
                <a:moveTo>
                  <a:pt x="932" y="305"/>
                </a:moveTo>
                <a:cubicBezTo>
                  <a:pt x="932" y="305"/>
                  <a:pt x="932" y="305"/>
                  <a:pt x="932" y="305"/>
                </a:cubicBezTo>
                <a:moveTo>
                  <a:pt x="911" y="297"/>
                </a:moveTo>
                <a:cubicBezTo>
                  <a:pt x="908" y="299"/>
                  <a:pt x="908" y="299"/>
                  <a:pt x="908" y="299"/>
                </a:cubicBezTo>
                <a:cubicBezTo>
                  <a:pt x="911" y="297"/>
                  <a:pt x="911" y="297"/>
                  <a:pt x="911" y="297"/>
                </a:cubicBezTo>
                <a:moveTo>
                  <a:pt x="940" y="282"/>
                </a:moveTo>
                <a:cubicBezTo>
                  <a:pt x="930" y="291"/>
                  <a:pt x="930" y="291"/>
                  <a:pt x="930" y="291"/>
                </a:cubicBezTo>
                <a:cubicBezTo>
                  <a:pt x="935" y="291"/>
                  <a:pt x="935" y="291"/>
                  <a:pt x="935" y="291"/>
                </a:cubicBezTo>
                <a:cubicBezTo>
                  <a:pt x="940" y="282"/>
                  <a:pt x="940" y="282"/>
                  <a:pt x="940" y="282"/>
                </a:cubicBezTo>
                <a:moveTo>
                  <a:pt x="959" y="271"/>
                </a:moveTo>
                <a:cubicBezTo>
                  <a:pt x="956" y="273"/>
                  <a:pt x="956" y="273"/>
                  <a:pt x="956" y="273"/>
                </a:cubicBezTo>
                <a:cubicBezTo>
                  <a:pt x="954" y="277"/>
                  <a:pt x="954" y="277"/>
                  <a:pt x="954" y="277"/>
                </a:cubicBezTo>
                <a:cubicBezTo>
                  <a:pt x="957" y="274"/>
                  <a:pt x="957" y="274"/>
                  <a:pt x="957" y="274"/>
                </a:cubicBezTo>
                <a:cubicBezTo>
                  <a:pt x="959" y="271"/>
                  <a:pt x="959" y="271"/>
                  <a:pt x="959" y="271"/>
                </a:cubicBezTo>
                <a:moveTo>
                  <a:pt x="959" y="268"/>
                </a:moveTo>
                <a:cubicBezTo>
                  <a:pt x="959" y="268"/>
                  <a:pt x="959" y="268"/>
                  <a:pt x="959" y="268"/>
                </a:cubicBezTo>
                <a:cubicBezTo>
                  <a:pt x="959" y="268"/>
                  <a:pt x="959" y="268"/>
                  <a:pt x="959" y="268"/>
                </a:cubicBezTo>
                <a:moveTo>
                  <a:pt x="957" y="242"/>
                </a:moveTo>
                <a:cubicBezTo>
                  <a:pt x="959" y="245"/>
                  <a:pt x="959" y="245"/>
                  <a:pt x="959" y="245"/>
                </a:cubicBezTo>
                <a:cubicBezTo>
                  <a:pt x="957" y="242"/>
                  <a:pt x="957" y="242"/>
                  <a:pt x="957" y="242"/>
                </a:cubicBezTo>
                <a:moveTo>
                  <a:pt x="935" y="240"/>
                </a:moveTo>
                <a:cubicBezTo>
                  <a:pt x="935" y="248"/>
                  <a:pt x="935" y="248"/>
                  <a:pt x="935" y="248"/>
                </a:cubicBezTo>
                <a:cubicBezTo>
                  <a:pt x="935" y="240"/>
                  <a:pt x="935" y="240"/>
                  <a:pt x="935" y="240"/>
                </a:cubicBezTo>
                <a:moveTo>
                  <a:pt x="867" y="225"/>
                </a:moveTo>
                <a:cubicBezTo>
                  <a:pt x="864" y="234"/>
                  <a:pt x="864" y="234"/>
                  <a:pt x="864" y="234"/>
                </a:cubicBezTo>
                <a:cubicBezTo>
                  <a:pt x="870" y="237"/>
                  <a:pt x="870" y="237"/>
                  <a:pt x="870" y="237"/>
                </a:cubicBezTo>
                <a:cubicBezTo>
                  <a:pt x="867" y="225"/>
                  <a:pt x="867" y="225"/>
                  <a:pt x="867" y="225"/>
                </a:cubicBezTo>
                <a:moveTo>
                  <a:pt x="848" y="391"/>
                </a:moveTo>
                <a:cubicBezTo>
                  <a:pt x="848" y="385"/>
                  <a:pt x="848" y="385"/>
                  <a:pt x="848" y="385"/>
                </a:cubicBezTo>
                <a:cubicBezTo>
                  <a:pt x="845" y="382"/>
                  <a:pt x="845" y="382"/>
                  <a:pt x="845" y="382"/>
                </a:cubicBezTo>
                <a:cubicBezTo>
                  <a:pt x="842" y="365"/>
                  <a:pt x="842" y="365"/>
                  <a:pt x="842" y="365"/>
                </a:cubicBezTo>
                <a:cubicBezTo>
                  <a:pt x="845" y="382"/>
                  <a:pt x="845" y="382"/>
                  <a:pt x="845" y="382"/>
                </a:cubicBezTo>
                <a:cubicBezTo>
                  <a:pt x="848" y="371"/>
                  <a:pt x="848" y="371"/>
                  <a:pt x="848" y="371"/>
                </a:cubicBezTo>
                <a:cubicBezTo>
                  <a:pt x="845" y="382"/>
                  <a:pt x="845" y="382"/>
                  <a:pt x="845" y="382"/>
                </a:cubicBezTo>
                <a:cubicBezTo>
                  <a:pt x="848" y="376"/>
                  <a:pt x="848" y="376"/>
                  <a:pt x="848" y="376"/>
                </a:cubicBezTo>
                <a:cubicBezTo>
                  <a:pt x="845" y="382"/>
                  <a:pt x="845" y="382"/>
                  <a:pt x="845" y="382"/>
                </a:cubicBezTo>
                <a:cubicBezTo>
                  <a:pt x="848" y="385"/>
                  <a:pt x="848" y="385"/>
                  <a:pt x="848" y="385"/>
                </a:cubicBezTo>
                <a:cubicBezTo>
                  <a:pt x="851" y="382"/>
                  <a:pt x="851" y="382"/>
                  <a:pt x="851" y="382"/>
                </a:cubicBezTo>
                <a:cubicBezTo>
                  <a:pt x="848" y="385"/>
                  <a:pt x="848" y="385"/>
                  <a:pt x="848" y="385"/>
                </a:cubicBezTo>
                <a:cubicBezTo>
                  <a:pt x="848" y="391"/>
                  <a:pt x="848" y="391"/>
                  <a:pt x="848" y="391"/>
                </a:cubicBezTo>
                <a:cubicBezTo>
                  <a:pt x="854" y="390"/>
                  <a:pt x="854" y="390"/>
                  <a:pt x="854" y="390"/>
                </a:cubicBezTo>
                <a:cubicBezTo>
                  <a:pt x="848" y="391"/>
                  <a:pt x="848" y="391"/>
                  <a:pt x="848" y="391"/>
                </a:cubicBezTo>
                <a:moveTo>
                  <a:pt x="854" y="365"/>
                </a:moveTo>
                <a:cubicBezTo>
                  <a:pt x="864" y="365"/>
                  <a:pt x="864" y="365"/>
                  <a:pt x="864" y="365"/>
                </a:cubicBezTo>
                <a:cubicBezTo>
                  <a:pt x="868" y="356"/>
                  <a:pt x="868" y="356"/>
                  <a:pt x="868" y="356"/>
                </a:cubicBezTo>
                <a:cubicBezTo>
                  <a:pt x="864" y="365"/>
                  <a:pt x="864" y="365"/>
                  <a:pt x="864" y="365"/>
                </a:cubicBezTo>
                <a:cubicBezTo>
                  <a:pt x="854" y="365"/>
                  <a:pt x="854" y="365"/>
                  <a:pt x="854" y="365"/>
                </a:cubicBezTo>
                <a:moveTo>
                  <a:pt x="856" y="354"/>
                </a:moveTo>
                <a:cubicBezTo>
                  <a:pt x="864" y="354"/>
                  <a:pt x="864" y="354"/>
                  <a:pt x="864" y="354"/>
                </a:cubicBezTo>
                <a:cubicBezTo>
                  <a:pt x="858" y="364"/>
                  <a:pt x="858" y="364"/>
                  <a:pt x="858" y="364"/>
                </a:cubicBezTo>
                <a:cubicBezTo>
                  <a:pt x="856" y="354"/>
                  <a:pt x="856" y="354"/>
                  <a:pt x="856" y="354"/>
                </a:cubicBezTo>
                <a:moveTo>
                  <a:pt x="856" y="354"/>
                </a:moveTo>
                <a:cubicBezTo>
                  <a:pt x="864" y="354"/>
                  <a:pt x="864" y="354"/>
                  <a:pt x="864" y="354"/>
                </a:cubicBezTo>
                <a:cubicBezTo>
                  <a:pt x="856" y="354"/>
                  <a:pt x="856" y="354"/>
                  <a:pt x="856" y="354"/>
                </a:cubicBezTo>
                <a:moveTo>
                  <a:pt x="848" y="351"/>
                </a:moveTo>
                <a:cubicBezTo>
                  <a:pt x="856" y="342"/>
                  <a:pt x="856" y="342"/>
                  <a:pt x="856" y="342"/>
                </a:cubicBezTo>
                <a:cubicBezTo>
                  <a:pt x="848" y="351"/>
                  <a:pt x="848" y="351"/>
                  <a:pt x="848" y="351"/>
                </a:cubicBezTo>
                <a:moveTo>
                  <a:pt x="850" y="342"/>
                </a:moveTo>
                <a:cubicBezTo>
                  <a:pt x="850" y="342"/>
                  <a:pt x="850" y="342"/>
                  <a:pt x="850" y="342"/>
                </a:cubicBezTo>
                <a:cubicBezTo>
                  <a:pt x="854" y="339"/>
                  <a:pt x="854" y="339"/>
                  <a:pt x="854" y="339"/>
                </a:cubicBezTo>
                <a:cubicBezTo>
                  <a:pt x="850" y="342"/>
                  <a:pt x="850" y="342"/>
                  <a:pt x="850" y="342"/>
                </a:cubicBezTo>
                <a:moveTo>
                  <a:pt x="875" y="334"/>
                </a:moveTo>
                <a:cubicBezTo>
                  <a:pt x="875" y="334"/>
                  <a:pt x="875" y="334"/>
                  <a:pt x="875" y="334"/>
                </a:cubicBezTo>
                <a:cubicBezTo>
                  <a:pt x="874" y="343"/>
                  <a:pt x="874" y="343"/>
                  <a:pt x="874" y="343"/>
                </a:cubicBezTo>
                <a:cubicBezTo>
                  <a:pt x="869" y="334"/>
                  <a:pt x="869" y="334"/>
                  <a:pt x="869" y="334"/>
                </a:cubicBezTo>
                <a:cubicBezTo>
                  <a:pt x="874" y="343"/>
                  <a:pt x="874" y="343"/>
                  <a:pt x="874" y="343"/>
                </a:cubicBezTo>
                <a:cubicBezTo>
                  <a:pt x="875" y="334"/>
                  <a:pt x="875" y="334"/>
                  <a:pt x="875" y="334"/>
                </a:cubicBezTo>
                <a:moveTo>
                  <a:pt x="875" y="334"/>
                </a:moveTo>
                <a:cubicBezTo>
                  <a:pt x="875" y="334"/>
                  <a:pt x="875" y="334"/>
                  <a:pt x="875" y="334"/>
                </a:cubicBezTo>
                <a:moveTo>
                  <a:pt x="875" y="305"/>
                </a:moveTo>
                <a:cubicBezTo>
                  <a:pt x="875" y="299"/>
                  <a:pt x="875" y="299"/>
                  <a:pt x="875" y="299"/>
                </a:cubicBezTo>
                <a:cubicBezTo>
                  <a:pt x="875" y="305"/>
                  <a:pt x="875" y="305"/>
                  <a:pt x="875" y="305"/>
                </a:cubicBezTo>
                <a:cubicBezTo>
                  <a:pt x="881" y="305"/>
                  <a:pt x="881" y="305"/>
                  <a:pt x="881" y="305"/>
                </a:cubicBezTo>
                <a:cubicBezTo>
                  <a:pt x="875" y="305"/>
                  <a:pt x="875" y="305"/>
                  <a:pt x="875" y="305"/>
                </a:cubicBezTo>
                <a:moveTo>
                  <a:pt x="667" y="299"/>
                </a:moveTo>
                <a:cubicBezTo>
                  <a:pt x="667" y="299"/>
                  <a:pt x="667" y="299"/>
                  <a:pt x="667" y="299"/>
                </a:cubicBezTo>
                <a:cubicBezTo>
                  <a:pt x="667" y="299"/>
                  <a:pt x="667" y="299"/>
                  <a:pt x="667" y="299"/>
                </a:cubicBezTo>
                <a:moveTo>
                  <a:pt x="906" y="311"/>
                </a:moveTo>
                <a:cubicBezTo>
                  <a:pt x="901" y="310"/>
                  <a:pt x="896" y="297"/>
                  <a:pt x="892" y="291"/>
                </a:cubicBezTo>
                <a:cubicBezTo>
                  <a:pt x="896" y="297"/>
                  <a:pt x="901" y="310"/>
                  <a:pt x="906" y="311"/>
                </a:cubicBezTo>
                <a:moveTo>
                  <a:pt x="782" y="302"/>
                </a:moveTo>
                <a:cubicBezTo>
                  <a:pt x="780" y="291"/>
                  <a:pt x="780" y="291"/>
                  <a:pt x="780" y="291"/>
                </a:cubicBezTo>
                <a:cubicBezTo>
                  <a:pt x="782" y="302"/>
                  <a:pt x="782" y="302"/>
                  <a:pt x="782" y="302"/>
                </a:cubicBezTo>
                <a:cubicBezTo>
                  <a:pt x="789" y="299"/>
                  <a:pt x="789" y="299"/>
                  <a:pt x="789" y="299"/>
                </a:cubicBezTo>
                <a:cubicBezTo>
                  <a:pt x="782" y="302"/>
                  <a:pt x="782" y="302"/>
                  <a:pt x="782" y="302"/>
                </a:cubicBezTo>
                <a:moveTo>
                  <a:pt x="856" y="233"/>
                </a:moveTo>
                <a:cubicBezTo>
                  <a:pt x="856" y="233"/>
                  <a:pt x="856" y="233"/>
                  <a:pt x="856" y="233"/>
                </a:cubicBezTo>
                <a:cubicBezTo>
                  <a:pt x="856" y="233"/>
                  <a:pt x="856" y="232"/>
                  <a:pt x="856" y="230"/>
                </a:cubicBezTo>
                <a:cubicBezTo>
                  <a:pt x="856" y="230"/>
                  <a:pt x="856" y="230"/>
                  <a:pt x="856" y="230"/>
                </a:cubicBezTo>
                <a:cubicBezTo>
                  <a:pt x="856" y="232"/>
                  <a:pt x="856" y="233"/>
                  <a:pt x="856" y="233"/>
                </a:cubicBezTo>
                <a:moveTo>
                  <a:pt x="696" y="211"/>
                </a:moveTo>
                <a:cubicBezTo>
                  <a:pt x="699" y="208"/>
                  <a:pt x="699" y="208"/>
                  <a:pt x="699" y="208"/>
                </a:cubicBezTo>
                <a:cubicBezTo>
                  <a:pt x="701" y="203"/>
                  <a:pt x="701" y="203"/>
                  <a:pt x="701" y="203"/>
                </a:cubicBezTo>
                <a:cubicBezTo>
                  <a:pt x="699" y="208"/>
                  <a:pt x="699" y="208"/>
                  <a:pt x="699" y="208"/>
                </a:cubicBezTo>
                <a:cubicBezTo>
                  <a:pt x="696" y="211"/>
                  <a:pt x="696" y="211"/>
                  <a:pt x="696" y="211"/>
                </a:cubicBezTo>
                <a:moveTo>
                  <a:pt x="769" y="197"/>
                </a:moveTo>
                <a:cubicBezTo>
                  <a:pt x="750" y="197"/>
                  <a:pt x="750" y="197"/>
                  <a:pt x="750" y="197"/>
                </a:cubicBezTo>
                <a:cubicBezTo>
                  <a:pt x="732" y="197"/>
                  <a:pt x="728" y="202"/>
                  <a:pt x="715" y="205"/>
                </a:cubicBezTo>
                <a:cubicBezTo>
                  <a:pt x="707" y="203"/>
                  <a:pt x="707" y="203"/>
                  <a:pt x="707" y="203"/>
                </a:cubicBezTo>
                <a:cubicBezTo>
                  <a:pt x="701" y="203"/>
                  <a:pt x="701" y="203"/>
                  <a:pt x="701" y="203"/>
                </a:cubicBezTo>
                <a:cubicBezTo>
                  <a:pt x="699" y="208"/>
                  <a:pt x="699" y="208"/>
                  <a:pt x="699" y="208"/>
                </a:cubicBezTo>
                <a:cubicBezTo>
                  <a:pt x="696" y="211"/>
                  <a:pt x="696" y="211"/>
                  <a:pt x="696" y="211"/>
                </a:cubicBezTo>
                <a:cubicBezTo>
                  <a:pt x="688" y="220"/>
                  <a:pt x="688" y="220"/>
                  <a:pt x="688" y="220"/>
                </a:cubicBezTo>
                <a:cubicBezTo>
                  <a:pt x="688" y="225"/>
                  <a:pt x="688" y="225"/>
                  <a:pt x="688" y="225"/>
                </a:cubicBezTo>
                <a:cubicBezTo>
                  <a:pt x="688" y="220"/>
                  <a:pt x="688" y="220"/>
                  <a:pt x="688" y="220"/>
                </a:cubicBezTo>
                <a:cubicBezTo>
                  <a:pt x="678" y="235"/>
                  <a:pt x="673" y="234"/>
                  <a:pt x="666" y="245"/>
                </a:cubicBezTo>
                <a:cubicBezTo>
                  <a:pt x="666" y="245"/>
                  <a:pt x="666" y="245"/>
                  <a:pt x="666" y="245"/>
                </a:cubicBezTo>
                <a:cubicBezTo>
                  <a:pt x="658" y="262"/>
                  <a:pt x="658" y="262"/>
                  <a:pt x="658" y="262"/>
                </a:cubicBezTo>
                <a:cubicBezTo>
                  <a:pt x="660" y="267"/>
                  <a:pt x="661" y="266"/>
                  <a:pt x="661" y="274"/>
                </a:cubicBezTo>
                <a:cubicBezTo>
                  <a:pt x="661" y="279"/>
                  <a:pt x="661" y="279"/>
                  <a:pt x="661" y="279"/>
                </a:cubicBezTo>
                <a:cubicBezTo>
                  <a:pt x="661" y="294"/>
                  <a:pt x="661" y="294"/>
                  <a:pt x="661" y="294"/>
                </a:cubicBezTo>
                <a:cubicBezTo>
                  <a:pt x="666" y="294"/>
                  <a:pt x="666" y="294"/>
                  <a:pt x="666" y="294"/>
                </a:cubicBezTo>
                <a:cubicBezTo>
                  <a:pt x="672" y="299"/>
                  <a:pt x="672" y="299"/>
                  <a:pt x="672" y="299"/>
                </a:cubicBezTo>
                <a:cubicBezTo>
                  <a:pt x="682" y="299"/>
                  <a:pt x="682" y="299"/>
                  <a:pt x="682" y="299"/>
                </a:cubicBezTo>
                <a:cubicBezTo>
                  <a:pt x="682" y="302"/>
                  <a:pt x="682" y="302"/>
                  <a:pt x="682" y="302"/>
                </a:cubicBezTo>
                <a:cubicBezTo>
                  <a:pt x="682" y="299"/>
                  <a:pt x="682" y="299"/>
                  <a:pt x="682" y="299"/>
                </a:cubicBezTo>
                <a:cubicBezTo>
                  <a:pt x="672" y="299"/>
                  <a:pt x="672" y="299"/>
                  <a:pt x="672" y="299"/>
                </a:cubicBezTo>
                <a:cubicBezTo>
                  <a:pt x="666" y="294"/>
                  <a:pt x="666" y="294"/>
                  <a:pt x="666" y="294"/>
                </a:cubicBezTo>
                <a:cubicBezTo>
                  <a:pt x="661" y="294"/>
                  <a:pt x="661" y="294"/>
                  <a:pt x="661" y="294"/>
                </a:cubicBezTo>
                <a:cubicBezTo>
                  <a:pt x="661" y="299"/>
                  <a:pt x="661" y="299"/>
                  <a:pt x="661" y="299"/>
                </a:cubicBezTo>
                <a:cubicBezTo>
                  <a:pt x="673" y="319"/>
                  <a:pt x="671" y="320"/>
                  <a:pt x="690" y="334"/>
                </a:cubicBezTo>
                <a:cubicBezTo>
                  <a:pt x="682" y="321"/>
                  <a:pt x="671" y="322"/>
                  <a:pt x="667" y="299"/>
                </a:cubicBezTo>
                <a:cubicBezTo>
                  <a:pt x="667" y="299"/>
                  <a:pt x="667" y="299"/>
                  <a:pt x="667" y="299"/>
                </a:cubicBezTo>
                <a:cubicBezTo>
                  <a:pt x="671" y="322"/>
                  <a:pt x="682" y="321"/>
                  <a:pt x="690" y="334"/>
                </a:cubicBezTo>
                <a:cubicBezTo>
                  <a:pt x="715" y="331"/>
                  <a:pt x="715" y="331"/>
                  <a:pt x="715" y="331"/>
                </a:cubicBezTo>
                <a:cubicBezTo>
                  <a:pt x="723" y="331"/>
                  <a:pt x="723" y="331"/>
                  <a:pt x="723" y="331"/>
                </a:cubicBezTo>
                <a:cubicBezTo>
                  <a:pt x="729" y="328"/>
                  <a:pt x="729" y="328"/>
                  <a:pt x="729" y="328"/>
                </a:cubicBezTo>
                <a:cubicBezTo>
                  <a:pt x="739" y="325"/>
                  <a:pt x="739" y="325"/>
                  <a:pt x="739" y="325"/>
                </a:cubicBezTo>
                <a:cubicBezTo>
                  <a:pt x="739" y="325"/>
                  <a:pt x="740" y="325"/>
                  <a:pt x="740" y="325"/>
                </a:cubicBezTo>
                <a:cubicBezTo>
                  <a:pt x="745" y="325"/>
                  <a:pt x="748" y="330"/>
                  <a:pt x="753" y="334"/>
                </a:cubicBezTo>
                <a:cubicBezTo>
                  <a:pt x="761" y="334"/>
                  <a:pt x="761" y="334"/>
                  <a:pt x="761" y="334"/>
                </a:cubicBezTo>
                <a:cubicBezTo>
                  <a:pt x="766" y="337"/>
                  <a:pt x="766" y="337"/>
                  <a:pt x="766" y="337"/>
                </a:cubicBezTo>
                <a:cubicBezTo>
                  <a:pt x="767" y="342"/>
                  <a:pt x="767" y="342"/>
                  <a:pt x="767" y="342"/>
                </a:cubicBezTo>
                <a:cubicBezTo>
                  <a:pt x="766" y="337"/>
                  <a:pt x="766" y="337"/>
                  <a:pt x="766" y="337"/>
                </a:cubicBezTo>
                <a:cubicBezTo>
                  <a:pt x="761" y="334"/>
                  <a:pt x="761" y="334"/>
                  <a:pt x="761" y="334"/>
                </a:cubicBezTo>
                <a:cubicBezTo>
                  <a:pt x="764" y="339"/>
                  <a:pt x="764" y="339"/>
                  <a:pt x="764" y="339"/>
                </a:cubicBezTo>
                <a:cubicBezTo>
                  <a:pt x="764" y="348"/>
                  <a:pt x="764" y="348"/>
                  <a:pt x="764" y="348"/>
                </a:cubicBezTo>
                <a:cubicBezTo>
                  <a:pt x="764" y="354"/>
                  <a:pt x="764" y="354"/>
                  <a:pt x="764" y="354"/>
                </a:cubicBezTo>
                <a:cubicBezTo>
                  <a:pt x="764" y="356"/>
                  <a:pt x="764" y="356"/>
                  <a:pt x="764" y="356"/>
                </a:cubicBezTo>
                <a:cubicBezTo>
                  <a:pt x="775" y="374"/>
                  <a:pt x="775" y="374"/>
                  <a:pt x="775" y="374"/>
                </a:cubicBezTo>
                <a:cubicBezTo>
                  <a:pt x="777" y="379"/>
                  <a:pt x="779" y="384"/>
                  <a:pt x="780" y="391"/>
                </a:cubicBezTo>
                <a:cubicBezTo>
                  <a:pt x="887" y="391"/>
                  <a:pt x="887" y="391"/>
                  <a:pt x="887" y="391"/>
                </a:cubicBezTo>
                <a:cubicBezTo>
                  <a:pt x="883" y="382"/>
                  <a:pt x="883" y="382"/>
                  <a:pt x="883" y="382"/>
                </a:cubicBezTo>
                <a:cubicBezTo>
                  <a:pt x="883" y="374"/>
                  <a:pt x="883" y="374"/>
                  <a:pt x="883" y="374"/>
                </a:cubicBezTo>
                <a:cubicBezTo>
                  <a:pt x="886" y="370"/>
                  <a:pt x="886" y="370"/>
                  <a:pt x="886" y="370"/>
                </a:cubicBezTo>
                <a:cubicBezTo>
                  <a:pt x="889" y="368"/>
                  <a:pt x="889" y="368"/>
                  <a:pt x="889" y="368"/>
                </a:cubicBezTo>
                <a:cubicBezTo>
                  <a:pt x="913" y="342"/>
                  <a:pt x="913" y="342"/>
                  <a:pt x="913" y="342"/>
                </a:cubicBezTo>
                <a:cubicBezTo>
                  <a:pt x="924" y="328"/>
                  <a:pt x="924" y="328"/>
                  <a:pt x="924" y="328"/>
                </a:cubicBezTo>
                <a:cubicBezTo>
                  <a:pt x="913" y="342"/>
                  <a:pt x="913" y="342"/>
                  <a:pt x="913" y="342"/>
                </a:cubicBezTo>
                <a:cubicBezTo>
                  <a:pt x="924" y="328"/>
                  <a:pt x="924" y="328"/>
                  <a:pt x="924" y="328"/>
                </a:cubicBezTo>
                <a:cubicBezTo>
                  <a:pt x="924" y="325"/>
                  <a:pt x="924" y="325"/>
                  <a:pt x="924" y="325"/>
                </a:cubicBezTo>
                <a:cubicBezTo>
                  <a:pt x="927" y="322"/>
                  <a:pt x="927" y="322"/>
                  <a:pt x="927" y="322"/>
                </a:cubicBezTo>
                <a:cubicBezTo>
                  <a:pt x="932" y="305"/>
                  <a:pt x="932" y="305"/>
                  <a:pt x="932" y="305"/>
                </a:cubicBezTo>
                <a:cubicBezTo>
                  <a:pt x="930" y="305"/>
                  <a:pt x="930" y="305"/>
                  <a:pt x="930" y="305"/>
                </a:cubicBezTo>
                <a:cubicBezTo>
                  <a:pt x="932" y="305"/>
                  <a:pt x="932" y="305"/>
                  <a:pt x="932" y="305"/>
                </a:cubicBezTo>
                <a:cubicBezTo>
                  <a:pt x="930" y="305"/>
                  <a:pt x="930" y="305"/>
                  <a:pt x="930" y="305"/>
                </a:cubicBezTo>
                <a:cubicBezTo>
                  <a:pt x="911" y="308"/>
                  <a:pt x="911" y="308"/>
                  <a:pt x="911" y="308"/>
                </a:cubicBezTo>
                <a:cubicBezTo>
                  <a:pt x="911" y="308"/>
                  <a:pt x="911" y="308"/>
                  <a:pt x="911" y="308"/>
                </a:cubicBezTo>
                <a:cubicBezTo>
                  <a:pt x="902" y="308"/>
                  <a:pt x="902" y="308"/>
                  <a:pt x="902" y="308"/>
                </a:cubicBezTo>
                <a:cubicBezTo>
                  <a:pt x="902" y="299"/>
                  <a:pt x="902" y="299"/>
                  <a:pt x="902" y="299"/>
                </a:cubicBezTo>
                <a:cubicBezTo>
                  <a:pt x="900" y="294"/>
                  <a:pt x="900" y="294"/>
                  <a:pt x="900" y="294"/>
                </a:cubicBezTo>
                <a:cubicBezTo>
                  <a:pt x="897" y="297"/>
                  <a:pt x="897" y="297"/>
                  <a:pt x="897" y="297"/>
                </a:cubicBezTo>
                <a:cubicBezTo>
                  <a:pt x="892" y="291"/>
                  <a:pt x="892" y="291"/>
                  <a:pt x="892" y="291"/>
                </a:cubicBezTo>
                <a:cubicBezTo>
                  <a:pt x="892" y="291"/>
                  <a:pt x="892" y="291"/>
                  <a:pt x="892" y="291"/>
                </a:cubicBezTo>
                <a:cubicBezTo>
                  <a:pt x="876" y="273"/>
                  <a:pt x="876" y="273"/>
                  <a:pt x="876" y="273"/>
                </a:cubicBezTo>
                <a:cubicBezTo>
                  <a:pt x="875" y="262"/>
                  <a:pt x="875" y="262"/>
                  <a:pt x="875" y="262"/>
                </a:cubicBezTo>
                <a:cubicBezTo>
                  <a:pt x="862" y="237"/>
                  <a:pt x="862" y="237"/>
                  <a:pt x="862" y="237"/>
                </a:cubicBezTo>
                <a:cubicBezTo>
                  <a:pt x="862" y="237"/>
                  <a:pt x="862" y="237"/>
                  <a:pt x="862" y="237"/>
                </a:cubicBezTo>
                <a:cubicBezTo>
                  <a:pt x="862" y="234"/>
                  <a:pt x="862" y="234"/>
                  <a:pt x="862" y="234"/>
                </a:cubicBezTo>
                <a:cubicBezTo>
                  <a:pt x="856" y="225"/>
                  <a:pt x="856" y="225"/>
                  <a:pt x="856" y="225"/>
                </a:cubicBezTo>
                <a:cubicBezTo>
                  <a:pt x="856" y="225"/>
                  <a:pt x="856" y="225"/>
                  <a:pt x="856" y="225"/>
                </a:cubicBezTo>
                <a:cubicBezTo>
                  <a:pt x="862" y="234"/>
                  <a:pt x="862" y="234"/>
                  <a:pt x="862" y="234"/>
                </a:cubicBezTo>
                <a:cubicBezTo>
                  <a:pt x="864" y="234"/>
                  <a:pt x="864" y="234"/>
                  <a:pt x="864" y="234"/>
                </a:cubicBezTo>
                <a:cubicBezTo>
                  <a:pt x="867" y="225"/>
                  <a:pt x="867" y="225"/>
                  <a:pt x="867" y="225"/>
                </a:cubicBezTo>
                <a:cubicBezTo>
                  <a:pt x="867" y="223"/>
                  <a:pt x="867" y="223"/>
                  <a:pt x="867" y="223"/>
                </a:cubicBezTo>
                <a:cubicBezTo>
                  <a:pt x="848" y="223"/>
                  <a:pt x="848" y="223"/>
                  <a:pt x="848" y="223"/>
                </a:cubicBezTo>
                <a:cubicBezTo>
                  <a:pt x="837" y="223"/>
                  <a:pt x="837" y="223"/>
                  <a:pt x="837" y="223"/>
                </a:cubicBezTo>
                <a:cubicBezTo>
                  <a:pt x="834" y="220"/>
                  <a:pt x="834" y="220"/>
                  <a:pt x="834" y="220"/>
                </a:cubicBezTo>
                <a:cubicBezTo>
                  <a:pt x="820" y="219"/>
                  <a:pt x="821" y="214"/>
                  <a:pt x="813" y="214"/>
                </a:cubicBezTo>
                <a:cubicBezTo>
                  <a:pt x="808" y="214"/>
                  <a:pt x="806" y="222"/>
                  <a:pt x="805" y="225"/>
                </a:cubicBezTo>
                <a:cubicBezTo>
                  <a:pt x="791" y="223"/>
                  <a:pt x="791" y="223"/>
                  <a:pt x="791" y="223"/>
                </a:cubicBezTo>
                <a:cubicBezTo>
                  <a:pt x="791" y="223"/>
                  <a:pt x="791" y="223"/>
                  <a:pt x="791" y="223"/>
                </a:cubicBezTo>
                <a:cubicBezTo>
                  <a:pt x="785" y="214"/>
                  <a:pt x="785" y="214"/>
                  <a:pt x="785" y="214"/>
                </a:cubicBezTo>
                <a:cubicBezTo>
                  <a:pt x="780" y="214"/>
                  <a:pt x="780" y="214"/>
                  <a:pt x="780" y="214"/>
                </a:cubicBezTo>
                <a:cubicBezTo>
                  <a:pt x="777" y="214"/>
                  <a:pt x="777" y="214"/>
                  <a:pt x="777" y="214"/>
                </a:cubicBezTo>
                <a:cubicBezTo>
                  <a:pt x="766" y="214"/>
                  <a:pt x="772" y="208"/>
                  <a:pt x="769" y="203"/>
                </a:cubicBezTo>
                <a:cubicBezTo>
                  <a:pt x="766" y="209"/>
                  <a:pt x="766" y="209"/>
                  <a:pt x="766" y="209"/>
                </a:cubicBezTo>
                <a:cubicBezTo>
                  <a:pt x="769" y="203"/>
                  <a:pt x="769" y="203"/>
                  <a:pt x="769" y="203"/>
                </a:cubicBezTo>
                <a:cubicBezTo>
                  <a:pt x="769" y="197"/>
                  <a:pt x="769" y="197"/>
                  <a:pt x="769" y="197"/>
                </a:cubicBezTo>
                <a:moveTo>
                  <a:pt x="851" y="197"/>
                </a:moveTo>
                <a:cubicBezTo>
                  <a:pt x="848" y="200"/>
                  <a:pt x="848" y="200"/>
                  <a:pt x="848" y="200"/>
                </a:cubicBezTo>
                <a:cubicBezTo>
                  <a:pt x="851" y="197"/>
                  <a:pt x="851" y="197"/>
                  <a:pt x="851" y="197"/>
                </a:cubicBezTo>
                <a:moveTo>
                  <a:pt x="854" y="197"/>
                </a:moveTo>
                <a:cubicBezTo>
                  <a:pt x="857" y="208"/>
                  <a:pt x="857" y="208"/>
                  <a:pt x="857" y="208"/>
                </a:cubicBezTo>
                <a:cubicBezTo>
                  <a:pt x="862" y="208"/>
                  <a:pt x="862" y="208"/>
                  <a:pt x="862" y="208"/>
                </a:cubicBezTo>
                <a:cubicBezTo>
                  <a:pt x="862" y="200"/>
                  <a:pt x="862" y="200"/>
                  <a:pt x="862" y="200"/>
                </a:cubicBezTo>
                <a:cubicBezTo>
                  <a:pt x="854" y="197"/>
                  <a:pt x="854" y="197"/>
                  <a:pt x="854" y="197"/>
                </a:cubicBezTo>
                <a:moveTo>
                  <a:pt x="719" y="195"/>
                </a:moveTo>
                <a:cubicBezTo>
                  <a:pt x="698" y="195"/>
                  <a:pt x="698" y="195"/>
                  <a:pt x="698" y="195"/>
                </a:cubicBezTo>
                <a:cubicBezTo>
                  <a:pt x="704" y="199"/>
                  <a:pt x="704" y="199"/>
                  <a:pt x="704" y="199"/>
                </a:cubicBezTo>
                <a:cubicBezTo>
                  <a:pt x="718" y="197"/>
                  <a:pt x="718" y="197"/>
                  <a:pt x="718" y="197"/>
                </a:cubicBezTo>
                <a:cubicBezTo>
                  <a:pt x="718" y="196"/>
                  <a:pt x="718" y="196"/>
                  <a:pt x="719" y="195"/>
                </a:cubicBezTo>
                <a:moveTo>
                  <a:pt x="720" y="195"/>
                </a:moveTo>
                <a:cubicBezTo>
                  <a:pt x="719" y="195"/>
                  <a:pt x="719" y="195"/>
                  <a:pt x="719" y="195"/>
                </a:cubicBezTo>
                <a:cubicBezTo>
                  <a:pt x="718" y="196"/>
                  <a:pt x="718" y="196"/>
                  <a:pt x="718" y="197"/>
                </a:cubicBezTo>
                <a:cubicBezTo>
                  <a:pt x="704" y="199"/>
                  <a:pt x="704" y="199"/>
                  <a:pt x="704" y="199"/>
                </a:cubicBezTo>
                <a:cubicBezTo>
                  <a:pt x="698" y="195"/>
                  <a:pt x="698" y="195"/>
                  <a:pt x="698" y="195"/>
                </a:cubicBezTo>
                <a:cubicBezTo>
                  <a:pt x="692" y="195"/>
                  <a:pt x="692" y="195"/>
                  <a:pt x="692" y="195"/>
                </a:cubicBezTo>
                <a:cubicBezTo>
                  <a:pt x="701" y="203"/>
                  <a:pt x="701" y="203"/>
                  <a:pt x="701" y="203"/>
                </a:cubicBezTo>
                <a:cubicBezTo>
                  <a:pt x="707" y="203"/>
                  <a:pt x="707" y="203"/>
                  <a:pt x="707" y="203"/>
                </a:cubicBezTo>
                <a:cubicBezTo>
                  <a:pt x="715" y="205"/>
                  <a:pt x="715" y="205"/>
                  <a:pt x="715" y="205"/>
                </a:cubicBezTo>
                <a:cubicBezTo>
                  <a:pt x="707" y="203"/>
                  <a:pt x="707" y="203"/>
                  <a:pt x="707" y="203"/>
                </a:cubicBezTo>
                <a:cubicBezTo>
                  <a:pt x="718" y="199"/>
                  <a:pt x="718" y="199"/>
                  <a:pt x="718" y="199"/>
                </a:cubicBezTo>
                <a:cubicBezTo>
                  <a:pt x="718" y="199"/>
                  <a:pt x="719" y="197"/>
                  <a:pt x="720" y="195"/>
                </a:cubicBezTo>
                <a:moveTo>
                  <a:pt x="788" y="195"/>
                </a:moveTo>
                <a:cubicBezTo>
                  <a:pt x="781" y="195"/>
                  <a:pt x="781" y="195"/>
                  <a:pt x="781" y="195"/>
                </a:cubicBezTo>
                <a:cubicBezTo>
                  <a:pt x="783" y="197"/>
                  <a:pt x="785" y="198"/>
                  <a:pt x="786" y="198"/>
                </a:cubicBezTo>
                <a:cubicBezTo>
                  <a:pt x="787" y="198"/>
                  <a:pt x="788" y="197"/>
                  <a:pt x="788" y="195"/>
                </a:cubicBezTo>
                <a:moveTo>
                  <a:pt x="817" y="195"/>
                </a:moveTo>
                <a:cubicBezTo>
                  <a:pt x="813" y="195"/>
                  <a:pt x="813" y="195"/>
                  <a:pt x="813" y="195"/>
                </a:cubicBezTo>
                <a:cubicBezTo>
                  <a:pt x="814" y="196"/>
                  <a:pt x="814" y="196"/>
                  <a:pt x="814" y="196"/>
                </a:cubicBezTo>
                <a:cubicBezTo>
                  <a:pt x="817" y="195"/>
                  <a:pt x="817" y="195"/>
                  <a:pt x="817" y="195"/>
                </a:cubicBezTo>
                <a:moveTo>
                  <a:pt x="838" y="195"/>
                </a:moveTo>
                <a:cubicBezTo>
                  <a:pt x="838" y="195"/>
                  <a:pt x="838" y="195"/>
                  <a:pt x="838" y="195"/>
                </a:cubicBezTo>
                <a:cubicBezTo>
                  <a:pt x="840" y="197"/>
                  <a:pt x="840" y="197"/>
                  <a:pt x="840" y="197"/>
                </a:cubicBezTo>
                <a:cubicBezTo>
                  <a:pt x="838" y="195"/>
                  <a:pt x="838" y="195"/>
                  <a:pt x="838" y="195"/>
                </a:cubicBezTo>
                <a:moveTo>
                  <a:pt x="867" y="223"/>
                </a:moveTo>
                <a:cubicBezTo>
                  <a:pt x="867" y="223"/>
                  <a:pt x="867" y="223"/>
                  <a:pt x="867" y="223"/>
                </a:cubicBezTo>
                <a:moveTo>
                  <a:pt x="872" y="196"/>
                </a:moveTo>
                <a:cubicBezTo>
                  <a:pt x="872" y="196"/>
                  <a:pt x="872" y="196"/>
                  <a:pt x="872" y="196"/>
                </a:cubicBezTo>
                <a:moveTo>
                  <a:pt x="968" y="195"/>
                </a:moveTo>
                <a:cubicBezTo>
                  <a:pt x="946" y="195"/>
                  <a:pt x="946" y="195"/>
                  <a:pt x="946" y="195"/>
                </a:cubicBezTo>
                <a:cubicBezTo>
                  <a:pt x="946" y="200"/>
                  <a:pt x="946" y="200"/>
                  <a:pt x="946" y="200"/>
                </a:cubicBezTo>
                <a:cubicBezTo>
                  <a:pt x="946" y="195"/>
                  <a:pt x="946" y="195"/>
                  <a:pt x="946" y="195"/>
                </a:cubicBezTo>
                <a:cubicBezTo>
                  <a:pt x="944" y="195"/>
                  <a:pt x="944" y="195"/>
                  <a:pt x="944" y="195"/>
                </a:cubicBezTo>
                <a:cubicBezTo>
                  <a:pt x="944" y="197"/>
                  <a:pt x="944" y="197"/>
                  <a:pt x="944" y="197"/>
                </a:cubicBezTo>
                <a:cubicBezTo>
                  <a:pt x="935" y="197"/>
                  <a:pt x="935" y="197"/>
                  <a:pt x="935" y="197"/>
                </a:cubicBezTo>
                <a:cubicBezTo>
                  <a:pt x="931" y="197"/>
                  <a:pt x="930" y="196"/>
                  <a:pt x="929" y="195"/>
                </a:cubicBezTo>
                <a:cubicBezTo>
                  <a:pt x="913" y="195"/>
                  <a:pt x="913" y="195"/>
                  <a:pt x="913" y="195"/>
                </a:cubicBezTo>
                <a:cubicBezTo>
                  <a:pt x="913" y="197"/>
                  <a:pt x="913" y="197"/>
                  <a:pt x="913" y="197"/>
                </a:cubicBezTo>
                <a:cubicBezTo>
                  <a:pt x="913" y="195"/>
                  <a:pt x="913" y="195"/>
                  <a:pt x="913" y="195"/>
                </a:cubicBezTo>
                <a:cubicBezTo>
                  <a:pt x="838" y="195"/>
                  <a:pt x="838" y="195"/>
                  <a:pt x="838" y="195"/>
                </a:cubicBezTo>
                <a:cubicBezTo>
                  <a:pt x="840" y="197"/>
                  <a:pt x="840" y="197"/>
                  <a:pt x="840" y="197"/>
                </a:cubicBezTo>
                <a:cubicBezTo>
                  <a:pt x="848" y="200"/>
                  <a:pt x="848" y="200"/>
                  <a:pt x="848" y="200"/>
                </a:cubicBezTo>
                <a:cubicBezTo>
                  <a:pt x="851" y="197"/>
                  <a:pt x="851" y="197"/>
                  <a:pt x="851" y="197"/>
                </a:cubicBezTo>
                <a:cubicBezTo>
                  <a:pt x="854" y="197"/>
                  <a:pt x="854" y="197"/>
                  <a:pt x="854" y="197"/>
                </a:cubicBezTo>
                <a:cubicBezTo>
                  <a:pt x="862" y="200"/>
                  <a:pt x="862" y="200"/>
                  <a:pt x="862" y="200"/>
                </a:cubicBezTo>
                <a:cubicBezTo>
                  <a:pt x="864" y="200"/>
                  <a:pt x="864" y="200"/>
                  <a:pt x="864" y="200"/>
                </a:cubicBezTo>
                <a:cubicBezTo>
                  <a:pt x="872" y="196"/>
                  <a:pt x="872" y="196"/>
                  <a:pt x="872" y="196"/>
                </a:cubicBezTo>
                <a:cubicBezTo>
                  <a:pt x="864" y="200"/>
                  <a:pt x="864" y="200"/>
                  <a:pt x="864" y="200"/>
                </a:cubicBezTo>
                <a:cubicBezTo>
                  <a:pt x="870" y="200"/>
                  <a:pt x="870" y="200"/>
                  <a:pt x="870" y="200"/>
                </a:cubicBezTo>
                <a:cubicBezTo>
                  <a:pt x="865" y="220"/>
                  <a:pt x="865" y="220"/>
                  <a:pt x="865" y="220"/>
                </a:cubicBezTo>
                <a:cubicBezTo>
                  <a:pt x="859" y="220"/>
                  <a:pt x="859" y="220"/>
                  <a:pt x="859" y="220"/>
                </a:cubicBezTo>
                <a:cubicBezTo>
                  <a:pt x="848" y="223"/>
                  <a:pt x="848" y="223"/>
                  <a:pt x="848" y="223"/>
                </a:cubicBezTo>
                <a:cubicBezTo>
                  <a:pt x="867" y="223"/>
                  <a:pt x="867" y="223"/>
                  <a:pt x="867" y="223"/>
                </a:cubicBezTo>
                <a:cubicBezTo>
                  <a:pt x="867" y="225"/>
                  <a:pt x="867" y="225"/>
                  <a:pt x="867" y="225"/>
                </a:cubicBezTo>
                <a:cubicBezTo>
                  <a:pt x="870" y="237"/>
                  <a:pt x="870" y="237"/>
                  <a:pt x="870" y="237"/>
                </a:cubicBezTo>
                <a:cubicBezTo>
                  <a:pt x="873" y="240"/>
                  <a:pt x="873" y="240"/>
                  <a:pt x="873" y="240"/>
                </a:cubicBezTo>
                <a:cubicBezTo>
                  <a:pt x="875" y="242"/>
                  <a:pt x="875" y="242"/>
                  <a:pt x="875" y="242"/>
                </a:cubicBezTo>
                <a:cubicBezTo>
                  <a:pt x="873" y="240"/>
                  <a:pt x="873" y="240"/>
                  <a:pt x="873" y="240"/>
                </a:cubicBezTo>
                <a:cubicBezTo>
                  <a:pt x="870" y="237"/>
                  <a:pt x="870" y="237"/>
                  <a:pt x="870" y="237"/>
                </a:cubicBezTo>
                <a:cubicBezTo>
                  <a:pt x="873" y="240"/>
                  <a:pt x="873" y="240"/>
                  <a:pt x="873" y="240"/>
                </a:cubicBezTo>
                <a:cubicBezTo>
                  <a:pt x="875" y="242"/>
                  <a:pt x="875" y="242"/>
                  <a:pt x="875" y="242"/>
                </a:cubicBezTo>
                <a:cubicBezTo>
                  <a:pt x="880" y="251"/>
                  <a:pt x="880" y="254"/>
                  <a:pt x="885" y="264"/>
                </a:cubicBezTo>
                <a:cubicBezTo>
                  <a:pt x="887" y="269"/>
                  <a:pt x="896" y="276"/>
                  <a:pt x="900" y="282"/>
                </a:cubicBezTo>
                <a:cubicBezTo>
                  <a:pt x="900" y="294"/>
                  <a:pt x="900" y="294"/>
                  <a:pt x="900" y="294"/>
                </a:cubicBezTo>
                <a:cubicBezTo>
                  <a:pt x="902" y="299"/>
                  <a:pt x="902" y="299"/>
                  <a:pt x="902" y="299"/>
                </a:cubicBezTo>
                <a:cubicBezTo>
                  <a:pt x="908" y="299"/>
                  <a:pt x="908" y="299"/>
                  <a:pt x="908" y="299"/>
                </a:cubicBezTo>
                <a:cubicBezTo>
                  <a:pt x="911" y="297"/>
                  <a:pt x="911" y="297"/>
                  <a:pt x="911" y="297"/>
                </a:cubicBezTo>
                <a:cubicBezTo>
                  <a:pt x="930" y="291"/>
                  <a:pt x="930" y="291"/>
                  <a:pt x="930" y="291"/>
                </a:cubicBezTo>
                <a:cubicBezTo>
                  <a:pt x="940" y="282"/>
                  <a:pt x="940" y="282"/>
                  <a:pt x="940" y="282"/>
                </a:cubicBezTo>
                <a:cubicBezTo>
                  <a:pt x="954" y="277"/>
                  <a:pt x="954" y="277"/>
                  <a:pt x="954" y="277"/>
                </a:cubicBezTo>
                <a:cubicBezTo>
                  <a:pt x="956" y="273"/>
                  <a:pt x="956" y="273"/>
                  <a:pt x="956" y="273"/>
                </a:cubicBezTo>
                <a:cubicBezTo>
                  <a:pt x="959" y="271"/>
                  <a:pt x="959" y="271"/>
                  <a:pt x="959" y="271"/>
                </a:cubicBezTo>
                <a:cubicBezTo>
                  <a:pt x="959" y="268"/>
                  <a:pt x="959" y="268"/>
                  <a:pt x="959" y="268"/>
                </a:cubicBezTo>
                <a:cubicBezTo>
                  <a:pt x="959" y="268"/>
                  <a:pt x="959" y="268"/>
                  <a:pt x="959" y="268"/>
                </a:cubicBezTo>
                <a:cubicBezTo>
                  <a:pt x="959" y="268"/>
                  <a:pt x="959" y="268"/>
                  <a:pt x="959" y="268"/>
                </a:cubicBezTo>
                <a:cubicBezTo>
                  <a:pt x="961" y="265"/>
                  <a:pt x="965" y="261"/>
                  <a:pt x="965" y="260"/>
                </a:cubicBezTo>
                <a:cubicBezTo>
                  <a:pt x="965" y="260"/>
                  <a:pt x="965" y="260"/>
                  <a:pt x="965" y="260"/>
                </a:cubicBezTo>
                <a:cubicBezTo>
                  <a:pt x="965" y="261"/>
                  <a:pt x="961" y="265"/>
                  <a:pt x="959" y="268"/>
                </a:cubicBezTo>
                <a:cubicBezTo>
                  <a:pt x="962" y="266"/>
                  <a:pt x="968" y="263"/>
                  <a:pt x="968" y="260"/>
                </a:cubicBezTo>
                <a:cubicBezTo>
                  <a:pt x="968" y="258"/>
                  <a:pt x="964" y="254"/>
                  <a:pt x="962" y="251"/>
                </a:cubicBezTo>
                <a:cubicBezTo>
                  <a:pt x="957" y="251"/>
                  <a:pt x="957" y="251"/>
                  <a:pt x="957" y="251"/>
                </a:cubicBezTo>
                <a:cubicBezTo>
                  <a:pt x="957" y="251"/>
                  <a:pt x="957" y="251"/>
                  <a:pt x="957" y="251"/>
                </a:cubicBezTo>
                <a:cubicBezTo>
                  <a:pt x="953" y="244"/>
                  <a:pt x="953" y="244"/>
                  <a:pt x="953" y="244"/>
                </a:cubicBezTo>
                <a:cubicBezTo>
                  <a:pt x="943" y="251"/>
                  <a:pt x="943" y="251"/>
                  <a:pt x="943" y="251"/>
                </a:cubicBezTo>
                <a:cubicBezTo>
                  <a:pt x="935" y="251"/>
                  <a:pt x="935" y="251"/>
                  <a:pt x="935" y="251"/>
                </a:cubicBezTo>
                <a:cubicBezTo>
                  <a:pt x="935" y="248"/>
                  <a:pt x="935" y="248"/>
                  <a:pt x="935" y="248"/>
                </a:cubicBezTo>
                <a:cubicBezTo>
                  <a:pt x="932" y="248"/>
                  <a:pt x="932" y="248"/>
                  <a:pt x="932" y="248"/>
                </a:cubicBezTo>
                <a:cubicBezTo>
                  <a:pt x="935" y="248"/>
                  <a:pt x="935" y="248"/>
                  <a:pt x="935" y="248"/>
                </a:cubicBezTo>
                <a:cubicBezTo>
                  <a:pt x="935" y="240"/>
                  <a:pt x="935" y="240"/>
                  <a:pt x="935" y="240"/>
                </a:cubicBezTo>
                <a:cubicBezTo>
                  <a:pt x="927" y="240"/>
                  <a:pt x="927" y="240"/>
                  <a:pt x="927" y="240"/>
                </a:cubicBezTo>
                <a:cubicBezTo>
                  <a:pt x="927" y="245"/>
                  <a:pt x="927" y="245"/>
                  <a:pt x="927" y="245"/>
                </a:cubicBezTo>
                <a:cubicBezTo>
                  <a:pt x="927" y="240"/>
                  <a:pt x="927" y="240"/>
                  <a:pt x="927" y="240"/>
                </a:cubicBezTo>
                <a:cubicBezTo>
                  <a:pt x="924" y="240"/>
                  <a:pt x="924" y="240"/>
                  <a:pt x="924" y="240"/>
                </a:cubicBezTo>
                <a:cubicBezTo>
                  <a:pt x="927" y="240"/>
                  <a:pt x="927" y="240"/>
                  <a:pt x="927" y="240"/>
                </a:cubicBezTo>
                <a:cubicBezTo>
                  <a:pt x="935" y="240"/>
                  <a:pt x="935" y="240"/>
                  <a:pt x="935" y="240"/>
                </a:cubicBezTo>
                <a:cubicBezTo>
                  <a:pt x="927" y="237"/>
                  <a:pt x="927" y="237"/>
                  <a:pt x="927" y="237"/>
                </a:cubicBezTo>
                <a:cubicBezTo>
                  <a:pt x="921" y="234"/>
                  <a:pt x="921" y="234"/>
                  <a:pt x="921" y="234"/>
                </a:cubicBezTo>
                <a:cubicBezTo>
                  <a:pt x="921" y="225"/>
                  <a:pt x="921" y="225"/>
                  <a:pt x="921" y="225"/>
                </a:cubicBezTo>
                <a:cubicBezTo>
                  <a:pt x="919" y="225"/>
                  <a:pt x="918" y="226"/>
                  <a:pt x="918" y="228"/>
                </a:cubicBezTo>
                <a:cubicBezTo>
                  <a:pt x="918" y="228"/>
                  <a:pt x="918" y="228"/>
                  <a:pt x="918" y="228"/>
                </a:cubicBezTo>
                <a:cubicBezTo>
                  <a:pt x="918" y="226"/>
                  <a:pt x="919" y="225"/>
                  <a:pt x="921" y="225"/>
                </a:cubicBezTo>
                <a:cubicBezTo>
                  <a:pt x="929" y="226"/>
                  <a:pt x="929" y="226"/>
                  <a:pt x="929" y="226"/>
                </a:cubicBezTo>
                <a:cubicBezTo>
                  <a:pt x="943" y="239"/>
                  <a:pt x="943" y="239"/>
                  <a:pt x="943" y="239"/>
                </a:cubicBezTo>
                <a:cubicBezTo>
                  <a:pt x="957" y="242"/>
                  <a:pt x="957" y="242"/>
                  <a:pt x="957" y="242"/>
                </a:cubicBezTo>
                <a:cubicBezTo>
                  <a:pt x="959" y="245"/>
                  <a:pt x="959" y="245"/>
                  <a:pt x="959" y="245"/>
                </a:cubicBezTo>
                <a:cubicBezTo>
                  <a:pt x="968" y="245"/>
                  <a:pt x="968" y="245"/>
                  <a:pt x="968" y="245"/>
                </a:cubicBezTo>
                <a:cubicBezTo>
                  <a:pt x="968" y="195"/>
                  <a:pt x="968" y="195"/>
                  <a:pt x="968" y="195"/>
                </a:cubicBezTo>
                <a:moveTo>
                  <a:pt x="1223" y="194"/>
                </a:moveTo>
                <a:cubicBezTo>
                  <a:pt x="1218" y="194"/>
                  <a:pt x="1218" y="194"/>
                  <a:pt x="1218" y="194"/>
                </a:cubicBezTo>
                <a:cubicBezTo>
                  <a:pt x="1217" y="195"/>
                  <a:pt x="1217" y="195"/>
                  <a:pt x="1217" y="195"/>
                </a:cubicBezTo>
                <a:cubicBezTo>
                  <a:pt x="1221" y="195"/>
                  <a:pt x="1221" y="195"/>
                  <a:pt x="1221" y="195"/>
                </a:cubicBezTo>
                <a:cubicBezTo>
                  <a:pt x="1223" y="194"/>
                  <a:pt x="1223" y="194"/>
                  <a:pt x="1223" y="194"/>
                </a:cubicBezTo>
                <a:moveTo>
                  <a:pt x="413" y="191"/>
                </a:moveTo>
                <a:cubicBezTo>
                  <a:pt x="410" y="194"/>
                  <a:pt x="410" y="194"/>
                  <a:pt x="410" y="194"/>
                </a:cubicBezTo>
                <a:cubicBezTo>
                  <a:pt x="409" y="195"/>
                  <a:pt x="409" y="195"/>
                  <a:pt x="409" y="195"/>
                </a:cubicBezTo>
                <a:cubicBezTo>
                  <a:pt x="413" y="195"/>
                  <a:pt x="413" y="195"/>
                  <a:pt x="413" y="195"/>
                </a:cubicBezTo>
                <a:cubicBezTo>
                  <a:pt x="413" y="194"/>
                  <a:pt x="413" y="194"/>
                  <a:pt x="413" y="194"/>
                </a:cubicBezTo>
                <a:cubicBezTo>
                  <a:pt x="413" y="191"/>
                  <a:pt x="413" y="191"/>
                  <a:pt x="413" y="191"/>
                </a:cubicBezTo>
                <a:moveTo>
                  <a:pt x="419" y="188"/>
                </a:moveTo>
                <a:cubicBezTo>
                  <a:pt x="416" y="188"/>
                  <a:pt x="416" y="188"/>
                  <a:pt x="416" y="188"/>
                </a:cubicBezTo>
                <a:cubicBezTo>
                  <a:pt x="419" y="188"/>
                  <a:pt x="419" y="188"/>
                  <a:pt x="419" y="188"/>
                </a:cubicBezTo>
                <a:moveTo>
                  <a:pt x="1299" y="188"/>
                </a:moveTo>
                <a:cubicBezTo>
                  <a:pt x="1296" y="191"/>
                  <a:pt x="1296" y="191"/>
                  <a:pt x="1296" y="191"/>
                </a:cubicBezTo>
                <a:cubicBezTo>
                  <a:pt x="1295" y="195"/>
                  <a:pt x="1295" y="195"/>
                  <a:pt x="1295" y="195"/>
                </a:cubicBezTo>
                <a:cubicBezTo>
                  <a:pt x="1296" y="191"/>
                  <a:pt x="1296" y="191"/>
                  <a:pt x="1296" y="191"/>
                </a:cubicBezTo>
                <a:cubicBezTo>
                  <a:pt x="1299" y="188"/>
                  <a:pt x="1299" y="188"/>
                  <a:pt x="1299" y="188"/>
                </a:cubicBezTo>
                <a:moveTo>
                  <a:pt x="430" y="183"/>
                </a:moveTo>
                <a:cubicBezTo>
                  <a:pt x="427" y="185"/>
                  <a:pt x="427" y="185"/>
                  <a:pt x="427" y="185"/>
                </a:cubicBezTo>
                <a:cubicBezTo>
                  <a:pt x="430" y="183"/>
                  <a:pt x="430" y="183"/>
                  <a:pt x="430" y="183"/>
                </a:cubicBezTo>
                <a:moveTo>
                  <a:pt x="1212" y="183"/>
                </a:moveTo>
                <a:cubicBezTo>
                  <a:pt x="1212" y="183"/>
                  <a:pt x="1212" y="183"/>
                  <a:pt x="1212" y="183"/>
                </a:cubicBezTo>
                <a:moveTo>
                  <a:pt x="1299" y="183"/>
                </a:moveTo>
                <a:cubicBezTo>
                  <a:pt x="1294" y="183"/>
                  <a:pt x="1294" y="183"/>
                  <a:pt x="1294" y="183"/>
                </a:cubicBezTo>
                <a:cubicBezTo>
                  <a:pt x="1291" y="188"/>
                  <a:pt x="1291" y="188"/>
                  <a:pt x="1291" y="188"/>
                </a:cubicBezTo>
                <a:cubicBezTo>
                  <a:pt x="1287" y="195"/>
                  <a:pt x="1287" y="195"/>
                  <a:pt x="1287" y="195"/>
                </a:cubicBezTo>
                <a:cubicBezTo>
                  <a:pt x="1295" y="195"/>
                  <a:pt x="1295" y="195"/>
                  <a:pt x="1295" y="195"/>
                </a:cubicBezTo>
                <a:cubicBezTo>
                  <a:pt x="1296" y="191"/>
                  <a:pt x="1296" y="191"/>
                  <a:pt x="1296" y="191"/>
                </a:cubicBezTo>
                <a:cubicBezTo>
                  <a:pt x="1299" y="188"/>
                  <a:pt x="1299" y="188"/>
                  <a:pt x="1299" y="188"/>
                </a:cubicBezTo>
                <a:cubicBezTo>
                  <a:pt x="1299" y="183"/>
                  <a:pt x="1299" y="183"/>
                  <a:pt x="1299" y="183"/>
                </a:cubicBezTo>
                <a:moveTo>
                  <a:pt x="1299" y="183"/>
                </a:moveTo>
                <a:cubicBezTo>
                  <a:pt x="1299" y="188"/>
                  <a:pt x="1299" y="188"/>
                  <a:pt x="1299" y="188"/>
                </a:cubicBezTo>
                <a:cubicBezTo>
                  <a:pt x="1299" y="183"/>
                  <a:pt x="1299" y="183"/>
                  <a:pt x="1299" y="183"/>
                </a:cubicBezTo>
                <a:moveTo>
                  <a:pt x="1228" y="182"/>
                </a:moveTo>
                <a:cubicBezTo>
                  <a:pt x="1226" y="185"/>
                  <a:pt x="1226" y="185"/>
                  <a:pt x="1226" y="185"/>
                </a:cubicBezTo>
                <a:cubicBezTo>
                  <a:pt x="1231" y="186"/>
                  <a:pt x="1231" y="186"/>
                  <a:pt x="1231" y="186"/>
                </a:cubicBezTo>
                <a:cubicBezTo>
                  <a:pt x="1234" y="194"/>
                  <a:pt x="1234" y="194"/>
                  <a:pt x="1234" y="194"/>
                </a:cubicBezTo>
                <a:cubicBezTo>
                  <a:pt x="1239" y="194"/>
                  <a:pt x="1239" y="194"/>
                  <a:pt x="1239" y="194"/>
                </a:cubicBezTo>
                <a:cubicBezTo>
                  <a:pt x="1234" y="189"/>
                  <a:pt x="1234" y="187"/>
                  <a:pt x="1228" y="182"/>
                </a:cubicBezTo>
                <a:moveTo>
                  <a:pt x="1218" y="180"/>
                </a:moveTo>
                <a:cubicBezTo>
                  <a:pt x="1218" y="189"/>
                  <a:pt x="1218" y="189"/>
                  <a:pt x="1218" y="189"/>
                </a:cubicBezTo>
                <a:cubicBezTo>
                  <a:pt x="1223" y="185"/>
                  <a:pt x="1223" y="185"/>
                  <a:pt x="1223" y="185"/>
                </a:cubicBezTo>
                <a:cubicBezTo>
                  <a:pt x="1218" y="180"/>
                  <a:pt x="1218" y="180"/>
                  <a:pt x="1218" y="180"/>
                </a:cubicBezTo>
                <a:moveTo>
                  <a:pt x="432" y="166"/>
                </a:moveTo>
                <a:cubicBezTo>
                  <a:pt x="430" y="168"/>
                  <a:pt x="430" y="168"/>
                  <a:pt x="430" y="168"/>
                </a:cubicBezTo>
                <a:cubicBezTo>
                  <a:pt x="432" y="168"/>
                  <a:pt x="432" y="168"/>
                  <a:pt x="432" y="168"/>
                </a:cubicBezTo>
                <a:cubicBezTo>
                  <a:pt x="432" y="166"/>
                  <a:pt x="432" y="166"/>
                  <a:pt x="432" y="166"/>
                </a:cubicBezTo>
                <a:moveTo>
                  <a:pt x="1299" y="166"/>
                </a:moveTo>
                <a:cubicBezTo>
                  <a:pt x="1290" y="171"/>
                  <a:pt x="1290" y="171"/>
                  <a:pt x="1290" y="171"/>
                </a:cubicBezTo>
                <a:cubicBezTo>
                  <a:pt x="1293" y="179"/>
                  <a:pt x="1293" y="179"/>
                  <a:pt x="1293" y="179"/>
                </a:cubicBezTo>
                <a:cubicBezTo>
                  <a:pt x="1291" y="183"/>
                  <a:pt x="1291" y="183"/>
                  <a:pt x="1291" y="183"/>
                </a:cubicBezTo>
                <a:cubicBezTo>
                  <a:pt x="1291" y="188"/>
                  <a:pt x="1291" y="188"/>
                  <a:pt x="1291" y="188"/>
                </a:cubicBezTo>
                <a:cubicBezTo>
                  <a:pt x="1294" y="183"/>
                  <a:pt x="1294" y="183"/>
                  <a:pt x="1294" y="183"/>
                </a:cubicBezTo>
                <a:cubicBezTo>
                  <a:pt x="1299" y="183"/>
                  <a:pt x="1299" y="183"/>
                  <a:pt x="1299" y="183"/>
                </a:cubicBezTo>
                <a:cubicBezTo>
                  <a:pt x="1296" y="174"/>
                  <a:pt x="1296" y="174"/>
                  <a:pt x="1296" y="174"/>
                </a:cubicBezTo>
                <a:cubicBezTo>
                  <a:pt x="1302" y="174"/>
                  <a:pt x="1302" y="174"/>
                  <a:pt x="1302" y="174"/>
                </a:cubicBezTo>
                <a:cubicBezTo>
                  <a:pt x="1299" y="166"/>
                  <a:pt x="1299" y="166"/>
                  <a:pt x="1299" y="166"/>
                </a:cubicBezTo>
                <a:moveTo>
                  <a:pt x="440" y="163"/>
                </a:moveTo>
                <a:cubicBezTo>
                  <a:pt x="435" y="166"/>
                  <a:pt x="435" y="166"/>
                  <a:pt x="435" y="166"/>
                </a:cubicBezTo>
                <a:cubicBezTo>
                  <a:pt x="435" y="171"/>
                  <a:pt x="435" y="171"/>
                  <a:pt x="435" y="171"/>
                </a:cubicBezTo>
                <a:cubicBezTo>
                  <a:pt x="438" y="171"/>
                  <a:pt x="438" y="171"/>
                  <a:pt x="438" y="171"/>
                </a:cubicBezTo>
                <a:cubicBezTo>
                  <a:pt x="440" y="163"/>
                  <a:pt x="440" y="163"/>
                  <a:pt x="440" y="163"/>
                </a:cubicBezTo>
                <a:moveTo>
                  <a:pt x="1301" y="162"/>
                </a:moveTo>
                <a:cubicBezTo>
                  <a:pt x="1299" y="166"/>
                  <a:pt x="1299" y="166"/>
                  <a:pt x="1299" y="166"/>
                </a:cubicBezTo>
                <a:cubicBezTo>
                  <a:pt x="1302" y="174"/>
                  <a:pt x="1302" y="174"/>
                  <a:pt x="1302" y="174"/>
                </a:cubicBezTo>
                <a:cubicBezTo>
                  <a:pt x="1313" y="170"/>
                  <a:pt x="1313" y="170"/>
                  <a:pt x="1313" y="170"/>
                </a:cubicBezTo>
                <a:cubicBezTo>
                  <a:pt x="1301" y="162"/>
                  <a:pt x="1301" y="162"/>
                  <a:pt x="1301" y="162"/>
                </a:cubicBezTo>
                <a:moveTo>
                  <a:pt x="400" y="160"/>
                </a:moveTo>
                <a:cubicBezTo>
                  <a:pt x="400" y="160"/>
                  <a:pt x="400" y="160"/>
                  <a:pt x="400" y="160"/>
                </a:cubicBezTo>
                <a:moveTo>
                  <a:pt x="427" y="157"/>
                </a:moveTo>
                <a:cubicBezTo>
                  <a:pt x="425" y="160"/>
                  <a:pt x="425" y="160"/>
                  <a:pt x="425" y="160"/>
                </a:cubicBezTo>
                <a:cubicBezTo>
                  <a:pt x="430" y="160"/>
                  <a:pt x="430" y="160"/>
                  <a:pt x="430" y="160"/>
                </a:cubicBezTo>
                <a:cubicBezTo>
                  <a:pt x="427" y="157"/>
                  <a:pt x="427" y="157"/>
                  <a:pt x="427" y="157"/>
                </a:cubicBezTo>
                <a:moveTo>
                  <a:pt x="362" y="143"/>
                </a:moveTo>
                <a:cubicBezTo>
                  <a:pt x="362" y="143"/>
                  <a:pt x="362" y="143"/>
                  <a:pt x="362" y="143"/>
                </a:cubicBezTo>
                <a:moveTo>
                  <a:pt x="1307" y="143"/>
                </a:moveTo>
                <a:cubicBezTo>
                  <a:pt x="1305" y="146"/>
                  <a:pt x="1305" y="146"/>
                  <a:pt x="1305" y="146"/>
                </a:cubicBezTo>
                <a:cubicBezTo>
                  <a:pt x="1307" y="143"/>
                  <a:pt x="1307" y="143"/>
                  <a:pt x="1307" y="143"/>
                </a:cubicBezTo>
                <a:moveTo>
                  <a:pt x="1294" y="137"/>
                </a:moveTo>
                <a:cubicBezTo>
                  <a:pt x="1294" y="137"/>
                  <a:pt x="1294" y="137"/>
                  <a:pt x="1294" y="137"/>
                </a:cubicBezTo>
                <a:moveTo>
                  <a:pt x="1302" y="126"/>
                </a:moveTo>
                <a:cubicBezTo>
                  <a:pt x="1296" y="131"/>
                  <a:pt x="1296" y="131"/>
                  <a:pt x="1296" y="131"/>
                </a:cubicBezTo>
                <a:cubicBezTo>
                  <a:pt x="1294" y="137"/>
                  <a:pt x="1294" y="137"/>
                  <a:pt x="1294" y="137"/>
                </a:cubicBezTo>
                <a:cubicBezTo>
                  <a:pt x="1299" y="134"/>
                  <a:pt x="1299" y="134"/>
                  <a:pt x="1299" y="134"/>
                </a:cubicBezTo>
                <a:cubicBezTo>
                  <a:pt x="1299" y="157"/>
                  <a:pt x="1299" y="157"/>
                  <a:pt x="1299" y="157"/>
                </a:cubicBezTo>
                <a:cubicBezTo>
                  <a:pt x="1305" y="157"/>
                  <a:pt x="1305" y="157"/>
                  <a:pt x="1305" y="157"/>
                </a:cubicBezTo>
                <a:cubicBezTo>
                  <a:pt x="1305" y="146"/>
                  <a:pt x="1305" y="146"/>
                  <a:pt x="1305" y="146"/>
                </a:cubicBezTo>
                <a:cubicBezTo>
                  <a:pt x="1307" y="143"/>
                  <a:pt x="1307" y="143"/>
                  <a:pt x="1307" y="143"/>
                </a:cubicBezTo>
                <a:cubicBezTo>
                  <a:pt x="1305" y="129"/>
                  <a:pt x="1305" y="129"/>
                  <a:pt x="1305" y="129"/>
                </a:cubicBezTo>
                <a:cubicBezTo>
                  <a:pt x="1302" y="129"/>
                  <a:pt x="1301" y="132"/>
                  <a:pt x="1301" y="135"/>
                </a:cubicBezTo>
                <a:cubicBezTo>
                  <a:pt x="1301" y="135"/>
                  <a:pt x="1301" y="135"/>
                  <a:pt x="1301" y="135"/>
                </a:cubicBezTo>
                <a:cubicBezTo>
                  <a:pt x="1301" y="132"/>
                  <a:pt x="1302" y="129"/>
                  <a:pt x="1305" y="129"/>
                </a:cubicBezTo>
                <a:cubicBezTo>
                  <a:pt x="1302" y="126"/>
                  <a:pt x="1302" y="126"/>
                  <a:pt x="1302" y="126"/>
                </a:cubicBezTo>
                <a:moveTo>
                  <a:pt x="405" y="123"/>
                </a:moveTo>
                <a:cubicBezTo>
                  <a:pt x="405" y="123"/>
                  <a:pt x="405" y="123"/>
                  <a:pt x="405" y="123"/>
                </a:cubicBezTo>
                <a:moveTo>
                  <a:pt x="1375" y="123"/>
                </a:moveTo>
                <a:cubicBezTo>
                  <a:pt x="1372" y="125"/>
                  <a:pt x="1372" y="125"/>
                  <a:pt x="1372" y="125"/>
                </a:cubicBezTo>
                <a:cubicBezTo>
                  <a:pt x="1370" y="129"/>
                  <a:pt x="1370" y="129"/>
                  <a:pt x="1370" y="129"/>
                </a:cubicBezTo>
                <a:cubicBezTo>
                  <a:pt x="1373" y="126"/>
                  <a:pt x="1373" y="126"/>
                  <a:pt x="1373" y="126"/>
                </a:cubicBezTo>
                <a:cubicBezTo>
                  <a:pt x="1375" y="123"/>
                  <a:pt x="1375" y="123"/>
                  <a:pt x="1375" y="123"/>
                </a:cubicBezTo>
                <a:moveTo>
                  <a:pt x="196" y="111"/>
                </a:moveTo>
                <a:cubicBezTo>
                  <a:pt x="190" y="111"/>
                  <a:pt x="190" y="111"/>
                  <a:pt x="190" y="111"/>
                </a:cubicBezTo>
                <a:cubicBezTo>
                  <a:pt x="197" y="121"/>
                  <a:pt x="198" y="116"/>
                  <a:pt x="201" y="126"/>
                </a:cubicBezTo>
                <a:cubicBezTo>
                  <a:pt x="207" y="126"/>
                  <a:pt x="207" y="126"/>
                  <a:pt x="207" y="126"/>
                </a:cubicBezTo>
                <a:cubicBezTo>
                  <a:pt x="196" y="111"/>
                  <a:pt x="196" y="111"/>
                  <a:pt x="196" y="111"/>
                </a:cubicBezTo>
                <a:moveTo>
                  <a:pt x="95" y="109"/>
                </a:moveTo>
                <a:cubicBezTo>
                  <a:pt x="93" y="111"/>
                  <a:pt x="93" y="111"/>
                  <a:pt x="93" y="111"/>
                </a:cubicBezTo>
                <a:cubicBezTo>
                  <a:pt x="95" y="111"/>
                  <a:pt x="95" y="111"/>
                  <a:pt x="95" y="111"/>
                </a:cubicBezTo>
                <a:cubicBezTo>
                  <a:pt x="95" y="109"/>
                  <a:pt x="95" y="109"/>
                  <a:pt x="95" y="109"/>
                </a:cubicBezTo>
                <a:moveTo>
                  <a:pt x="185" y="106"/>
                </a:moveTo>
                <a:cubicBezTo>
                  <a:pt x="188" y="109"/>
                  <a:pt x="188" y="109"/>
                  <a:pt x="188" y="109"/>
                </a:cubicBezTo>
                <a:cubicBezTo>
                  <a:pt x="190" y="111"/>
                  <a:pt x="190" y="111"/>
                  <a:pt x="190" y="111"/>
                </a:cubicBezTo>
                <a:cubicBezTo>
                  <a:pt x="188" y="109"/>
                  <a:pt x="188" y="109"/>
                  <a:pt x="188" y="109"/>
                </a:cubicBezTo>
                <a:cubicBezTo>
                  <a:pt x="185" y="106"/>
                  <a:pt x="185" y="106"/>
                  <a:pt x="185" y="106"/>
                </a:cubicBezTo>
                <a:moveTo>
                  <a:pt x="1337" y="100"/>
                </a:moveTo>
                <a:cubicBezTo>
                  <a:pt x="1340" y="103"/>
                  <a:pt x="1340" y="103"/>
                  <a:pt x="1340" y="103"/>
                </a:cubicBezTo>
                <a:cubicBezTo>
                  <a:pt x="1337" y="100"/>
                  <a:pt x="1337" y="100"/>
                  <a:pt x="1337" y="100"/>
                </a:cubicBezTo>
                <a:moveTo>
                  <a:pt x="1386" y="100"/>
                </a:moveTo>
                <a:cubicBezTo>
                  <a:pt x="1383" y="103"/>
                  <a:pt x="1383" y="103"/>
                  <a:pt x="1383" y="103"/>
                </a:cubicBezTo>
                <a:cubicBezTo>
                  <a:pt x="1386" y="100"/>
                  <a:pt x="1386" y="100"/>
                  <a:pt x="1386" y="100"/>
                </a:cubicBezTo>
                <a:moveTo>
                  <a:pt x="182" y="99"/>
                </a:moveTo>
                <a:cubicBezTo>
                  <a:pt x="169" y="103"/>
                  <a:pt x="169" y="103"/>
                  <a:pt x="169" y="103"/>
                </a:cubicBezTo>
                <a:cubicBezTo>
                  <a:pt x="171" y="106"/>
                  <a:pt x="171" y="106"/>
                  <a:pt x="171" y="106"/>
                </a:cubicBezTo>
                <a:cubicBezTo>
                  <a:pt x="185" y="106"/>
                  <a:pt x="185" y="106"/>
                  <a:pt x="185" y="106"/>
                </a:cubicBezTo>
                <a:cubicBezTo>
                  <a:pt x="182" y="99"/>
                  <a:pt x="182" y="99"/>
                  <a:pt x="182" y="99"/>
                </a:cubicBezTo>
                <a:moveTo>
                  <a:pt x="125" y="97"/>
                </a:moveTo>
                <a:cubicBezTo>
                  <a:pt x="123" y="100"/>
                  <a:pt x="123" y="100"/>
                  <a:pt x="123" y="100"/>
                </a:cubicBezTo>
                <a:cubicBezTo>
                  <a:pt x="125" y="97"/>
                  <a:pt x="125" y="97"/>
                  <a:pt x="125" y="97"/>
                </a:cubicBezTo>
                <a:moveTo>
                  <a:pt x="1381" y="100"/>
                </a:moveTo>
                <a:cubicBezTo>
                  <a:pt x="1383" y="97"/>
                  <a:pt x="1383" y="97"/>
                  <a:pt x="1383" y="97"/>
                </a:cubicBezTo>
                <a:cubicBezTo>
                  <a:pt x="1381" y="100"/>
                  <a:pt x="1381" y="100"/>
                  <a:pt x="1381" y="100"/>
                </a:cubicBezTo>
                <a:moveTo>
                  <a:pt x="1386" y="97"/>
                </a:moveTo>
                <a:cubicBezTo>
                  <a:pt x="1383" y="97"/>
                  <a:pt x="1383" y="97"/>
                  <a:pt x="1383" y="97"/>
                </a:cubicBezTo>
                <a:cubicBezTo>
                  <a:pt x="1381" y="100"/>
                  <a:pt x="1381" y="100"/>
                  <a:pt x="1381" y="100"/>
                </a:cubicBezTo>
                <a:cubicBezTo>
                  <a:pt x="1374" y="102"/>
                  <a:pt x="1356" y="111"/>
                  <a:pt x="1356" y="120"/>
                </a:cubicBezTo>
                <a:cubicBezTo>
                  <a:pt x="1356" y="123"/>
                  <a:pt x="1356" y="123"/>
                  <a:pt x="1356" y="123"/>
                </a:cubicBezTo>
                <a:cubicBezTo>
                  <a:pt x="1356" y="131"/>
                  <a:pt x="1357" y="131"/>
                  <a:pt x="1360" y="138"/>
                </a:cubicBezTo>
                <a:cubicBezTo>
                  <a:pt x="1370" y="129"/>
                  <a:pt x="1370" y="129"/>
                  <a:pt x="1370" y="129"/>
                </a:cubicBezTo>
                <a:cubicBezTo>
                  <a:pt x="1372" y="125"/>
                  <a:pt x="1372" y="125"/>
                  <a:pt x="1372" y="125"/>
                </a:cubicBezTo>
                <a:cubicBezTo>
                  <a:pt x="1375" y="123"/>
                  <a:pt x="1375" y="123"/>
                  <a:pt x="1375" y="123"/>
                </a:cubicBezTo>
                <a:cubicBezTo>
                  <a:pt x="1381" y="123"/>
                  <a:pt x="1381" y="123"/>
                  <a:pt x="1381" y="123"/>
                </a:cubicBezTo>
                <a:cubicBezTo>
                  <a:pt x="1381" y="117"/>
                  <a:pt x="1381" y="117"/>
                  <a:pt x="1381" y="117"/>
                </a:cubicBezTo>
                <a:cubicBezTo>
                  <a:pt x="1384" y="112"/>
                  <a:pt x="1384" y="112"/>
                  <a:pt x="1384" y="112"/>
                </a:cubicBezTo>
                <a:cubicBezTo>
                  <a:pt x="1381" y="117"/>
                  <a:pt x="1381" y="117"/>
                  <a:pt x="1381" y="117"/>
                </a:cubicBezTo>
                <a:cubicBezTo>
                  <a:pt x="1389" y="117"/>
                  <a:pt x="1389" y="117"/>
                  <a:pt x="1389" y="117"/>
                </a:cubicBezTo>
                <a:cubicBezTo>
                  <a:pt x="1383" y="106"/>
                  <a:pt x="1383" y="106"/>
                  <a:pt x="1383" y="106"/>
                </a:cubicBezTo>
                <a:cubicBezTo>
                  <a:pt x="1381" y="106"/>
                  <a:pt x="1381" y="106"/>
                  <a:pt x="1381" y="106"/>
                </a:cubicBezTo>
                <a:cubicBezTo>
                  <a:pt x="1383" y="106"/>
                  <a:pt x="1383" y="106"/>
                  <a:pt x="1383" y="106"/>
                </a:cubicBezTo>
                <a:cubicBezTo>
                  <a:pt x="1383" y="103"/>
                  <a:pt x="1383" y="103"/>
                  <a:pt x="1383" y="103"/>
                </a:cubicBezTo>
                <a:cubicBezTo>
                  <a:pt x="1381" y="106"/>
                  <a:pt x="1381" y="106"/>
                  <a:pt x="1381" y="106"/>
                </a:cubicBezTo>
                <a:cubicBezTo>
                  <a:pt x="1383" y="103"/>
                  <a:pt x="1383" y="103"/>
                  <a:pt x="1383" y="103"/>
                </a:cubicBezTo>
                <a:cubicBezTo>
                  <a:pt x="1386" y="100"/>
                  <a:pt x="1386" y="100"/>
                  <a:pt x="1386" y="100"/>
                </a:cubicBezTo>
                <a:cubicBezTo>
                  <a:pt x="1386" y="97"/>
                  <a:pt x="1386" y="97"/>
                  <a:pt x="1386" y="97"/>
                </a:cubicBezTo>
                <a:moveTo>
                  <a:pt x="1389" y="94"/>
                </a:moveTo>
                <a:cubicBezTo>
                  <a:pt x="1386" y="97"/>
                  <a:pt x="1386" y="97"/>
                  <a:pt x="1386" y="97"/>
                </a:cubicBezTo>
                <a:cubicBezTo>
                  <a:pt x="1386" y="100"/>
                  <a:pt x="1386" y="100"/>
                  <a:pt x="1386" y="100"/>
                </a:cubicBezTo>
                <a:cubicBezTo>
                  <a:pt x="1394" y="97"/>
                  <a:pt x="1394" y="97"/>
                  <a:pt x="1394" y="97"/>
                </a:cubicBezTo>
                <a:cubicBezTo>
                  <a:pt x="1389" y="94"/>
                  <a:pt x="1389" y="94"/>
                  <a:pt x="1389" y="94"/>
                </a:cubicBezTo>
                <a:moveTo>
                  <a:pt x="405" y="89"/>
                </a:moveTo>
                <a:cubicBezTo>
                  <a:pt x="400" y="89"/>
                  <a:pt x="400" y="89"/>
                  <a:pt x="400" y="89"/>
                </a:cubicBezTo>
                <a:cubicBezTo>
                  <a:pt x="400" y="94"/>
                  <a:pt x="400" y="94"/>
                  <a:pt x="400" y="94"/>
                </a:cubicBezTo>
                <a:cubicBezTo>
                  <a:pt x="405" y="94"/>
                  <a:pt x="405" y="94"/>
                  <a:pt x="405" y="94"/>
                </a:cubicBezTo>
                <a:cubicBezTo>
                  <a:pt x="405" y="89"/>
                  <a:pt x="405" y="89"/>
                  <a:pt x="405" y="89"/>
                </a:cubicBezTo>
                <a:moveTo>
                  <a:pt x="1438" y="89"/>
                </a:moveTo>
                <a:cubicBezTo>
                  <a:pt x="1432" y="91"/>
                  <a:pt x="1432" y="91"/>
                  <a:pt x="1432" y="91"/>
                </a:cubicBezTo>
                <a:cubicBezTo>
                  <a:pt x="1438" y="89"/>
                  <a:pt x="1438" y="89"/>
                  <a:pt x="1438" y="89"/>
                </a:cubicBezTo>
                <a:moveTo>
                  <a:pt x="1446" y="89"/>
                </a:moveTo>
                <a:cubicBezTo>
                  <a:pt x="1440" y="89"/>
                  <a:pt x="1440" y="89"/>
                  <a:pt x="1440" y="89"/>
                </a:cubicBezTo>
                <a:cubicBezTo>
                  <a:pt x="1446" y="89"/>
                  <a:pt x="1446" y="89"/>
                  <a:pt x="1446" y="89"/>
                </a:cubicBezTo>
                <a:moveTo>
                  <a:pt x="449" y="82"/>
                </a:moveTo>
                <a:cubicBezTo>
                  <a:pt x="449" y="89"/>
                  <a:pt x="449" y="89"/>
                  <a:pt x="449" y="89"/>
                </a:cubicBezTo>
                <a:cubicBezTo>
                  <a:pt x="449" y="91"/>
                  <a:pt x="450" y="92"/>
                  <a:pt x="452" y="92"/>
                </a:cubicBezTo>
                <a:cubicBezTo>
                  <a:pt x="456" y="92"/>
                  <a:pt x="464" y="87"/>
                  <a:pt x="465" y="86"/>
                </a:cubicBezTo>
                <a:cubicBezTo>
                  <a:pt x="462" y="83"/>
                  <a:pt x="462" y="83"/>
                  <a:pt x="462" y="83"/>
                </a:cubicBezTo>
                <a:cubicBezTo>
                  <a:pt x="460" y="86"/>
                  <a:pt x="460" y="86"/>
                  <a:pt x="460" y="86"/>
                </a:cubicBezTo>
                <a:cubicBezTo>
                  <a:pt x="449" y="82"/>
                  <a:pt x="449" y="82"/>
                  <a:pt x="449" y="82"/>
                </a:cubicBezTo>
                <a:moveTo>
                  <a:pt x="397" y="80"/>
                </a:moveTo>
                <a:cubicBezTo>
                  <a:pt x="392" y="83"/>
                  <a:pt x="392" y="83"/>
                  <a:pt x="392" y="83"/>
                </a:cubicBezTo>
                <a:cubicBezTo>
                  <a:pt x="389" y="92"/>
                  <a:pt x="389" y="92"/>
                  <a:pt x="389" y="92"/>
                </a:cubicBezTo>
                <a:cubicBezTo>
                  <a:pt x="400" y="86"/>
                  <a:pt x="400" y="86"/>
                  <a:pt x="400" y="86"/>
                </a:cubicBezTo>
                <a:cubicBezTo>
                  <a:pt x="397" y="80"/>
                  <a:pt x="397" y="80"/>
                  <a:pt x="397" y="80"/>
                </a:cubicBezTo>
                <a:moveTo>
                  <a:pt x="419" y="80"/>
                </a:moveTo>
                <a:cubicBezTo>
                  <a:pt x="411" y="80"/>
                  <a:pt x="411" y="80"/>
                  <a:pt x="411" y="80"/>
                </a:cubicBezTo>
                <a:cubicBezTo>
                  <a:pt x="419" y="80"/>
                  <a:pt x="419" y="80"/>
                  <a:pt x="419" y="80"/>
                </a:cubicBezTo>
                <a:moveTo>
                  <a:pt x="389" y="77"/>
                </a:moveTo>
                <a:cubicBezTo>
                  <a:pt x="383" y="86"/>
                  <a:pt x="383" y="86"/>
                  <a:pt x="383" y="86"/>
                </a:cubicBezTo>
                <a:cubicBezTo>
                  <a:pt x="392" y="83"/>
                  <a:pt x="392" y="83"/>
                  <a:pt x="392" y="83"/>
                </a:cubicBezTo>
                <a:cubicBezTo>
                  <a:pt x="397" y="80"/>
                  <a:pt x="397" y="80"/>
                  <a:pt x="397" y="80"/>
                </a:cubicBezTo>
                <a:cubicBezTo>
                  <a:pt x="389" y="77"/>
                  <a:pt x="389" y="77"/>
                  <a:pt x="389" y="77"/>
                </a:cubicBezTo>
                <a:moveTo>
                  <a:pt x="419" y="77"/>
                </a:moveTo>
                <a:cubicBezTo>
                  <a:pt x="419" y="77"/>
                  <a:pt x="419" y="77"/>
                  <a:pt x="419" y="77"/>
                </a:cubicBezTo>
                <a:cubicBezTo>
                  <a:pt x="413" y="77"/>
                  <a:pt x="413" y="77"/>
                  <a:pt x="413" y="77"/>
                </a:cubicBezTo>
                <a:cubicBezTo>
                  <a:pt x="411" y="80"/>
                  <a:pt x="411" y="80"/>
                  <a:pt x="411" y="80"/>
                </a:cubicBezTo>
                <a:cubicBezTo>
                  <a:pt x="419" y="80"/>
                  <a:pt x="419" y="80"/>
                  <a:pt x="419" y="80"/>
                </a:cubicBezTo>
                <a:cubicBezTo>
                  <a:pt x="419" y="77"/>
                  <a:pt x="419" y="77"/>
                  <a:pt x="419" y="77"/>
                </a:cubicBezTo>
                <a:moveTo>
                  <a:pt x="419" y="77"/>
                </a:moveTo>
                <a:cubicBezTo>
                  <a:pt x="413" y="77"/>
                  <a:pt x="413" y="77"/>
                  <a:pt x="413" y="77"/>
                </a:cubicBezTo>
                <a:cubicBezTo>
                  <a:pt x="419" y="77"/>
                  <a:pt x="419" y="77"/>
                  <a:pt x="419" y="77"/>
                </a:cubicBezTo>
                <a:moveTo>
                  <a:pt x="421" y="77"/>
                </a:moveTo>
                <a:cubicBezTo>
                  <a:pt x="419" y="77"/>
                  <a:pt x="419" y="77"/>
                  <a:pt x="419" y="77"/>
                </a:cubicBezTo>
                <a:cubicBezTo>
                  <a:pt x="419" y="80"/>
                  <a:pt x="419" y="80"/>
                  <a:pt x="419" y="80"/>
                </a:cubicBezTo>
                <a:cubicBezTo>
                  <a:pt x="421" y="80"/>
                  <a:pt x="421" y="80"/>
                  <a:pt x="421" y="80"/>
                </a:cubicBezTo>
                <a:cubicBezTo>
                  <a:pt x="421" y="77"/>
                  <a:pt x="421" y="77"/>
                  <a:pt x="421" y="77"/>
                </a:cubicBezTo>
                <a:moveTo>
                  <a:pt x="250" y="74"/>
                </a:moveTo>
                <a:cubicBezTo>
                  <a:pt x="245" y="77"/>
                  <a:pt x="245" y="77"/>
                  <a:pt x="245" y="77"/>
                </a:cubicBezTo>
                <a:cubicBezTo>
                  <a:pt x="250" y="74"/>
                  <a:pt x="250" y="74"/>
                  <a:pt x="250" y="74"/>
                </a:cubicBezTo>
                <a:moveTo>
                  <a:pt x="34" y="74"/>
                </a:moveTo>
                <a:cubicBezTo>
                  <a:pt x="34" y="74"/>
                  <a:pt x="35" y="74"/>
                  <a:pt x="36" y="74"/>
                </a:cubicBezTo>
                <a:cubicBezTo>
                  <a:pt x="35" y="74"/>
                  <a:pt x="34" y="74"/>
                  <a:pt x="34" y="74"/>
                </a:cubicBezTo>
                <a:moveTo>
                  <a:pt x="36" y="73"/>
                </a:moveTo>
                <a:cubicBezTo>
                  <a:pt x="36" y="74"/>
                  <a:pt x="36" y="74"/>
                  <a:pt x="36" y="74"/>
                </a:cubicBezTo>
                <a:cubicBezTo>
                  <a:pt x="36" y="73"/>
                  <a:pt x="36" y="73"/>
                  <a:pt x="36" y="73"/>
                </a:cubicBezTo>
                <a:moveTo>
                  <a:pt x="430" y="72"/>
                </a:moveTo>
                <a:cubicBezTo>
                  <a:pt x="421" y="77"/>
                  <a:pt x="421" y="77"/>
                  <a:pt x="421" y="77"/>
                </a:cubicBezTo>
                <a:cubicBezTo>
                  <a:pt x="421" y="80"/>
                  <a:pt x="421" y="80"/>
                  <a:pt x="421" y="80"/>
                </a:cubicBezTo>
                <a:cubicBezTo>
                  <a:pt x="430" y="80"/>
                  <a:pt x="430" y="80"/>
                  <a:pt x="430" y="80"/>
                </a:cubicBezTo>
                <a:cubicBezTo>
                  <a:pt x="430" y="72"/>
                  <a:pt x="430" y="72"/>
                  <a:pt x="430" y="72"/>
                </a:cubicBezTo>
                <a:moveTo>
                  <a:pt x="383" y="69"/>
                </a:moveTo>
                <a:cubicBezTo>
                  <a:pt x="373" y="74"/>
                  <a:pt x="373" y="74"/>
                  <a:pt x="373" y="74"/>
                </a:cubicBezTo>
                <a:cubicBezTo>
                  <a:pt x="373" y="77"/>
                  <a:pt x="373" y="77"/>
                  <a:pt x="373" y="77"/>
                </a:cubicBezTo>
                <a:cubicBezTo>
                  <a:pt x="378" y="83"/>
                  <a:pt x="378" y="83"/>
                  <a:pt x="378" y="83"/>
                </a:cubicBezTo>
                <a:cubicBezTo>
                  <a:pt x="381" y="86"/>
                  <a:pt x="381" y="86"/>
                  <a:pt x="381" y="86"/>
                </a:cubicBezTo>
                <a:cubicBezTo>
                  <a:pt x="378" y="83"/>
                  <a:pt x="378" y="83"/>
                  <a:pt x="378" y="83"/>
                </a:cubicBezTo>
                <a:cubicBezTo>
                  <a:pt x="381" y="86"/>
                  <a:pt x="381" y="86"/>
                  <a:pt x="381" y="86"/>
                </a:cubicBezTo>
                <a:cubicBezTo>
                  <a:pt x="383" y="86"/>
                  <a:pt x="383" y="86"/>
                  <a:pt x="383" y="86"/>
                </a:cubicBezTo>
                <a:cubicBezTo>
                  <a:pt x="389" y="77"/>
                  <a:pt x="389" y="77"/>
                  <a:pt x="389" y="77"/>
                </a:cubicBezTo>
                <a:cubicBezTo>
                  <a:pt x="383" y="77"/>
                  <a:pt x="383" y="77"/>
                  <a:pt x="383" y="77"/>
                </a:cubicBezTo>
                <a:cubicBezTo>
                  <a:pt x="378" y="77"/>
                  <a:pt x="378" y="77"/>
                  <a:pt x="378" y="77"/>
                </a:cubicBezTo>
                <a:cubicBezTo>
                  <a:pt x="383" y="77"/>
                  <a:pt x="383" y="77"/>
                  <a:pt x="383" y="77"/>
                </a:cubicBezTo>
                <a:cubicBezTo>
                  <a:pt x="386" y="72"/>
                  <a:pt x="386" y="72"/>
                  <a:pt x="386" y="72"/>
                </a:cubicBezTo>
                <a:cubicBezTo>
                  <a:pt x="383" y="69"/>
                  <a:pt x="383" y="69"/>
                  <a:pt x="383" y="69"/>
                </a:cubicBezTo>
                <a:moveTo>
                  <a:pt x="28" y="74"/>
                </a:moveTo>
                <a:cubicBezTo>
                  <a:pt x="28" y="74"/>
                  <a:pt x="29" y="74"/>
                  <a:pt x="29" y="74"/>
                </a:cubicBezTo>
                <a:cubicBezTo>
                  <a:pt x="29" y="74"/>
                  <a:pt x="30" y="74"/>
                  <a:pt x="30" y="74"/>
                </a:cubicBezTo>
                <a:cubicBezTo>
                  <a:pt x="30" y="74"/>
                  <a:pt x="29" y="74"/>
                  <a:pt x="29" y="74"/>
                </a:cubicBezTo>
                <a:cubicBezTo>
                  <a:pt x="29" y="74"/>
                  <a:pt x="28" y="74"/>
                  <a:pt x="28" y="74"/>
                </a:cubicBezTo>
                <a:moveTo>
                  <a:pt x="0" y="63"/>
                </a:moveTo>
                <a:cubicBezTo>
                  <a:pt x="0" y="72"/>
                  <a:pt x="0" y="72"/>
                  <a:pt x="0" y="72"/>
                </a:cubicBezTo>
                <a:cubicBezTo>
                  <a:pt x="25" y="80"/>
                  <a:pt x="25" y="80"/>
                  <a:pt x="25" y="80"/>
                </a:cubicBezTo>
                <a:cubicBezTo>
                  <a:pt x="26" y="78"/>
                  <a:pt x="27" y="76"/>
                  <a:pt x="27" y="75"/>
                </a:cubicBezTo>
                <a:cubicBezTo>
                  <a:pt x="27" y="76"/>
                  <a:pt x="26" y="78"/>
                  <a:pt x="25" y="80"/>
                </a:cubicBezTo>
                <a:cubicBezTo>
                  <a:pt x="34" y="74"/>
                  <a:pt x="34" y="74"/>
                  <a:pt x="34" y="74"/>
                </a:cubicBezTo>
                <a:cubicBezTo>
                  <a:pt x="34" y="74"/>
                  <a:pt x="34" y="74"/>
                  <a:pt x="34" y="74"/>
                </a:cubicBezTo>
                <a:cubicBezTo>
                  <a:pt x="34" y="74"/>
                  <a:pt x="34" y="74"/>
                  <a:pt x="34" y="74"/>
                </a:cubicBezTo>
                <a:cubicBezTo>
                  <a:pt x="36" y="73"/>
                  <a:pt x="36" y="73"/>
                  <a:pt x="36" y="73"/>
                </a:cubicBezTo>
                <a:cubicBezTo>
                  <a:pt x="38" y="72"/>
                  <a:pt x="38" y="72"/>
                  <a:pt x="38" y="72"/>
                </a:cubicBezTo>
                <a:cubicBezTo>
                  <a:pt x="35" y="70"/>
                  <a:pt x="35" y="69"/>
                  <a:pt x="30" y="69"/>
                </a:cubicBezTo>
                <a:cubicBezTo>
                  <a:pt x="29" y="69"/>
                  <a:pt x="28" y="69"/>
                  <a:pt x="27" y="69"/>
                </a:cubicBezTo>
                <a:cubicBezTo>
                  <a:pt x="20" y="69"/>
                  <a:pt x="24" y="69"/>
                  <a:pt x="22" y="72"/>
                </a:cubicBezTo>
                <a:cubicBezTo>
                  <a:pt x="22" y="72"/>
                  <a:pt x="22" y="72"/>
                  <a:pt x="22" y="72"/>
                </a:cubicBezTo>
                <a:cubicBezTo>
                  <a:pt x="16" y="67"/>
                  <a:pt x="16" y="67"/>
                  <a:pt x="16" y="67"/>
                </a:cubicBezTo>
                <a:cubicBezTo>
                  <a:pt x="0" y="63"/>
                  <a:pt x="0" y="63"/>
                  <a:pt x="0" y="63"/>
                </a:cubicBezTo>
                <a:moveTo>
                  <a:pt x="345" y="63"/>
                </a:moveTo>
                <a:cubicBezTo>
                  <a:pt x="340" y="66"/>
                  <a:pt x="340" y="66"/>
                  <a:pt x="340" y="66"/>
                </a:cubicBezTo>
                <a:cubicBezTo>
                  <a:pt x="345" y="63"/>
                  <a:pt x="345" y="63"/>
                  <a:pt x="345" y="63"/>
                </a:cubicBezTo>
                <a:moveTo>
                  <a:pt x="381" y="63"/>
                </a:moveTo>
                <a:cubicBezTo>
                  <a:pt x="378" y="66"/>
                  <a:pt x="378" y="66"/>
                  <a:pt x="378" y="66"/>
                </a:cubicBezTo>
                <a:cubicBezTo>
                  <a:pt x="375" y="69"/>
                  <a:pt x="375" y="69"/>
                  <a:pt x="375" y="69"/>
                </a:cubicBezTo>
                <a:cubicBezTo>
                  <a:pt x="378" y="66"/>
                  <a:pt x="378" y="66"/>
                  <a:pt x="378" y="66"/>
                </a:cubicBezTo>
                <a:cubicBezTo>
                  <a:pt x="381" y="63"/>
                  <a:pt x="381" y="63"/>
                  <a:pt x="381" y="63"/>
                </a:cubicBezTo>
                <a:moveTo>
                  <a:pt x="397" y="60"/>
                </a:moveTo>
                <a:cubicBezTo>
                  <a:pt x="397" y="60"/>
                  <a:pt x="397" y="60"/>
                  <a:pt x="397" y="60"/>
                </a:cubicBezTo>
                <a:moveTo>
                  <a:pt x="421" y="60"/>
                </a:moveTo>
                <a:cubicBezTo>
                  <a:pt x="413" y="63"/>
                  <a:pt x="413" y="63"/>
                  <a:pt x="413" y="63"/>
                </a:cubicBezTo>
                <a:cubicBezTo>
                  <a:pt x="413" y="69"/>
                  <a:pt x="413" y="69"/>
                  <a:pt x="413" y="69"/>
                </a:cubicBezTo>
                <a:cubicBezTo>
                  <a:pt x="421" y="69"/>
                  <a:pt x="421" y="69"/>
                  <a:pt x="421" y="69"/>
                </a:cubicBezTo>
                <a:cubicBezTo>
                  <a:pt x="421" y="63"/>
                  <a:pt x="421" y="63"/>
                  <a:pt x="421" y="63"/>
                </a:cubicBezTo>
                <a:cubicBezTo>
                  <a:pt x="427" y="63"/>
                  <a:pt x="427" y="63"/>
                  <a:pt x="427" y="63"/>
                </a:cubicBezTo>
                <a:cubicBezTo>
                  <a:pt x="421" y="60"/>
                  <a:pt x="421" y="60"/>
                  <a:pt x="421" y="60"/>
                </a:cubicBezTo>
                <a:moveTo>
                  <a:pt x="998" y="57"/>
                </a:moveTo>
                <a:cubicBezTo>
                  <a:pt x="998" y="57"/>
                  <a:pt x="998" y="57"/>
                  <a:pt x="998" y="57"/>
                </a:cubicBezTo>
                <a:cubicBezTo>
                  <a:pt x="998" y="57"/>
                  <a:pt x="998" y="57"/>
                  <a:pt x="998" y="57"/>
                </a:cubicBezTo>
                <a:moveTo>
                  <a:pt x="348" y="52"/>
                </a:moveTo>
                <a:cubicBezTo>
                  <a:pt x="351" y="54"/>
                  <a:pt x="351" y="54"/>
                  <a:pt x="351" y="54"/>
                </a:cubicBezTo>
                <a:cubicBezTo>
                  <a:pt x="348" y="52"/>
                  <a:pt x="348" y="52"/>
                  <a:pt x="348" y="52"/>
                </a:cubicBezTo>
                <a:moveTo>
                  <a:pt x="6" y="49"/>
                </a:moveTo>
                <a:cubicBezTo>
                  <a:pt x="0" y="49"/>
                  <a:pt x="0" y="49"/>
                  <a:pt x="0" y="49"/>
                </a:cubicBezTo>
                <a:cubicBezTo>
                  <a:pt x="0" y="54"/>
                  <a:pt x="0" y="54"/>
                  <a:pt x="0" y="54"/>
                </a:cubicBezTo>
                <a:cubicBezTo>
                  <a:pt x="6" y="54"/>
                  <a:pt x="6" y="54"/>
                  <a:pt x="6" y="54"/>
                </a:cubicBezTo>
                <a:cubicBezTo>
                  <a:pt x="6" y="49"/>
                  <a:pt x="6" y="49"/>
                  <a:pt x="6" y="49"/>
                </a:cubicBezTo>
                <a:moveTo>
                  <a:pt x="220" y="46"/>
                </a:moveTo>
                <a:cubicBezTo>
                  <a:pt x="220" y="46"/>
                  <a:pt x="220" y="46"/>
                  <a:pt x="220" y="46"/>
                </a:cubicBezTo>
                <a:cubicBezTo>
                  <a:pt x="220" y="49"/>
                  <a:pt x="220" y="49"/>
                  <a:pt x="220" y="49"/>
                </a:cubicBezTo>
                <a:cubicBezTo>
                  <a:pt x="220" y="46"/>
                  <a:pt x="220" y="46"/>
                  <a:pt x="220" y="46"/>
                </a:cubicBezTo>
                <a:moveTo>
                  <a:pt x="245" y="46"/>
                </a:moveTo>
                <a:cubicBezTo>
                  <a:pt x="239" y="46"/>
                  <a:pt x="239" y="46"/>
                  <a:pt x="239" y="46"/>
                </a:cubicBezTo>
                <a:cubicBezTo>
                  <a:pt x="237" y="52"/>
                  <a:pt x="237" y="52"/>
                  <a:pt x="237" y="52"/>
                </a:cubicBezTo>
                <a:cubicBezTo>
                  <a:pt x="242" y="48"/>
                  <a:pt x="242" y="48"/>
                  <a:pt x="242" y="48"/>
                </a:cubicBezTo>
                <a:cubicBezTo>
                  <a:pt x="250" y="54"/>
                  <a:pt x="250" y="54"/>
                  <a:pt x="250" y="54"/>
                </a:cubicBezTo>
                <a:cubicBezTo>
                  <a:pt x="245" y="46"/>
                  <a:pt x="245" y="46"/>
                  <a:pt x="245" y="46"/>
                </a:cubicBezTo>
                <a:moveTo>
                  <a:pt x="364" y="46"/>
                </a:moveTo>
                <a:cubicBezTo>
                  <a:pt x="364" y="46"/>
                  <a:pt x="364" y="46"/>
                  <a:pt x="364" y="46"/>
                </a:cubicBezTo>
                <a:moveTo>
                  <a:pt x="364" y="46"/>
                </a:moveTo>
                <a:cubicBezTo>
                  <a:pt x="364" y="46"/>
                  <a:pt x="364" y="46"/>
                  <a:pt x="364" y="46"/>
                </a:cubicBezTo>
                <a:moveTo>
                  <a:pt x="223" y="43"/>
                </a:moveTo>
                <a:cubicBezTo>
                  <a:pt x="220" y="46"/>
                  <a:pt x="220" y="46"/>
                  <a:pt x="220" y="46"/>
                </a:cubicBezTo>
                <a:cubicBezTo>
                  <a:pt x="223" y="43"/>
                  <a:pt x="223" y="43"/>
                  <a:pt x="223" y="43"/>
                </a:cubicBezTo>
                <a:moveTo>
                  <a:pt x="367" y="43"/>
                </a:moveTo>
                <a:cubicBezTo>
                  <a:pt x="364" y="46"/>
                  <a:pt x="364" y="46"/>
                  <a:pt x="364" y="46"/>
                </a:cubicBezTo>
                <a:cubicBezTo>
                  <a:pt x="367" y="43"/>
                  <a:pt x="367" y="43"/>
                  <a:pt x="367" y="43"/>
                </a:cubicBezTo>
                <a:moveTo>
                  <a:pt x="416" y="43"/>
                </a:moveTo>
                <a:cubicBezTo>
                  <a:pt x="419" y="46"/>
                  <a:pt x="419" y="46"/>
                  <a:pt x="419" y="46"/>
                </a:cubicBezTo>
                <a:cubicBezTo>
                  <a:pt x="421" y="49"/>
                  <a:pt x="421" y="49"/>
                  <a:pt x="421" y="49"/>
                </a:cubicBezTo>
                <a:cubicBezTo>
                  <a:pt x="427" y="52"/>
                  <a:pt x="427" y="52"/>
                  <a:pt x="427" y="52"/>
                </a:cubicBezTo>
                <a:cubicBezTo>
                  <a:pt x="421" y="49"/>
                  <a:pt x="421" y="49"/>
                  <a:pt x="421" y="49"/>
                </a:cubicBezTo>
                <a:cubicBezTo>
                  <a:pt x="419" y="46"/>
                  <a:pt x="419" y="46"/>
                  <a:pt x="419" y="46"/>
                </a:cubicBezTo>
                <a:cubicBezTo>
                  <a:pt x="416" y="43"/>
                  <a:pt x="416" y="43"/>
                  <a:pt x="416" y="43"/>
                </a:cubicBezTo>
                <a:moveTo>
                  <a:pt x="337" y="191"/>
                </a:moveTo>
                <a:cubicBezTo>
                  <a:pt x="340" y="191"/>
                  <a:pt x="340" y="191"/>
                  <a:pt x="340" y="191"/>
                </a:cubicBezTo>
                <a:cubicBezTo>
                  <a:pt x="337" y="191"/>
                  <a:pt x="337" y="191"/>
                  <a:pt x="337" y="191"/>
                </a:cubicBezTo>
                <a:moveTo>
                  <a:pt x="400" y="191"/>
                </a:moveTo>
                <a:cubicBezTo>
                  <a:pt x="400" y="191"/>
                  <a:pt x="400" y="191"/>
                  <a:pt x="400" y="191"/>
                </a:cubicBezTo>
                <a:moveTo>
                  <a:pt x="400" y="191"/>
                </a:moveTo>
                <a:cubicBezTo>
                  <a:pt x="400" y="191"/>
                  <a:pt x="400" y="191"/>
                  <a:pt x="400" y="191"/>
                </a:cubicBezTo>
                <a:moveTo>
                  <a:pt x="405" y="185"/>
                </a:moveTo>
                <a:cubicBezTo>
                  <a:pt x="405" y="185"/>
                  <a:pt x="405" y="185"/>
                  <a:pt x="405" y="185"/>
                </a:cubicBezTo>
                <a:moveTo>
                  <a:pt x="220" y="185"/>
                </a:moveTo>
                <a:cubicBezTo>
                  <a:pt x="220" y="185"/>
                  <a:pt x="220" y="185"/>
                  <a:pt x="220" y="185"/>
                </a:cubicBezTo>
                <a:cubicBezTo>
                  <a:pt x="220" y="185"/>
                  <a:pt x="220" y="185"/>
                  <a:pt x="220" y="185"/>
                </a:cubicBezTo>
                <a:moveTo>
                  <a:pt x="220" y="185"/>
                </a:moveTo>
                <a:cubicBezTo>
                  <a:pt x="220" y="185"/>
                  <a:pt x="220" y="185"/>
                  <a:pt x="220" y="185"/>
                </a:cubicBezTo>
                <a:cubicBezTo>
                  <a:pt x="220" y="185"/>
                  <a:pt x="220" y="185"/>
                  <a:pt x="220" y="185"/>
                </a:cubicBezTo>
                <a:moveTo>
                  <a:pt x="220" y="185"/>
                </a:moveTo>
                <a:cubicBezTo>
                  <a:pt x="220" y="185"/>
                  <a:pt x="220" y="185"/>
                  <a:pt x="220" y="184"/>
                </a:cubicBezTo>
                <a:cubicBezTo>
                  <a:pt x="220" y="185"/>
                  <a:pt x="220" y="185"/>
                  <a:pt x="220" y="185"/>
                </a:cubicBezTo>
                <a:moveTo>
                  <a:pt x="220" y="184"/>
                </a:moveTo>
                <a:cubicBezTo>
                  <a:pt x="220" y="184"/>
                  <a:pt x="220" y="184"/>
                  <a:pt x="220" y="184"/>
                </a:cubicBezTo>
                <a:cubicBezTo>
                  <a:pt x="220" y="184"/>
                  <a:pt x="220" y="184"/>
                  <a:pt x="220" y="184"/>
                </a:cubicBezTo>
                <a:moveTo>
                  <a:pt x="220" y="184"/>
                </a:moveTo>
                <a:cubicBezTo>
                  <a:pt x="220" y="184"/>
                  <a:pt x="220" y="184"/>
                  <a:pt x="220" y="184"/>
                </a:cubicBezTo>
                <a:cubicBezTo>
                  <a:pt x="220" y="184"/>
                  <a:pt x="220" y="184"/>
                  <a:pt x="220" y="184"/>
                </a:cubicBezTo>
                <a:moveTo>
                  <a:pt x="220" y="184"/>
                </a:moveTo>
                <a:cubicBezTo>
                  <a:pt x="220" y="184"/>
                  <a:pt x="220" y="184"/>
                  <a:pt x="220" y="184"/>
                </a:cubicBezTo>
                <a:cubicBezTo>
                  <a:pt x="220" y="184"/>
                  <a:pt x="220" y="184"/>
                  <a:pt x="220" y="184"/>
                </a:cubicBezTo>
                <a:moveTo>
                  <a:pt x="411" y="183"/>
                </a:moveTo>
                <a:cubicBezTo>
                  <a:pt x="411" y="183"/>
                  <a:pt x="411" y="183"/>
                  <a:pt x="411" y="183"/>
                </a:cubicBezTo>
                <a:moveTo>
                  <a:pt x="218" y="183"/>
                </a:moveTo>
                <a:cubicBezTo>
                  <a:pt x="218" y="183"/>
                  <a:pt x="218" y="183"/>
                  <a:pt x="218" y="183"/>
                </a:cubicBezTo>
                <a:cubicBezTo>
                  <a:pt x="218" y="183"/>
                  <a:pt x="218" y="183"/>
                  <a:pt x="218" y="183"/>
                </a:cubicBezTo>
                <a:moveTo>
                  <a:pt x="218" y="183"/>
                </a:moveTo>
                <a:cubicBezTo>
                  <a:pt x="218" y="183"/>
                  <a:pt x="218" y="182"/>
                  <a:pt x="218" y="182"/>
                </a:cubicBezTo>
                <a:cubicBezTo>
                  <a:pt x="218" y="182"/>
                  <a:pt x="218" y="182"/>
                  <a:pt x="218" y="182"/>
                </a:cubicBezTo>
                <a:cubicBezTo>
                  <a:pt x="218" y="182"/>
                  <a:pt x="218" y="182"/>
                  <a:pt x="218" y="182"/>
                </a:cubicBezTo>
                <a:cubicBezTo>
                  <a:pt x="218" y="182"/>
                  <a:pt x="218" y="183"/>
                  <a:pt x="218" y="183"/>
                </a:cubicBezTo>
                <a:cubicBezTo>
                  <a:pt x="218" y="183"/>
                  <a:pt x="218" y="183"/>
                  <a:pt x="218" y="183"/>
                </a:cubicBezTo>
                <a:moveTo>
                  <a:pt x="219" y="184"/>
                </a:moveTo>
                <a:cubicBezTo>
                  <a:pt x="219" y="183"/>
                  <a:pt x="219" y="183"/>
                  <a:pt x="218" y="182"/>
                </a:cubicBezTo>
                <a:cubicBezTo>
                  <a:pt x="219" y="183"/>
                  <a:pt x="219" y="183"/>
                  <a:pt x="219" y="184"/>
                </a:cubicBezTo>
                <a:moveTo>
                  <a:pt x="218" y="182"/>
                </a:moveTo>
                <a:cubicBezTo>
                  <a:pt x="218" y="182"/>
                  <a:pt x="218" y="182"/>
                  <a:pt x="218" y="182"/>
                </a:cubicBezTo>
                <a:cubicBezTo>
                  <a:pt x="218" y="182"/>
                  <a:pt x="218" y="182"/>
                  <a:pt x="218" y="182"/>
                </a:cubicBezTo>
                <a:moveTo>
                  <a:pt x="218" y="182"/>
                </a:moveTo>
                <a:cubicBezTo>
                  <a:pt x="218" y="182"/>
                  <a:pt x="218" y="182"/>
                  <a:pt x="218" y="182"/>
                </a:cubicBezTo>
                <a:cubicBezTo>
                  <a:pt x="218" y="182"/>
                  <a:pt x="218" y="182"/>
                  <a:pt x="218" y="182"/>
                </a:cubicBezTo>
                <a:moveTo>
                  <a:pt x="218" y="182"/>
                </a:moveTo>
                <a:cubicBezTo>
                  <a:pt x="218" y="182"/>
                  <a:pt x="218" y="182"/>
                  <a:pt x="218" y="182"/>
                </a:cubicBezTo>
                <a:cubicBezTo>
                  <a:pt x="218" y="182"/>
                  <a:pt x="218" y="182"/>
                  <a:pt x="218" y="182"/>
                </a:cubicBezTo>
                <a:cubicBezTo>
                  <a:pt x="218" y="182"/>
                  <a:pt x="218" y="182"/>
                  <a:pt x="218" y="182"/>
                </a:cubicBezTo>
                <a:moveTo>
                  <a:pt x="218" y="183"/>
                </a:moveTo>
                <a:cubicBezTo>
                  <a:pt x="218" y="182"/>
                  <a:pt x="218" y="182"/>
                  <a:pt x="218" y="182"/>
                </a:cubicBezTo>
                <a:cubicBezTo>
                  <a:pt x="218" y="182"/>
                  <a:pt x="218" y="182"/>
                  <a:pt x="218" y="183"/>
                </a:cubicBezTo>
                <a:moveTo>
                  <a:pt x="264" y="177"/>
                </a:moveTo>
                <a:cubicBezTo>
                  <a:pt x="264" y="177"/>
                  <a:pt x="264" y="177"/>
                  <a:pt x="264" y="177"/>
                </a:cubicBezTo>
                <a:cubicBezTo>
                  <a:pt x="265" y="176"/>
                  <a:pt x="265" y="176"/>
                  <a:pt x="265" y="176"/>
                </a:cubicBezTo>
                <a:cubicBezTo>
                  <a:pt x="265" y="176"/>
                  <a:pt x="265" y="176"/>
                  <a:pt x="265" y="176"/>
                </a:cubicBezTo>
                <a:cubicBezTo>
                  <a:pt x="265" y="176"/>
                  <a:pt x="265" y="176"/>
                  <a:pt x="265" y="176"/>
                </a:cubicBezTo>
                <a:cubicBezTo>
                  <a:pt x="265" y="177"/>
                  <a:pt x="264" y="177"/>
                  <a:pt x="264" y="177"/>
                </a:cubicBezTo>
                <a:moveTo>
                  <a:pt x="264" y="179"/>
                </a:moveTo>
                <a:cubicBezTo>
                  <a:pt x="270" y="175"/>
                  <a:pt x="270" y="175"/>
                  <a:pt x="270" y="175"/>
                </a:cubicBezTo>
                <a:cubicBezTo>
                  <a:pt x="264" y="179"/>
                  <a:pt x="264" y="179"/>
                  <a:pt x="264" y="179"/>
                </a:cubicBezTo>
                <a:cubicBezTo>
                  <a:pt x="261" y="177"/>
                  <a:pt x="261" y="177"/>
                  <a:pt x="261" y="177"/>
                </a:cubicBezTo>
                <a:cubicBezTo>
                  <a:pt x="264" y="179"/>
                  <a:pt x="264" y="179"/>
                  <a:pt x="264" y="179"/>
                </a:cubicBezTo>
                <a:moveTo>
                  <a:pt x="416" y="174"/>
                </a:moveTo>
                <a:cubicBezTo>
                  <a:pt x="416" y="174"/>
                  <a:pt x="416" y="174"/>
                  <a:pt x="416" y="174"/>
                </a:cubicBezTo>
                <a:cubicBezTo>
                  <a:pt x="419" y="177"/>
                  <a:pt x="419" y="177"/>
                  <a:pt x="419" y="177"/>
                </a:cubicBezTo>
                <a:cubicBezTo>
                  <a:pt x="419" y="180"/>
                  <a:pt x="419" y="180"/>
                  <a:pt x="419" y="180"/>
                </a:cubicBezTo>
                <a:cubicBezTo>
                  <a:pt x="419" y="177"/>
                  <a:pt x="419" y="177"/>
                  <a:pt x="419" y="177"/>
                </a:cubicBezTo>
                <a:cubicBezTo>
                  <a:pt x="419" y="180"/>
                  <a:pt x="419" y="180"/>
                  <a:pt x="419" y="180"/>
                </a:cubicBezTo>
                <a:cubicBezTo>
                  <a:pt x="419" y="177"/>
                  <a:pt x="419" y="177"/>
                  <a:pt x="419" y="177"/>
                </a:cubicBezTo>
                <a:cubicBezTo>
                  <a:pt x="416" y="177"/>
                  <a:pt x="416" y="177"/>
                  <a:pt x="416" y="177"/>
                </a:cubicBezTo>
                <a:cubicBezTo>
                  <a:pt x="413" y="180"/>
                  <a:pt x="413" y="180"/>
                  <a:pt x="413" y="180"/>
                </a:cubicBezTo>
                <a:cubicBezTo>
                  <a:pt x="411" y="183"/>
                  <a:pt x="411" y="183"/>
                  <a:pt x="411" y="183"/>
                </a:cubicBezTo>
                <a:cubicBezTo>
                  <a:pt x="408" y="183"/>
                  <a:pt x="408" y="183"/>
                  <a:pt x="408" y="183"/>
                </a:cubicBezTo>
                <a:cubicBezTo>
                  <a:pt x="408" y="185"/>
                  <a:pt x="408" y="185"/>
                  <a:pt x="408" y="185"/>
                </a:cubicBezTo>
                <a:cubicBezTo>
                  <a:pt x="408" y="183"/>
                  <a:pt x="408" y="183"/>
                  <a:pt x="408" y="183"/>
                </a:cubicBezTo>
                <a:cubicBezTo>
                  <a:pt x="405" y="185"/>
                  <a:pt x="405" y="185"/>
                  <a:pt x="405" y="185"/>
                </a:cubicBezTo>
                <a:cubicBezTo>
                  <a:pt x="402" y="188"/>
                  <a:pt x="402" y="188"/>
                  <a:pt x="402" y="188"/>
                </a:cubicBezTo>
                <a:cubicBezTo>
                  <a:pt x="400" y="191"/>
                  <a:pt x="400" y="191"/>
                  <a:pt x="400" y="191"/>
                </a:cubicBezTo>
                <a:cubicBezTo>
                  <a:pt x="402" y="188"/>
                  <a:pt x="402" y="188"/>
                  <a:pt x="402" y="188"/>
                </a:cubicBezTo>
                <a:cubicBezTo>
                  <a:pt x="405" y="185"/>
                  <a:pt x="405" y="185"/>
                  <a:pt x="405" y="185"/>
                </a:cubicBezTo>
                <a:cubicBezTo>
                  <a:pt x="408" y="183"/>
                  <a:pt x="408" y="183"/>
                  <a:pt x="408" y="183"/>
                </a:cubicBezTo>
                <a:cubicBezTo>
                  <a:pt x="411" y="183"/>
                  <a:pt x="411" y="183"/>
                  <a:pt x="411" y="183"/>
                </a:cubicBezTo>
                <a:cubicBezTo>
                  <a:pt x="413" y="180"/>
                  <a:pt x="413" y="180"/>
                  <a:pt x="413" y="180"/>
                </a:cubicBezTo>
                <a:cubicBezTo>
                  <a:pt x="416" y="177"/>
                  <a:pt x="416" y="177"/>
                  <a:pt x="416" y="177"/>
                </a:cubicBezTo>
                <a:cubicBezTo>
                  <a:pt x="419" y="177"/>
                  <a:pt x="419" y="177"/>
                  <a:pt x="419" y="177"/>
                </a:cubicBezTo>
                <a:cubicBezTo>
                  <a:pt x="416" y="174"/>
                  <a:pt x="416" y="174"/>
                  <a:pt x="416" y="174"/>
                </a:cubicBezTo>
                <a:moveTo>
                  <a:pt x="386" y="171"/>
                </a:moveTo>
                <a:cubicBezTo>
                  <a:pt x="386" y="171"/>
                  <a:pt x="386" y="171"/>
                  <a:pt x="386" y="171"/>
                </a:cubicBezTo>
                <a:moveTo>
                  <a:pt x="389" y="171"/>
                </a:moveTo>
                <a:cubicBezTo>
                  <a:pt x="392" y="171"/>
                  <a:pt x="392" y="171"/>
                  <a:pt x="392" y="171"/>
                </a:cubicBezTo>
                <a:cubicBezTo>
                  <a:pt x="389" y="171"/>
                  <a:pt x="389" y="171"/>
                  <a:pt x="389" y="171"/>
                </a:cubicBezTo>
                <a:moveTo>
                  <a:pt x="386" y="174"/>
                </a:moveTo>
                <a:cubicBezTo>
                  <a:pt x="394" y="174"/>
                  <a:pt x="394" y="174"/>
                  <a:pt x="394" y="174"/>
                </a:cubicBezTo>
                <a:cubicBezTo>
                  <a:pt x="400" y="174"/>
                  <a:pt x="400" y="174"/>
                  <a:pt x="400" y="174"/>
                </a:cubicBezTo>
                <a:cubicBezTo>
                  <a:pt x="403" y="169"/>
                  <a:pt x="403" y="169"/>
                  <a:pt x="403" y="169"/>
                </a:cubicBezTo>
                <a:cubicBezTo>
                  <a:pt x="403" y="169"/>
                  <a:pt x="403" y="169"/>
                  <a:pt x="403" y="169"/>
                </a:cubicBezTo>
                <a:cubicBezTo>
                  <a:pt x="403" y="169"/>
                  <a:pt x="404" y="169"/>
                  <a:pt x="404" y="169"/>
                </a:cubicBezTo>
                <a:cubicBezTo>
                  <a:pt x="404" y="169"/>
                  <a:pt x="404" y="169"/>
                  <a:pt x="404" y="169"/>
                </a:cubicBezTo>
                <a:cubicBezTo>
                  <a:pt x="405" y="169"/>
                  <a:pt x="405" y="168"/>
                  <a:pt x="405" y="168"/>
                </a:cubicBezTo>
                <a:cubicBezTo>
                  <a:pt x="405" y="168"/>
                  <a:pt x="405" y="168"/>
                  <a:pt x="405" y="168"/>
                </a:cubicBezTo>
                <a:cubicBezTo>
                  <a:pt x="405" y="168"/>
                  <a:pt x="405" y="168"/>
                  <a:pt x="405" y="168"/>
                </a:cubicBezTo>
                <a:cubicBezTo>
                  <a:pt x="407" y="168"/>
                  <a:pt x="408" y="169"/>
                  <a:pt x="409" y="169"/>
                </a:cubicBezTo>
                <a:cubicBezTo>
                  <a:pt x="409" y="169"/>
                  <a:pt x="409" y="169"/>
                  <a:pt x="409" y="169"/>
                </a:cubicBezTo>
                <a:cubicBezTo>
                  <a:pt x="409" y="169"/>
                  <a:pt x="409" y="169"/>
                  <a:pt x="409" y="169"/>
                </a:cubicBezTo>
                <a:cubicBezTo>
                  <a:pt x="409" y="169"/>
                  <a:pt x="409" y="169"/>
                  <a:pt x="409" y="169"/>
                </a:cubicBezTo>
                <a:cubicBezTo>
                  <a:pt x="409" y="169"/>
                  <a:pt x="409" y="169"/>
                  <a:pt x="409" y="169"/>
                </a:cubicBezTo>
                <a:cubicBezTo>
                  <a:pt x="410" y="169"/>
                  <a:pt x="410" y="169"/>
                  <a:pt x="410" y="169"/>
                </a:cubicBezTo>
                <a:cubicBezTo>
                  <a:pt x="410" y="169"/>
                  <a:pt x="410" y="169"/>
                  <a:pt x="410" y="169"/>
                </a:cubicBezTo>
                <a:cubicBezTo>
                  <a:pt x="410" y="169"/>
                  <a:pt x="410" y="169"/>
                  <a:pt x="410" y="169"/>
                </a:cubicBezTo>
                <a:cubicBezTo>
                  <a:pt x="410" y="169"/>
                  <a:pt x="410" y="169"/>
                  <a:pt x="410" y="169"/>
                </a:cubicBezTo>
                <a:cubicBezTo>
                  <a:pt x="410" y="169"/>
                  <a:pt x="410" y="169"/>
                  <a:pt x="410" y="169"/>
                </a:cubicBezTo>
                <a:cubicBezTo>
                  <a:pt x="410" y="169"/>
                  <a:pt x="410" y="169"/>
                  <a:pt x="409" y="169"/>
                </a:cubicBezTo>
                <a:cubicBezTo>
                  <a:pt x="409" y="169"/>
                  <a:pt x="409" y="169"/>
                  <a:pt x="409" y="169"/>
                </a:cubicBezTo>
                <a:cubicBezTo>
                  <a:pt x="409" y="169"/>
                  <a:pt x="409" y="169"/>
                  <a:pt x="409" y="169"/>
                </a:cubicBezTo>
                <a:cubicBezTo>
                  <a:pt x="409" y="169"/>
                  <a:pt x="409" y="169"/>
                  <a:pt x="409" y="169"/>
                </a:cubicBezTo>
                <a:cubicBezTo>
                  <a:pt x="409" y="169"/>
                  <a:pt x="409" y="169"/>
                  <a:pt x="409" y="169"/>
                </a:cubicBezTo>
                <a:cubicBezTo>
                  <a:pt x="408" y="169"/>
                  <a:pt x="407" y="168"/>
                  <a:pt x="405" y="168"/>
                </a:cubicBezTo>
                <a:cubicBezTo>
                  <a:pt x="405" y="168"/>
                  <a:pt x="405" y="168"/>
                  <a:pt x="405" y="168"/>
                </a:cubicBezTo>
                <a:cubicBezTo>
                  <a:pt x="405" y="168"/>
                  <a:pt x="405" y="168"/>
                  <a:pt x="405" y="168"/>
                </a:cubicBezTo>
                <a:cubicBezTo>
                  <a:pt x="405" y="168"/>
                  <a:pt x="405" y="169"/>
                  <a:pt x="404" y="169"/>
                </a:cubicBezTo>
                <a:cubicBezTo>
                  <a:pt x="404" y="169"/>
                  <a:pt x="404" y="169"/>
                  <a:pt x="404" y="169"/>
                </a:cubicBezTo>
                <a:cubicBezTo>
                  <a:pt x="404" y="169"/>
                  <a:pt x="403" y="169"/>
                  <a:pt x="403" y="169"/>
                </a:cubicBezTo>
                <a:cubicBezTo>
                  <a:pt x="403" y="169"/>
                  <a:pt x="403" y="169"/>
                  <a:pt x="403" y="169"/>
                </a:cubicBezTo>
                <a:cubicBezTo>
                  <a:pt x="400" y="174"/>
                  <a:pt x="400" y="174"/>
                  <a:pt x="400" y="174"/>
                </a:cubicBezTo>
                <a:cubicBezTo>
                  <a:pt x="394" y="174"/>
                  <a:pt x="394" y="174"/>
                  <a:pt x="394" y="174"/>
                </a:cubicBezTo>
                <a:cubicBezTo>
                  <a:pt x="386" y="174"/>
                  <a:pt x="386" y="174"/>
                  <a:pt x="386" y="174"/>
                </a:cubicBezTo>
                <a:cubicBezTo>
                  <a:pt x="386" y="171"/>
                  <a:pt x="386" y="171"/>
                  <a:pt x="386" y="171"/>
                </a:cubicBezTo>
                <a:cubicBezTo>
                  <a:pt x="386" y="174"/>
                  <a:pt x="386" y="174"/>
                  <a:pt x="386" y="174"/>
                </a:cubicBezTo>
                <a:cubicBezTo>
                  <a:pt x="394" y="174"/>
                  <a:pt x="394" y="174"/>
                  <a:pt x="394" y="174"/>
                </a:cubicBezTo>
                <a:cubicBezTo>
                  <a:pt x="386" y="174"/>
                  <a:pt x="386" y="174"/>
                  <a:pt x="386" y="174"/>
                </a:cubicBezTo>
                <a:cubicBezTo>
                  <a:pt x="386" y="171"/>
                  <a:pt x="386" y="171"/>
                  <a:pt x="386" y="171"/>
                </a:cubicBezTo>
                <a:cubicBezTo>
                  <a:pt x="386" y="174"/>
                  <a:pt x="386" y="174"/>
                  <a:pt x="386" y="174"/>
                </a:cubicBezTo>
                <a:moveTo>
                  <a:pt x="369" y="175"/>
                </a:moveTo>
                <a:cubicBezTo>
                  <a:pt x="375" y="171"/>
                  <a:pt x="375" y="168"/>
                  <a:pt x="375" y="167"/>
                </a:cubicBezTo>
                <a:cubicBezTo>
                  <a:pt x="375" y="167"/>
                  <a:pt x="375" y="167"/>
                  <a:pt x="375" y="167"/>
                </a:cubicBezTo>
                <a:cubicBezTo>
                  <a:pt x="375" y="168"/>
                  <a:pt x="375" y="171"/>
                  <a:pt x="369" y="175"/>
                </a:cubicBezTo>
                <a:cubicBezTo>
                  <a:pt x="367" y="171"/>
                  <a:pt x="367" y="171"/>
                  <a:pt x="367" y="171"/>
                </a:cubicBezTo>
                <a:cubicBezTo>
                  <a:pt x="369" y="175"/>
                  <a:pt x="369" y="175"/>
                  <a:pt x="369" y="175"/>
                </a:cubicBezTo>
                <a:moveTo>
                  <a:pt x="218" y="177"/>
                </a:moveTo>
                <a:cubicBezTo>
                  <a:pt x="218" y="171"/>
                  <a:pt x="218" y="171"/>
                  <a:pt x="218" y="171"/>
                </a:cubicBezTo>
                <a:cubicBezTo>
                  <a:pt x="218" y="169"/>
                  <a:pt x="218" y="168"/>
                  <a:pt x="218" y="166"/>
                </a:cubicBezTo>
                <a:cubicBezTo>
                  <a:pt x="218" y="168"/>
                  <a:pt x="218" y="169"/>
                  <a:pt x="218" y="171"/>
                </a:cubicBezTo>
                <a:cubicBezTo>
                  <a:pt x="218" y="177"/>
                  <a:pt x="218" y="177"/>
                  <a:pt x="218" y="177"/>
                </a:cubicBezTo>
                <a:cubicBezTo>
                  <a:pt x="218" y="177"/>
                  <a:pt x="218" y="177"/>
                  <a:pt x="218" y="177"/>
                </a:cubicBezTo>
                <a:moveTo>
                  <a:pt x="416" y="174"/>
                </a:moveTo>
                <a:cubicBezTo>
                  <a:pt x="416" y="174"/>
                  <a:pt x="416" y="174"/>
                  <a:pt x="416" y="174"/>
                </a:cubicBezTo>
                <a:cubicBezTo>
                  <a:pt x="419" y="168"/>
                  <a:pt x="419" y="168"/>
                  <a:pt x="419" y="168"/>
                </a:cubicBezTo>
                <a:cubicBezTo>
                  <a:pt x="424" y="161"/>
                  <a:pt x="424" y="161"/>
                  <a:pt x="424" y="161"/>
                </a:cubicBezTo>
                <a:cubicBezTo>
                  <a:pt x="424" y="166"/>
                  <a:pt x="424" y="166"/>
                  <a:pt x="424" y="166"/>
                </a:cubicBezTo>
                <a:cubicBezTo>
                  <a:pt x="424" y="168"/>
                  <a:pt x="424" y="168"/>
                  <a:pt x="424" y="168"/>
                </a:cubicBezTo>
                <a:cubicBezTo>
                  <a:pt x="424" y="166"/>
                  <a:pt x="424" y="166"/>
                  <a:pt x="424" y="166"/>
                </a:cubicBezTo>
                <a:cubicBezTo>
                  <a:pt x="421" y="168"/>
                  <a:pt x="421" y="168"/>
                  <a:pt x="421" y="168"/>
                </a:cubicBezTo>
                <a:cubicBezTo>
                  <a:pt x="424" y="166"/>
                  <a:pt x="424" y="166"/>
                  <a:pt x="424" y="166"/>
                </a:cubicBezTo>
                <a:cubicBezTo>
                  <a:pt x="424" y="161"/>
                  <a:pt x="424" y="161"/>
                  <a:pt x="424" y="161"/>
                </a:cubicBezTo>
                <a:cubicBezTo>
                  <a:pt x="419" y="168"/>
                  <a:pt x="419" y="168"/>
                  <a:pt x="419" y="168"/>
                </a:cubicBezTo>
                <a:cubicBezTo>
                  <a:pt x="416" y="174"/>
                  <a:pt x="416" y="174"/>
                  <a:pt x="416" y="174"/>
                </a:cubicBezTo>
                <a:moveTo>
                  <a:pt x="411" y="169"/>
                </a:moveTo>
                <a:cubicBezTo>
                  <a:pt x="411" y="169"/>
                  <a:pt x="411" y="169"/>
                  <a:pt x="411" y="169"/>
                </a:cubicBezTo>
                <a:cubicBezTo>
                  <a:pt x="411" y="169"/>
                  <a:pt x="411" y="169"/>
                  <a:pt x="411" y="169"/>
                </a:cubicBezTo>
                <a:cubicBezTo>
                  <a:pt x="414" y="169"/>
                  <a:pt x="414" y="168"/>
                  <a:pt x="416" y="161"/>
                </a:cubicBezTo>
                <a:cubicBezTo>
                  <a:pt x="416" y="161"/>
                  <a:pt x="416" y="161"/>
                  <a:pt x="416" y="160"/>
                </a:cubicBezTo>
                <a:cubicBezTo>
                  <a:pt x="416" y="160"/>
                  <a:pt x="416" y="160"/>
                  <a:pt x="416" y="160"/>
                </a:cubicBezTo>
                <a:cubicBezTo>
                  <a:pt x="416" y="161"/>
                  <a:pt x="416" y="161"/>
                  <a:pt x="416" y="161"/>
                </a:cubicBezTo>
                <a:cubicBezTo>
                  <a:pt x="414" y="168"/>
                  <a:pt x="414" y="169"/>
                  <a:pt x="411" y="169"/>
                </a:cubicBezTo>
                <a:cubicBezTo>
                  <a:pt x="411" y="169"/>
                  <a:pt x="411" y="169"/>
                  <a:pt x="411" y="169"/>
                </a:cubicBezTo>
                <a:cubicBezTo>
                  <a:pt x="411" y="169"/>
                  <a:pt x="411" y="169"/>
                  <a:pt x="411" y="169"/>
                </a:cubicBezTo>
                <a:cubicBezTo>
                  <a:pt x="411" y="169"/>
                  <a:pt x="411" y="169"/>
                  <a:pt x="411" y="169"/>
                </a:cubicBezTo>
                <a:cubicBezTo>
                  <a:pt x="411" y="169"/>
                  <a:pt x="411" y="169"/>
                  <a:pt x="411" y="169"/>
                </a:cubicBezTo>
                <a:moveTo>
                  <a:pt x="416" y="160"/>
                </a:moveTo>
                <a:cubicBezTo>
                  <a:pt x="416" y="160"/>
                  <a:pt x="416" y="160"/>
                  <a:pt x="416" y="160"/>
                </a:cubicBezTo>
                <a:cubicBezTo>
                  <a:pt x="416" y="160"/>
                  <a:pt x="416" y="160"/>
                  <a:pt x="416" y="160"/>
                </a:cubicBezTo>
                <a:cubicBezTo>
                  <a:pt x="416" y="160"/>
                  <a:pt x="416" y="160"/>
                  <a:pt x="416" y="160"/>
                </a:cubicBezTo>
                <a:cubicBezTo>
                  <a:pt x="416" y="160"/>
                  <a:pt x="416" y="160"/>
                  <a:pt x="416" y="160"/>
                </a:cubicBezTo>
                <a:cubicBezTo>
                  <a:pt x="416" y="160"/>
                  <a:pt x="416" y="160"/>
                  <a:pt x="416" y="160"/>
                </a:cubicBezTo>
                <a:cubicBezTo>
                  <a:pt x="416" y="160"/>
                  <a:pt x="416" y="160"/>
                  <a:pt x="416" y="160"/>
                </a:cubicBezTo>
                <a:cubicBezTo>
                  <a:pt x="416" y="160"/>
                  <a:pt x="416" y="160"/>
                  <a:pt x="416" y="160"/>
                </a:cubicBezTo>
                <a:cubicBezTo>
                  <a:pt x="416" y="160"/>
                  <a:pt x="416" y="160"/>
                  <a:pt x="416" y="160"/>
                </a:cubicBezTo>
                <a:moveTo>
                  <a:pt x="416" y="160"/>
                </a:moveTo>
                <a:cubicBezTo>
                  <a:pt x="416" y="160"/>
                  <a:pt x="416" y="160"/>
                  <a:pt x="416" y="160"/>
                </a:cubicBezTo>
                <a:moveTo>
                  <a:pt x="425" y="160"/>
                </a:moveTo>
                <a:cubicBezTo>
                  <a:pt x="425" y="160"/>
                  <a:pt x="425" y="160"/>
                  <a:pt x="425" y="160"/>
                </a:cubicBezTo>
                <a:moveTo>
                  <a:pt x="220" y="157"/>
                </a:moveTo>
                <a:cubicBezTo>
                  <a:pt x="219" y="151"/>
                  <a:pt x="219" y="151"/>
                  <a:pt x="219" y="151"/>
                </a:cubicBezTo>
                <a:cubicBezTo>
                  <a:pt x="220" y="157"/>
                  <a:pt x="220" y="157"/>
                  <a:pt x="220" y="157"/>
                </a:cubicBezTo>
                <a:cubicBezTo>
                  <a:pt x="220" y="157"/>
                  <a:pt x="220" y="157"/>
                  <a:pt x="220" y="157"/>
                </a:cubicBezTo>
                <a:moveTo>
                  <a:pt x="356" y="146"/>
                </a:moveTo>
                <a:cubicBezTo>
                  <a:pt x="356" y="146"/>
                  <a:pt x="356" y="146"/>
                  <a:pt x="356" y="146"/>
                </a:cubicBezTo>
                <a:moveTo>
                  <a:pt x="368" y="140"/>
                </a:moveTo>
                <a:cubicBezTo>
                  <a:pt x="368" y="140"/>
                  <a:pt x="369" y="140"/>
                  <a:pt x="369" y="140"/>
                </a:cubicBezTo>
                <a:cubicBezTo>
                  <a:pt x="369" y="140"/>
                  <a:pt x="368" y="140"/>
                  <a:pt x="368" y="140"/>
                </a:cubicBezTo>
                <a:moveTo>
                  <a:pt x="369" y="139"/>
                </a:moveTo>
                <a:cubicBezTo>
                  <a:pt x="369" y="139"/>
                  <a:pt x="369" y="139"/>
                  <a:pt x="369" y="139"/>
                </a:cubicBezTo>
                <a:cubicBezTo>
                  <a:pt x="369" y="139"/>
                  <a:pt x="369" y="139"/>
                  <a:pt x="369" y="139"/>
                </a:cubicBezTo>
                <a:cubicBezTo>
                  <a:pt x="369" y="139"/>
                  <a:pt x="369" y="139"/>
                  <a:pt x="369" y="139"/>
                </a:cubicBezTo>
                <a:moveTo>
                  <a:pt x="369" y="139"/>
                </a:moveTo>
                <a:cubicBezTo>
                  <a:pt x="369" y="139"/>
                  <a:pt x="369" y="139"/>
                  <a:pt x="369" y="139"/>
                </a:cubicBezTo>
                <a:cubicBezTo>
                  <a:pt x="369" y="139"/>
                  <a:pt x="369" y="139"/>
                  <a:pt x="369" y="139"/>
                </a:cubicBezTo>
                <a:moveTo>
                  <a:pt x="367" y="139"/>
                </a:moveTo>
                <a:cubicBezTo>
                  <a:pt x="367" y="139"/>
                  <a:pt x="367" y="139"/>
                  <a:pt x="367" y="139"/>
                </a:cubicBezTo>
                <a:cubicBezTo>
                  <a:pt x="367" y="139"/>
                  <a:pt x="367" y="139"/>
                  <a:pt x="368" y="139"/>
                </a:cubicBezTo>
                <a:cubicBezTo>
                  <a:pt x="368" y="139"/>
                  <a:pt x="368" y="139"/>
                  <a:pt x="369" y="139"/>
                </a:cubicBezTo>
                <a:cubicBezTo>
                  <a:pt x="369" y="139"/>
                  <a:pt x="369" y="139"/>
                  <a:pt x="369" y="139"/>
                </a:cubicBezTo>
                <a:cubicBezTo>
                  <a:pt x="368" y="139"/>
                  <a:pt x="368" y="139"/>
                  <a:pt x="368" y="139"/>
                </a:cubicBezTo>
                <a:cubicBezTo>
                  <a:pt x="367" y="139"/>
                  <a:pt x="367" y="139"/>
                  <a:pt x="367" y="139"/>
                </a:cubicBezTo>
                <a:cubicBezTo>
                  <a:pt x="367" y="139"/>
                  <a:pt x="367" y="139"/>
                  <a:pt x="367" y="139"/>
                </a:cubicBezTo>
                <a:moveTo>
                  <a:pt x="362" y="143"/>
                </a:moveTo>
                <a:cubicBezTo>
                  <a:pt x="359" y="137"/>
                  <a:pt x="359" y="137"/>
                  <a:pt x="359" y="137"/>
                </a:cubicBezTo>
                <a:cubicBezTo>
                  <a:pt x="362" y="143"/>
                  <a:pt x="362" y="143"/>
                  <a:pt x="362" y="143"/>
                </a:cubicBezTo>
                <a:cubicBezTo>
                  <a:pt x="373" y="143"/>
                  <a:pt x="373" y="143"/>
                  <a:pt x="373" y="143"/>
                </a:cubicBezTo>
                <a:cubicBezTo>
                  <a:pt x="373" y="143"/>
                  <a:pt x="373" y="143"/>
                  <a:pt x="373" y="143"/>
                </a:cubicBezTo>
                <a:cubicBezTo>
                  <a:pt x="373" y="143"/>
                  <a:pt x="373" y="143"/>
                  <a:pt x="373" y="143"/>
                </a:cubicBezTo>
                <a:cubicBezTo>
                  <a:pt x="378" y="151"/>
                  <a:pt x="378" y="151"/>
                  <a:pt x="378" y="151"/>
                </a:cubicBezTo>
                <a:cubicBezTo>
                  <a:pt x="367" y="151"/>
                  <a:pt x="367" y="151"/>
                  <a:pt x="367" y="151"/>
                </a:cubicBezTo>
                <a:cubicBezTo>
                  <a:pt x="370" y="157"/>
                  <a:pt x="370" y="157"/>
                  <a:pt x="370" y="157"/>
                </a:cubicBezTo>
                <a:cubicBezTo>
                  <a:pt x="375" y="160"/>
                  <a:pt x="375" y="160"/>
                  <a:pt x="375" y="160"/>
                </a:cubicBezTo>
                <a:cubicBezTo>
                  <a:pt x="381" y="157"/>
                  <a:pt x="381" y="157"/>
                  <a:pt x="381" y="157"/>
                </a:cubicBezTo>
                <a:cubicBezTo>
                  <a:pt x="386" y="154"/>
                  <a:pt x="386" y="154"/>
                  <a:pt x="386" y="154"/>
                </a:cubicBezTo>
                <a:cubicBezTo>
                  <a:pt x="386" y="154"/>
                  <a:pt x="386" y="154"/>
                  <a:pt x="386" y="154"/>
                </a:cubicBezTo>
                <a:cubicBezTo>
                  <a:pt x="397" y="154"/>
                  <a:pt x="397" y="154"/>
                  <a:pt x="397" y="154"/>
                </a:cubicBezTo>
                <a:cubicBezTo>
                  <a:pt x="400" y="160"/>
                  <a:pt x="400" y="160"/>
                  <a:pt x="400" y="160"/>
                </a:cubicBezTo>
                <a:cubicBezTo>
                  <a:pt x="391" y="166"/>
                  <a:pt x="391" y="166"/>
                  <a:pt x="391" y="166"/>
                </a:cubicBezTo>
                <a:cubicBezTo>
                  <a:pt x="400" y="160"/>
                  <a:pt x="400" y="160"/>
                  <a:pt x="400" y="160"/>
                </a:cubicBezTo>
                <a:cubicBezTo>
                  <a:pt x="394" y="160"/>
                  <a:pt x="394" y="160"/>
                  <a:pt x="394" y="160"/>
                </a:cubicBezTo>
                <a:cubicBezTo>
                  <a:pt x="389" y="166"/>
                  <a:pt x="389" y="166"/>
                  <a:pt x="389" y="166"/>
                </a:cubicBezTo>
                <a:cubicBezTo>
                  <a:pt x="386" y="166"/>
                  <a:pt x="386" y="166"/>
                  <a:pt x="386" y="166"/>
                </a:cubicBezTo>
                <a:cubicBezTo>
                  <a:pt x="383" y="160"/>
                  <a:pt x="383" y="160"/>
                  <a:pt x="383" y="160"/>
                </a:cubicBezTo>
                <a:cubicBezTo>
                  <a:pt x="376" y="162"/>
                  <a:pt x="375" y="163"/>
                  <a:pt x="375" y="164"/>
                </a:cubicBezTo>
                <a:cubicBezTo>
                  <a:pt x="375" y="164"/>
                  <a:pt x="375" y="164"/>
                  <a:pt x="375" y="164"/>
                </a:cubicBezTo>
                <a:cubicBezTo>
                  <a:pt x="375" y="163"/>
                  <a:pt x="376" y="162"/>
                  <a:pt x="383" y="160"/>
                </a:cubicBezTo>
                <a:cubicBezTo>
                  <a:pt x="386" y="166"/>
                  <a:pt x="386" y="166"/>
                  <a:pt x="386" y="166"/>
                </a:cubicBezTo>
                <a:cubicBezTo>
                  <a:pt x="386" y="157"/>
                  <a:pt x="386" y="157"/>
                  <a:pt x="386" y="157"/>
                </a:cubicBezTo>
                <a:cubicBezTo>
                  <a:pt x="381" y="157"/>
                  <a:pt x="381" y="157"/>
                  <a:pt x="381" y="157"/>
                </a:cubicBezTo>
                <a:cubicBezTo>
                  <a:pt x="375" y="160"/>
                  <a:pt x="375" y="160"/>
                  <a:pt x="375" y="160"/>
                </a:cubicBezTo>
                <a:cubicBezTo>
                  <a:pt x="373" y="171"/>
                  <a:pt x="373" y="171"/>
                  <a:pt x="373" y="171"/>
                </a:cubicBezTo>
                <a:cubicBezTo>
                  <a:pt x="367" y="171"/>
                  <a:pt x="367" y="171"/>
                  <a:pt x="367" y="171"/>
                </a:cubicBezTo>
                <a:cubicBezTo>
                  <a:pt x="370" y="157"/>
                  <a:pt x="370" y="157"/>
                  <a:pt x="370" y="157"/>
                </a:cubicBezTo>
                <a:cubicBezTo>
                  <a:pt x="367" y="151"/>
                  <a:pt x="367" y="151"/>
                  <a:pt x="367" y="151"/>
                </a:cubicBezTo>
                <a:cubicBezTo>
                  <a:pt x="359" y="151"/>
                  <a:pt x="359" y="151"/>
                  <a:pt x="359" y="151"/>
                </a:cubicBezTo>
                <a:cubicBezTo>
                  <a:pt x="350" y="154"/>
                  <a:pt x="350" y="154"/>
                  <a:pt x="350" y="154"/>
                </a:cubicBezTo>
                <a:cubicBezTo>
                  <a:pt x="359" y="151"/>
                  <a:pt x="359" y="151"/>
                  <a:pt x="359" y="151"/>
                </a:cubicBezTo>
                <a:cubicBezTo>
                  <a:pt x="354" y="151"/>
                  <a:pt x="354" y="151"/>
                  <a:pt x="354" y="151"/>
                </a:cubicBezTo>
                <a:cubicBezTo>
                  <a:pt x="356" y="146"/>
                  <a:pt x="356" y="146"/>
                  <a:pt x="356" y="146"/>
                </a:cubicBezTo>
                <a:cubicBezTo>
                  <a:pt x="359" y="146"/>
                  <a:pt x="359" y="146"/>
                  <a:pt x="359" y="146"/>
                </a:cubicBezTo>
                <a:cubicBezTo>
                  <a:pt x="362" y="143"/>
                  <a:pt x="362" y="143"/>
                  <a:pt x="362" y="143"/>
                </a:cubicBezTo>
                <a:cubicBezTo>
                  <a:pt x="359" y="146"/>
                  <a:pt x="359" y="146"/>
                  <a:pt x="359" y="146"/>
                </a:cubicBezTo>
                <a:cubicBezTo>
                  <a:pt x="362" y="143"/>
                  <a:pt x="362" y="143"/>
                  <a:pt x="362" y="143"/>
                </a:cubicBezTo>
                <a:moveTo>
                  <a:pt x="369" y="139"/>
                </a:moveTo>
                <a:cubicBezTo>
                  <a:pt x="368" y="138"/>
                  <a:pt x="368" y="137"/>
                  <a:pt x="367" y="135"/>
                </a:cubicBezTo>
                <a:cubicBezTo>
                  <a:pt x="368" y="137"/>
                  <a:pt x="368" y="138"/>
                  <a:pt x="369" y="139"/>
                </a:cubicBezTo>
                <a:moveTo>
                  <a:pt x="324" y="134"/>
                </a:moveTo>
                <a:cubicBezTo>
                  <a:pt x="321" y="133"/>
                  <a:pt x="318" y="132"/>
                  <a:pt x="318" y="129"/>
                </a:cubicBezTo>
                <a:cubicBezTo>
                  <a:pt x="318" y="129"/>
                  <a:pt x="318" y="129"/>
                  <a:pt x="318" y="129"/>
                </a:cubicBezTo>
                <a:cubicBezTo>
                  <a:pt x="318" y="132"/>
                  <a:pt x="321" y="133"/>
                  <a:pt x="324" y="134"/>
                </a:cubicBezTo>
                <a:cubicBezTo>
                  <a:pt x="324" y="134"/>
                  <a:pt x="324" y="134"/>
                  <a:pt x="324" y="134"/>
                </a:cubicBezTo>
                <a:moveTo>
                  <a:pt x="324" y="129"/>
                </a:moveTo>
                <a:cubicBezTo>
                  <a:pt x="324" y="129"/>
                  <a:pt x="324" y="129"/>
                  <a:pt x="324" y="129"/>
                </a:cubicBezTo>
                <a:cubicBezTo>
                  <a:pt x="330" y="136"/>
                  <a:pt x="330" y="136"/>
                  <a:pt x="330" y="136"/>
                </a:cubicBezTo>
                <a:cubicBezTo>
                  <a:pt x="334" y="134"/>
                  <a:pt x="335" y="131"/>
                  <a:pt x="335" y="130"/>
                </a:cubicBezTo>
                <a:cubicBezTo>
                  <a:pt x="335" y="130"/>
                  <a:pt x="335" y="130"/>
                  <a:pt x="335" y="130"/>
                </a:cubicBezTo>
                <a:cubicBezTo>
                  <a:pt x="335" y="131"/>
                  <a:pt x="334" y="134"/>
                  <a:pt x="330" y="136"/>
                </a:cubicBezTo>
                <a:cubicBezTo>
                  <a:pt x="324" y="129"/>
                  <a:pt x="324" y="129"/>
                  <a:pt x="324" y="129"/>
                </a:cubicBezTo>
                <a:moveTo>
                  <a:pt x="322" y="124"/>
                </a:moveTo>
                <a:cubicBezTo>
                  <a:pt x="323" y="124"/>
                  <a:pt x="324" y="124"/>
                  <a:pt x="325" y="124"/>
                </a:cubicBezTo>
                <a:cubicBezTo>
                  <a:pt x="330" y="124"/>
                  <a:pt x="335" y="126"/>
                  <a:pt x="335" y="130"/>
                </a:cubicBezTo>
                <a:cubicBezTo>
                  <a:pt x="335" y="126"/>
                  <a:pt x="330" y="124"/>
                  <a:pt x="325" y="124"/>
                </a:cubicBezTo>
                <a:cubicBezTo>
                  <a:pt x="324" y="124"/>
                  <a:pt x="323" y="124"/>
                  <a:pt x="322" y="124"/>
                </a:cubicBezTo>
                <a:moveTo>
                  <a:pt x="85" y="111"/>
                </a:moveTo>
                <a:cubicBezTo>
                  <a:pt x="85" y="111"/>
                  <a:pt x="85" y="111"/>
                  <a:pt x="85" y="111"/>
                </a:cubicBezTo>
                <a:moveTo>
                  <a:pt x="452" y="109"/>
                </a:moveTo>
                <a:cubicBezTo>
                  <a:pt x="452" y="109"/>
                  <a:pt x="452" y="109"/>
                  <a:pt x="452" y="109"/>
                </a:cubicBezTo>
                <a:cubicBezTo>
                  <a:pt x="452" y="109"/>
                  <a:pt x="452" y="109"/>
                  <a:pt x="452" y="109"/>
                </a:cubicBezTo>
                <a:cubicBezTo>
                  <a:pt x="452" y="109"/>
                  <a:pt x="452" y="109"/>
                  <a:pt x="452" y="109"/>
                </a:cubicBezTo>
                <a:moveTo>
                  <a:pt x="85" y="111"/>
                </a:moveTo>
                <a:cubicBezTo>
                  <a:pt x="87" y="109"/>
                  <a:pt x="87" y="109"/>
                  <a:pt x="87" y="109"/>
                </a:cubicBezTo>
                <a:cubicBezTo>
                  <a:pt x="85" y="111"/>
                  <a:pt x="85" y="111"/>
                  <a:pt x="85" y="111"/>
                </a:cubicBezTo>
                <a:moveTo>
                  <a:pt x="310" y="114"/>
                </a:moveTo>
                <a:cubicBezTo>
                  <a:pt x="310" y="109"/>
                  <a:pt x="310" y="109"/>
                  <a:pt x="310" y="109"/>
                </a:cubicBezTo>
                <a:cubicBezTo>
                  <a:pt x="315" y="109"/>
                  <a:pt x="315" y="109"/>
                  <a:pt x="315" y="109"/>
                </a:cubicBezTo>
                <a:cubicBezTo>
                  <a:pt x="310" y="114"/>
                  <a:pt x="310" y="114"/>
                  <a:pt x="310" y="114"/>
                </a:cubicBezTo>
                <a:moveTo>
                  <a:pt x="457" y="106"/>
                </a:moveTo>
                <a:cubicBezTo>
                  <a:pt x="457" y="106"/>
                  <a:pt x="457" y="106"/>
                  <a:pt x="457" y="106"/>
                </a:cubicBezTo>
                <a:cubicBezTo>
                  <a:pt x="457" y="106"/>
                  <a:pt x="457" y="106"/>
                  <a:pt x="457" y="106"/>
                </a:cubicBezTo>
                <a:moveTo>
                  <a:pt x="452" y="109"/>
                </a:moveTo>
                <a:cubicBezTo>
                  <a:pt x="449" y="109"/>
                  <a:pt x="446" y="106"/>
                  <a:pt x="444" y="104"/>
                </a:cubicBezTo>
                <a:cubicBezTo>
                  <a:pt x="446" y="106"/>
                  <a:pt x="449" y="109"/>
                  <a:pt x="452" y="109"/>
                </a:cubicBezTo>
                <a:moveTo>
                  <a:pt x="444" y="104"/>
                </a:moveTo>
                <a:cubicBezTo>
                  <a:pt x="444" y="104"/>
                  <a:pt x="444" y="104"/>
                  <a:pt x="444" y="103"/>
                </a:cubicBezTo>
                <a:cubicBezTo>
                  <a:pt x="444" y="104"/>
                  <a:pt x="444" y="104"/>
                  <a:pt x="444" y="104"/>
                </a:cubicBezTo>
                <a:moveTo>
                  <a:pt x="444" y="103"/>
                </a:moveTo>
                <a:cubicBezTo>
                  <a:pt x="444" y="103"/>
                  <a:pt x="444" y="103"/>
                  <a:pt x="444" y="103"/>
                </a:cubicBezTo>
                <a:cubicBezTo>
                  <a:pt x="444" y="103"/>
                  <a:pt x="444" y="103"/>
                  <a:pt x="444" y="103"/>
                </a:cubicBezTo>
                <a:moveTo>
                  <a:pt x="444" y="103"/>
                </a:moveTo>
                <a:cubicBezTo>
                  <a:pt x="444" y="103"/>
                  <a:pt x="444" y="103"/>
                  <a:pt x="444" y="103"/>
                </a:cubicBezTo>
                <a:cubicBezTo>
                  <a:pt x="444" y="103"/>
                  <a:pt x="444" y="103"/>
                  <a:pt x="444" y="103"/>
                </a:cubicBezTo>
                <a:moveTo>
                  <a:pt x="443" y="103"/>
                </a:moveTo>
                <a:cubicBezTo>
                  <a:pt x="443" y="103"/>
                  <a:pt x="443" y="103"/>
                  <a:pt x="443" y="103"/>
                </a:cubicBezTo>
                <a:cubicBezTo>
                  <a:pt x="443" y="103"/>
                  <a:pt x="443" y="103"/>
                  <a:pt x="443" y="103"/>
                </a:cubicBezTo>
                <a:moveTo>
                  <a:pt x="90" y="103"/>
                </a:moveTo>
                <a:cubicBezTo>
                  <a:pt x="90" y="103"/>
                  <a:pt x="90" y="103"/>
                  <a:pt x="90" y="103"/>
                </a:cubicBezTo>
                <a:moveTo>
                  <a:pt x="277" y="106"/>
                </a:moveTo>
                <a:cubicBezTo>
                  <a:pt x="294" y="103"/>
                  <a:pt x="294" y="103"/>
                  <a:pt x="294" y="103"/>
                </a:cubicBezTo>
                <a:cubicBezTo>
                  <a:pt x="277" y="106"/>
                  <a:pt x="277" y="106"/>
                  <a:pt x="277" y="106"/>
                </a:cubicBezTo>
                <a:cubicBezTo>
                  <a:pt x="277" y="106"/>
                  <a:pt x="277" y="106"/>
                  <a:pt x="277" y="106"/>
                </a:cubicBezTo>
                <a:moveTo>
                  <a:pt x="258" y="91"/>
                </a:moveTo>
                <a:cubicBezTo>
                  <a:pt x="258" y="91"/>
                  <a:pt x="258" y="91"/>
                  <a:pt x="258" y="91"/>
                </a:cubicBezTo>
                <a:moveTo>
                  <a:pt x="123" y="91"/>
                </a:moveTo>
                <a:cubicBezTo>
                  <a:pt x="123" y="91"/>
                  <a:pt x="123" y="91"/>
                  <a:pt x="123" y="91"/>
                </a:cubicBezTo>
                <a:moveTo>
                  <a:pt x="68" y="86"/>
                </a:moveTo>
                <a:cubicBezTo>
                  <a:pt x="68" y="86"/>
                  <a:pt x="68" y="86"/>
                  <a:pt x="68" y="86"/>
                </a:cubicBezTo>
                <a:cubicBezTo>
                  <a:pt x="68" y="86"/>
                  <a:pt x="68" y="86"/>
                  <a:pt x="68" y="86"/>
                </a:cubicBezTo>
                <a:moveTo>
                  <a:pt x="286" y="85"/>
                </a:moveTo>
                <a:cubicBezTo>
                  <a:pt x="286" y="85"/>
                  <a:pt x="286" y="85"/>
                  <a:pt x="286" y="85"/>
                </a:cubicBezTo>
                <a:cubicBezTo>
                  <a:pt x="281" y="92"/>
                  <a:pt x="277" y="93"/>
                  <a:pt x="267" y="94"/>
                </a:cubicBezTo>
                <a:cubicBezTo>
                  <a:pt x="253" y="98"/>
                  <a:pt x="253" y="98"/>
                  <a:pt x="253" y="98"/>
                </a:cubicBezTo>
                <a:cubicBezTo>
                  <a:pt x="253" y="91"/>
                  <a:pt x="253" y="91"/>
                  <a:pt x="253" y="91"/>
                </a:cubicBezTo>
                <a:cubicBezTo>
                  <a:pt x="253" y="98"/>
                  <a:pt x="253" y="98"/>
                  <a:pt x="253" y="98"/>
                </a:cubicBezTo>
                <a:cubicBezTo>
                  <a:pt x="267" y="94"/>
                  <a:pt x="267" y="94"/>
                  <a:pt x="267" y="94"/>
                </a:cubicBezTo>
                <a:cubicBezTo>
                  <a:pt x="258" y="91"/>
                  <a:pt x="258" y="91"/>
                  <a:pt x="258" y="91"/>
                </a:cubicBezTo>
                <a:cubicBezTo>
                  <a:pt x="267" y="94"/>
                  <a:pt x="267" y="94"/>
                  <a:pt x="267" y="94"/>
                </a:cubicBezTo>
                <a:cubicBezTo>
                  <a:pt x="277" y="93"/>
                  <a:pt x="281" y="92"/>
                  <a:pt x="286" y="85"/>
                </a:cubicBezTo>
                <a:moveTo>
                  <a:pt x="286" y="85"/>
                </a:moveTo>
                <a:cubicBezTo>
                  <a:pt x="286" y="85"/>
                  <a:pt x="286" y="85"/>
                  <a:pt x="286" y="85"/>
                </a:cubicBezTo>
                <a:moveTo>
                  <a:pt x="250" y="74"/>
                </a:moveTo>
                <a:cubicBezTo>
                  <a:pt x="250" y="74"/>
                  <a:pt x="250" y="74"/>
                  <a:pt x="250" y="74"/>
                </a:cubicBezTo>
                <a:moveTo>
                  <a:pt x="237" y="69"/>
                </a:moveTo>
                <a:cubicBezTo>
                  <a:pt x="237" y="69"/>
                  <a:pt x="237" y="69"/>
                  <a:pt x="237" y="69"/>
                </a:cubicBezTo>
                <a:moveTo>
                  <a:pt x="237" y="69"/>
                </a:moveTo>
                <a:cubicBezTo>
                  <a:pt x="237" y="69"/>
                  <a:pt x="237" y="69"/>
                  <a:pt x="237" y="69"/>
                </a:cubicBezTo>
                <a:cubicBezTo>
                  <a:pt x="242" y="69"/>
                  <a:pt x="242" y="69"/>
                  <a:pt x="242" y="69"/>
                </a:cubicBezTo>
                <a:cubicBezTo>
                  <a:pt x="250" y="72"/>
                  <a:pt x="250" y="72"/>
                  <a:pt x="250" y="72"/>
                </a:cubicBezTo>
                <a:cubicBezTo>
                  <a:pt x="250" y="74"/>
                  <a:pt x="250" y="74"/>
                  <a:pt x="250" y="74"/>
                </a:cubicBezTo>
                <a:cubicBezTo>
                  <a:pt x="245" y="77"/>
                  <a:pt x="245" y="77"/>
                  <a:pt x="245" y="77"/>
                </a:cubicBezTo>
                <a:cubicBezTo>
                  <a:pt x="239" y="77"/>
                  <a:pt x="239" y="77"/>
                  <a:pt x="239" y="77"/>
                </a:cubicBezTo>
                <a:cubicBezTo>
                  <a:pt x="229" y="80"/>
                  <a:pt x="229" y="80"/>
                  <a:pt x="229" y="80"/>
                </a:cubicBezTo>
                <a:cubicBezTo>
                  <a:pt x="229" y="74"/>
                  <a:pt x="229" y="74"/>
                  <a:pt x="229" y="74"/>
                </a:cubicBezTo>
                <a:cubicBezTo>
                  <a:pt x="220" y="74"/>
                  <a:pt x="220" y="74"/>
                  <a:pt x="220" y="74"/>
                </a:cubicBezTo>
                <a:cubicBezTo>
                  <a:pt x="220" y="72"/>
                  <a:pt x="220" y="72"/>
                  <a:pt x="220" y="72"/>
                </a:cubicBezTo>
                <a:cubicBezTo>
                  <a:pt x="220" y="74"/>
                  <a:pt x="220" y="74"/>
                  <a:pt x="220" y="74"/>
                </a:cubicBezTo>
                <a:cubicBezTo>
                  <a:pt x="229" y="74"/>
                  <a:pt x="229" y="74"/>
                  <a:pt x="229" y="74"/>
                </a:cubicBezTo>
                <a:cubicBezTo>
                  <a:pt x="229" y="80"/>
                  <a:pt x="229" y="80"/>
                  <a:pt x="229" y="80"/>
                </a:cubicBezTo>
                <a:cubicBezTo>
                  <a:pt x="239" y="77"/>
                  <a:pt x="239" y="77"/>
                  <a:pt x="239" y="77"/>
                </a:cubicBezTo>
                <a:cubicBezTo>
                  <a:pt x="231" y="77"/>
                  <a:pt x="231" y="77"/>
                  <a:pt x="231" y="77"/>
                </a:cubicBezTo>
                <a:cubicBezTo>
                  <a:pt x="232" y="75"/>
                  <a:pt x="233" y="73"/>
                  <a:pt x="233" y="72"/>
                </a:cubicBezTo>
                <a:cubicBezTo>
                  <a:pt x="232" y="73"/>
                  <a:pt x="232" y="73"/>
                  <a:pt x="232" y="73"/>
                </a:cubicBezTo>
                <a:cubicBezTo>
                  <a:pt x="231" y="73"/>
                  <a:pt x="231" y="72"/>
                  <a:pt x="232" y="72"/>
                </a:cubicBezTo>
                <a:cubicBezTo>
                  <a:pt x="232" y="72"/>
                  <a:pt x="232" y="71"/>
                  <a:pt x="232" y="71"/>
                </a:cubicBezTo>
                <a:cubicBezTo>
                  <a:pt x="233" y="71"/>
                  <a:pt x="233" y="71"/>
                  <a:pt x="233" y="72"/>
                </a:cubicBezTo>
                <a:cubicBezTo>
                  <a:pt x="233" y="72"/>
                  <a:pt x="235" y="71"/>
                  <a:pt x="237" y="69"/>
                </a:cubicBezTo>
                <a:moveTo>
                  <a:pt x="293" y="60"/>
                </a:moveTo>
                <a:cubicBezTo>
                  <a:pt x="293" y="60"/>
                  <a:pt x="293" y="60"/>
                  <a:pt x="293" y="60"/>
                </a:cubicBezTo>
                <a:cubicBezTo>
                  <a:pt x="293" y="60"/>
                  <a:pt x="293" y="60"/>
                  <a:pt x="293" y="60"/>
                </a:cubicBezTo>
                <a:cubicBezTo>
                  <a:pt x="293" y="60"/>
                  <a:pt x="293" y="60"/>
                  <a:pt x="293" y="60"/>
                </a:cubicBezTo>
                <a:moveTo>
                  <a:pt x="294" y="60"/>
                </a:moveTo>
                <a:cubicBezTo>
                  <a:pt x="294" y="60"/>
                  <a:pt x="294" y="60"/>
                  <a:pt x="294" y="60"/>
                </a:cubicBezTo>
                <a:cubicBezTo>
                  <a:pt x="294" y="60"/>
                  <a:pt x="294" y="60"/>
                  <a:pt x="294" y="60"/>
                </a:cubicBezTo>
                <a:cubicBezTo>
                  <a:pt x="294" y="60"/>
                  <a:pt x="294" y="60"/>
                  <a:pt x="294" y="60"/>
                </a:cubicBezTo>
                <a:cubicBezTo>
                  <a:pt x="294" y="60"/>
                  <a:pt x="294" y="60"/>
                  <a:pt x="294" y="60"/>
                </a:cubicBezTo>
                <a:cubicBezTo>
                  <a:pt x="294" y="60"/>
                  <a:pt x="294" y="60"/>
                  <a:pt x="294" y="60"/>
                </a:cubicBezTo>
                <a:moveTo>
                  <a:pt x="293" y="60"/>
                </a:moveTo>
                <a:cubicBezTo>
                  <a:pt x="293" y="60"/>
                  <a:pt x="292" y="60"/>
                  <a:pt x="292" y="60"/>
                </a:cubicBezTo>
                <a:cubicBezTo>
                  <a:pt x="292" y="60"/>
                  <a:pt x="293" y="60"/>
                  <a:pt x="293" y="60"/>
                </a:cubicBezTo>
                <a:moveTo>
                  <a:pt x="267" y="60"/>
                </a:moveTo>
                <a:cubicBezTo>
                  <a:pt x="267" y="60"/>
                  <a:pt x="267" y="60"/>
                  <a:pt x="267" y="60"/>
                </a:cubicBezTo>
                <a:cubicBezTo>
                  <a:pt x="275" y="57"/>
                  <a:pt x="275" y="57"/>
                  <a:pt x="275" y="57"/>
                </a:cubicBezTo>
                <a:cubicBezTo>
                  <a:pt x="275" y="57"/>
                  <a:pt x="275" y="57"/>
                  <a:pt x="275" y="57"/>
                </a:cubicBezTo>
                <a:cubicBezTo>
                  <a:pt x="267" y="60"/>
                  <a:pt x="267" y="60"/>
                  <a:pt x="267" y="60"/>
                </a:cubicBezTo>
                <a:moveTo>
                  <a:pt x="74" y="54"/>
                </a:moveTo>
                <a:cubicBezTo>
                  <a:pt x="74" y="54"/>
                  <a:pt x="74" y="54"/>
                  <a:pt x="74" y="54"/>
                </a:cubicBezTo>
                <a:moveTo>
                  <a:pt x="253" y="40"/>
                </a:moveTo>
                <a:cubicBezTo>
                  <a:pt x="245" y="46"/>
                  <a:pt x="245" y="46"/>
                  <a:pt x="245" y="46"/>
                </a:cubicBezTo>
                <a:cubicBezTo>
                  <a:pt x="250" y="54"/>
                  <a:pt x="250" y="54"/>
                  <a:pt x="250" y="54"/>
                </a:cubicBezTo>
                <a:cubicBezTo>
                  <a:pt x="253" y="60"/>
                  <a:pt x="253" y="60"/>
                  <a:pt x="253" y="60"/>
                </a:cubicBezTo>
                <a:cubicBezTo>
                  <a:pt x="245" y="60"/>
                  <a:pt x="245" y="60"/>
                  <a:pt x="245" y="60"/>
                </a:cubicBezTo>
                <a:cubicBezTo>
                  <a:pt x="258" y="63"/>
                  <a:pt x="258" y="63"/>
                  <a:pt x="258" y="63"/>
                </a:cubicBezTo>
                <a:cubicBezTo>
                  <a:pt x="258" y="69"/>
                  <a:pt x="258" y="69"/>
                  <a:pt x="258" y="69"/>
                </a:cubicBezTo>
                <a:cubicBezTo>
                  <a:pt x="286" y="69"/>
                  <a:pt x="286" y="69"/>
                  <a:pt x="286" y="69"/>
                </a:cubicBezTo>
                <a:cubicBezTo>
                  <a:pt x="261" y="66"/>
                  <a:pt x="261" y="66"/>
                  <a:pt x="261" y="66"/>
                </a:cubicBezTo>
                <a:cubicBezTo>
                  <a:pt x="261" y="60"/>
                  <a:pt x="261" y="60"/>
                  <a:pt x="261" y="60"/>
                </a:cubicBezTo>
                <a:cubicBezTo>
                  <a:pt x="267" y="60"/>
                  <a:pt x="267" y="60"/>
                  <a:pt x="267" y="60"/>
                </a:cubicBezTo>
                <a:cubicBezTo>
                  <a:pt x="269" y="63"/>
                  <a:pt x="269" y="63"/>
                  <a:pt x="269" y="63"/>
                </a:cubicBezTo>
                <a:cubicBezTo>
                  <a:pt x="275" y="63"/>
                  <a:pt x="275" y="63"/>
                  <a:pt x="275" y="63"/>
                </a:cubicBezTo>
                <a:cubicBezTo>
                  <a:pt x="288" y="60"/>
                  <a:pt x="288" y="60"/>
                  <a:pt x="288" y="60"/>
                </a:cubicBezTo>
                <a:cubicBezTo>
                  <a:pt x="290" y="60"/>
                  <a:pt x="291" y="60"/>
                  <a:pt x="292" y="60"/>
                </a:cubicBezTo>
                <a:cubicBezTo>
                  <a:pt x="292" y="60"/>
                  <a:pt x="292" y="60"/>
                  <a:pt x="292" y="60"/>
                </a:cubicBezTo>
                <a:cubicBezTo>
                  <a:pt x="291" y="60"/>
                  <a:pt x="290" y="60"/>
                  <a:pt x="288" y="60"/>
                </a:cubicBezTo>
                <a:cubicBezTo>
                  <a:pt x="275" y="63"/>
                  <a:pt x="275" y="63"/>
                  <a:pt x="275" y="63"/>
                </a:cubicBezTo>
                <a:cubicBezTo>
                  <a:pt x="291" y="63"/>
                  <a:pt x="291" y="63"/>
                  <a:pt x="291" y="63"/>
                </a:cubicBezTo>
                <a:cubicBezTo>
                  <a:pt x="291" y="72"/>
                  <a:pt x="291" y="72"/>
                  <a:pt x="291" y="72"/>
                </a:cubicBezTo>
                <a:cubicBezTo>
                  <a:pt x="286" y="69"/>
                  <a:pt x="286" y="69"/>
                  <a:pt x="286" y="69"/>
                </a:cubicBezTo>
                <a:cubicBezTo>
                  <a:pt x="258" y="69"/>
                  <a:pt x="258" y="69"/>
                  <a:pt x="258" y="69"/>
                </a:cubicBezTo>
                <a:cubicBezTo>
                  <a:pt x="258" y="63"/>
                  <a:pt x="258" y="63"/>
                  <a:pt x="258" y="63"/>
                </a:cubicBezTo>
                <a:cubicBezTo>
                  <a:pt x="245" y="60"/>
                  <a:pt x="245" y="60"/>
                  <a:pt x="245" y="60"/>
                </a:cubicBezTo>
                <a:cubicBezTo>
                  <a:pt x="163" y="60"/>
                  <a:pt x="163" y="60"/>
                  <a:pt x="163" y="60"/>
                </a:cubicBezTo>
                <a:cubicBezTo>
                  <a:pt x="152" y="57"/>
                  <a:pt x="152" y="57"/>
                  <a:pt x="152" y="57"/>
                </a:cubicBezTo>
                <a:cubicBezTo>
                  <a:pt x="74" y="54"/>
                  <a:pt x="74" y="54"/>
                  <a:pt x="74" y="54"/>
                </a:cubicBezTo>
                <a:cubicBezTo>
                  <a:pt x="74" y="54"/>
                  <a:pt x="74" y="54"/>
                  <a:pt x="74" y="54"/>
                </a:cubicBezTo>
                <a:cubicBezTo>
                  <a:pt x="68" y="55"/>
                  <a:pt x="68" y="55"/>
                  <a:pt x="68" y="55"/>
                </a:cubicBezTo>
                <a:cubicBezTo>
                  <a:pt x="66" y="60"/>
                  <a:pt x="66" y="60"/>
                  <a:pt x="66" y="60"/>
                </a:cubicBezTo>
                <a:cubicBezTo>
                  <a:pt x="54" y="60"/>
                  <a:pt x="54" y="60"/>
                  <a:pt x="54" y="60"/>
                </a:cubicBezTo>
                <a:cubicBezTo>
                  <a:pt x="57" y="66"/>
                  <a:pt x="57" y="66"/>
                  <a:pt x="57" y="66"/>
                </a:cubicBezTo>
                <a:cubicBezTo>
                  <a:pt x="57" y="66"/>
                  <a:pt x="57" y="66"/>
                  <a:pt x="57" y="66"/>
                </a:cubicBezTo>
                <a:cubicBezTo>
                  <a:pt x="66" y="69"/>
                  <a:pt x="66" y="69"/>
                  <a:pt x="66" y="69"/>
                </a:cubicBezTo>
                <a:cubicBezTo>
                  <a:pt x="74" y="69"/>
                  <a:pt x="74" y="69"/>
                  <a:pt x="74" y="69"/>
                </a:cubicBezTo>
                <a:cubicBezTo>
                  <a:pt x="79" y="69"/>
                  <a:pt x="79" y="69"/>
                  <a:pt x="79" y="69"/>
                </a:cubicBezTo>
                <a:cubicBezTo>
                  <a:pt x="79" y="74"/>
                  <a:pt x="79" y="74"/>
                  <a:pt x="79" y="74"/>
                </a:cubicBezTo>
                <a:cubicBezTo>
                  <a:pt x="79" y="69"/>
                  <a:pt x="79" y="69"/>
                  <a:pt x="79" y="69"/>
                </a:cubicBezTo>
                <a:cubicBezTo>
                  <a:pt x="74" y="69"/>
                  <a:pt x="74" y="69"/>
                  <a:pt x="74" y="69"/>
                </a:cubicBezTo>
                <a:cubicBezTo>
                  <a:pt x="74" y="74"/>
                  <a:pt x="74" y="74"/>
                  <a:pt x="74" y="74"/>
                </a:cubicBezTo>
                <a:cubicBezTo>
                  <a:pt x="74" y="69"/>
                  <a:pt x="74" y="69"/>
                  <a:pt x="74" y="69"/>
                </a:cubicBezTo>
                <a:cubicBezTo>
                  <a:pt x="66" y="69"/>
                  <a:pt x="66" y="69"/>
                  <a:pt x="66" y="69"/>
                </a:cubicBezTo>
                <a:cubicBezTo>
                  <a:pt x="66" y="71"/>
                  <a:pt x="65" y="72"/>
                  <a:pt x="63" y="72"/>
                </a:cubicBezTo>
                <a:cubicBezTo>
                  <a:pt x="62" y="72"/>
                  <a:pt x="60" y="72"/>
                  <a:pt x="57" y="72"/>
                </a:cubicBezTo>
                <a:cubicBezTo>
                  <a:pt x="54" y="72"/>
                  <a:pt x="53" y="71"/>
                  <a:pt x="52" y="71"/>
                </a:cubicBezTo>
                <a:cubicBezTo>
                  <a:pt x="51" y="71"/>
                  <a:pt x="54" y="72"/>
                  <a:pt x="49" y="75"/>
                </a:cubicBezTo>
                <a:cubicBezTo>
                  <a:pt x="55" y="80"/>
                  <a:pt x="55" y="80"/>
                  <a:pt x="55" y="80"/>
                </a:cubicBezTo>
                <a:cubicBezTo>
                  <a:pt x="52" y="74"/>
                  <a:pt x="52" y="74"/>
                  <a:pt x="52" y="74"/>
                </a:cubicBezTo>
                <a:cubicBezTo>
                  <a:pt x="55" y="80"/>
                  <a:pt x="55" y="80"/>
                  <a:pt x="55" y="80"/>
                </a:cubicBezTo>
                <a:cubicBezTo>
                  <a:pt x="77" y="81"/>
                  <a:pt x="77" y="81"/>
                  <a:pt x="77" y="81"/>
                </a:cubicBezTo>
                <a:cubicBezTo>
                  <a:pt x="68" y="86"/>
                  <a:pt x="68" y="86"/>
                  <a:pt x="68" y="86"/>
                </a:cubicBezTo>
                <a:cubicBezTo>
                  <a:pt x="63" y="86"/>
                  <a:pt x="57" y="86"/>
                  <a:pt x="57" y="91"/>
                </a:cubicBezTo>
                <a:cubicBezTo>
                  <a:pt x="57" y="95"/>
                  <a:pt x="63" y="98"/>
                  <a:pt x="66" y="100"/>
                </a:cubicBezTo>
                <a:cubicBezTo>
                  <a:pt x="71" y="100"/>
                  <a:pt x="71" y="100"/>
                  <a:pt x="71" y="100"/>
                </a:cubicBezTo>
                <a:cubicBezTo>
                  <a:pt x="60" y="94"/>
                  <a:pt x="60" y="94"/>
                  <a:pt x="60" y="94"/>
                </a:cubicBezTo>
                <a:cubicBezTo>
                  <a:pt x="71" y="100"/>
                  <a:pt x="71" y="100"/>
                  <a:pt x="71" y="100"/>
                </a:cubicBezTo>
                <a:cubicBezTo>
                  <a:pt x="71" y="103"/>
                  <a:pt x="71" y="103"/>
                  <a:pt x="71" y="103"/>
                </a:cubicBezTo>
                <a:cubicBezTo>
                  <a:pt x="90" y="103"/>
                  <a:pt x="90" y="103"/>
                  <a:pt x="90" y="103"/>
                </a:cubicBezTo>
                <a:cubicBezTo>
                  <a:pt x="93" y="105"/>
                  <a:pt x="93" y="105"/>
                  <a:pt x="93" y="105"/>
                </a:cubicBezTo>
                <a:cubicBezTo>
                  <a:pt x="90" y="103"/>
                  <a:pt x="90" y="103"/>
                  <a:pt x="90" y="103"/>
                </a:cubicBezTo>
                <a:cubicBezTo>
                  <a:pt x="71" y="103"/>
                  <a:pt x="71" y="103"/>
                  <a:pt x="71" y="103"/>
                </a:cubicBezTo>
                <a:cubicBezTo>
                  <a:pt x="87" y="109"/>
                  <a:pt x="87" y="109"/>
                  <a:pt x="87" y="109"/>
                </a:cubicBezTo>
                <a:cubicBezTo>
                  <a:pt x="85" y="111"/>
                  <a:pt x="85" y="111"/>
                  <a:pt x="85" y="111"/>
                </a:cubicBezTo>
                <a:cubicBezTo>
                  <a:pt x="79" y="111"/>
                  <a:pt x="79" y="111"/>
                  <a:pt x="79" y="111"/>
                </a:cubicBezTo>
                <a:cubicBezTo>
                  <a:pt x="79" y="114"/>
                  <a:pt x="79" y="114"/>
                  <a:pt x="79" y="114"/>
                </a:cubicBezTo>
                <a:cubicBezTo>
                  <a:pt x="76" y="117"/>
                  <a:pt x="76" y="117"/>
                  <a:pt x="76" y="117"/>
                </a:cubicBezTo>
                <a:cubicBezTo>
                  <a:pt x="79" y="117"/>
                  <a:pt x="79" y="117"/>
                  <a:pt x="79" y="117"/>
                </a:cubicBezTo>
                <a:cubicBezTo>
                  <a:pt x="79" y="114"/>
                  <a:pt x="79" y="114"/>
                  <a:pt x="79" y="114"/>
                </a:cubicBezTo>
                <a:cubicBezTo>
                  <a:pt x="79" y="117"/>
                  <a:pt x="79" y="117"/>
                  <a:pt x="79" y="117"/>
                </a:cubicBezTo>
                <a:cubicBezTo>
                  <a:pt x="90" y="114"/>
                  <a:pt x="90" y="114"/>
                  <a:pt x="90" y="114"/>
                </a:cubicBezTo>
                <a:cubicBezTo>
                  <a:pt x="90" y="111"/>
                  <a:pt x="90" y="111"/>
                  <a:pt x="90" y="111"/>
                </a:cubicBezTo>
                <a:cubicBezTo>
                  <a:pt x="93" y="111"/>
                  <a:pt x="93" y="111"/>
                  <a:pt x="93" y="111"/>
                </a:cubicBezTo>
                <a:cubicBezTo>
                  <a:pt x="95" y="109"/>
                  <a:pt x="95" y="109"/>
                  <a:pt x="95" y="109"/>
                </a:cubicBezTo>
                <a:cubicBezTo>
                  <a:pt x="101" y="109"/>
                  <a:pt x="101" y="109"/>
                  <a:pt x="101" y="109"/>
                </a:cubicBezTo>
                <a:cubicBezTo>
                  <a:pt x="107" y="96"/>
                  <a:pt x="102" y="101"/>
                  <a:pt x="114" y="94"/>
                </a:cubicBezTo>
                <a:cubicBezTo>
                  <a:pt x="123" y="91"/>
                  <a:pt x="123" y="91"/>
                  <a:pt x="123" y="91"/>
                </a:cubicBezTo>
                <a:cubicBezTo>
                  <a:pt x="114" y="94"/>
                  <a:pt x="114" y="94"/>
                  <a:pt x="114" y="94"/>
                </a:cubicBezTo>
                <a:cubicBezTo>
                  <a:pt x="114" y="97"/>
                  <a:pt x="114" y="97"/>
                  <a:pt x="114" y="97"/>
                </a:cubicBezTo>
                <a:cubicBezTo>
                  <a:pt x="117" y="100"/>
                  <a:pt x="117" y="100"/>
                  <a:pt x="117" y="100"/>
                </a:cubicBezTo>
                <a:cubicBezTo>
                  <a:pt x="123" y="100"/>
                  <a:pt x="123" y="100"/>
                  <a:pt x="123" y="100"/>
                </a:cubicBezTo>
                <a:cubicBezTo>
                  <a:pt x="125" y="97"/>
                  <a:pt x="125" y="97"/>
                  <a:pt x="125" y="97"/>
                </a:cubicBezTo>
                <a:cubicBezTo>
                  <a:pt x="169" y="103"/>
                  <a:pt x="169" y="103"/>
                  <a:pt x="169" y="103"/>
                </a:cubicBezTo>
                <a:cubicBezTo>
                  <a:pt x="182" y="99"/>
                  <a:pt x="182" y="99"/>
                  <a:pt x="182" y="99"/>
                </a:cubicBezTo>
                <a:cubicBezTo>
                  <a:pt x="185" y="106"/>
                  <a:pt x="185" y="106"/>
                  <a:pt x="185" y="106"/>
                </a:cubicBezTo>
                <a:cubicBezTo>
                  <a:pt x="188" y="109"/>
                  <a:pt x="188" y="109"/>
                  <a:pt x="188" y="109"/>
                </a:cubicBezTo>
                <a:cubicBezTo>
                  <a:pt x="190" y="111"/>
                  <a:pt x="190" y="111"/>
                  <a:pt x="190" y="111"/>
                </a:cubicBezTo>
                <a:cubicBezTo>
                  <a:pt x="196" y="111"/>
                  <a:pt x="196" y="111"/>
                  <a:pt x="196" y="111"/>
                </a:cubicBezTo>
                <a:cubicBezTo>
                  <a:pt x="207" y="126"/>
                  <a:pt x="207" y="126"/>
                  <a:pt x="207" y="126"/>
                </a:cubicBezTo>
                <a:cubicBezTo>
                  <a:pt x="207" y="129"/>
                  <a:pt x="207" y="129"/>
                  <a:pt x="207" y="129"/>
                </a:cubicBezTo>
                <a:cubicBezTo>
                  <a:pt x="207" y="131"/>
                  <a:pt x="207" y="131"/>
                  <a:pt x="207" y="131"/>
                </a:cubicBezTo>
                <a:cubicBezTo>
                  <a:pt x="210" y="134"/>
                  <a:pt x="210" y="134"/>
                  <a:pt x="210" y="134"/>
                </a:cubicBezTo>
                <a:cubicBezTo>
                  <a:pt x="207" y="131"/>
                  <a:pt x="207" y="131"/>
                  <a:pt x="207" y="131"/>
                </a:cubicBezTo>
                <a:cubicBezTo>
                  <a:pt x="207" y="129"/>
                  <a:pt x="207" y="129"/>
                  <a:pt x="207" y="129"/>
                </a:cubicBezTo>
                <a:cubicBezTo>
                  <a:pt x="207" y="126"/>
                  <a:pt x="207" y="126"/>
                  <a:pt x="207" y="126"/>
                </a:cubicBezTo>
                <a:cubicBezTo>
                  <a:pt x="207" y="129"/>
                  <a:pt x="207" y="129"/>
                  <a:pt x="207" y="129"/>
                </a:cubicBezTo>
                <a:cubicBezTo>
                  <a:pt x="207" y="131"/>
                  <a:pt x="207" y="131"/>
                  <a:pt x="207" y="131"/>
                </a:cubicBezTo>
                <a:cubicBezTo>
                  <a:pt x="210" y="134"/>
                  <a:pt x="210" y="134"/>
                  <a:pt x="210" y="134"/>
                </a:cubicBezTo>
                <a:cubicBezTo>
                  <a:pt x="218" y="137"/>
                  <a:pt x="218" y="137"/>
                  <a:pt x="218" y="137"/>
                </a:cubicBezTo>
                <a:cubicBezTo>
                  <a:pt x="220" y="140"/>
                  <a:pt x="220" y="140"/>
                  <a:pt x="220" y="140"/>
                </a:cubicBezTo>
                <a:cubicBezTo>
                  <a:pt x="223" y="143"/>
                  <a:pt x="223" y="143"/>
                  <a:pt x="223" y="143"/>
                </a:cubicBezTo>
                <a:cubicBezTo>
                  <a:pt x="226" y="152"/>
                  <a:pt x="226" y="152"/>
                  <a:pt x="226" y="152"/>
                </a:cubicBezTo>
                <a:cubicBezTo>
                  <a:pt x="223" y="143"/>
                  <a:pt x="223" y="143"/>
                  <a:pt x="223" y="143"/>
                </a:cubicBezTo>
                <a:cubicBezTo>
                  <a:pt x="223" y="148"/>
                  <a:pt x="223" y="148"/>
                  <a:pt x="223" y="148"/>
                </a:cubicBezTo>
                <a:cubicBezTo>
                  <a:pt x="217" y="143"/>
                  <a:pt x="217" y="143"/>
                  <a:pt x="217" y="143"/>
                </a:cubicBezTo>
                <a:cubicBezTo>
                  <a:pt x="220" y="140"/>
                  <a:pt x="220" y="140"/>
                  <a:pt x="220" y="140"/>
                </a:cubicBezTo>
                <a:cubicBezTo>
                  <a:pt x="218" y="137"/>
                  <a:pt x="218" y="137"/>
                  <a:pt x="218" y="137"/>
                </a:cubicBezTo>
                <a:cubicBezTo>
                  <a:pt x="215" y="140"/>
                  <a:pt x="215" y="140"/>
                  <a:pt x="215" y="140"/>
                </a:cubicBezTo>
                <a:cubicBezTo>
                  <a:pt x="210" y="137"/>
                  <a:pt x="210" y="137"/>
                  <a:pt x="210" y="137"/>
                </a:cubicBezTo>
                <a:cubicBezTo>
                  <a:pt x="207" y="140"/>
                  <a:pt x="207" y="140"/>
                  <a:pt x="207" y="140"/>
                </a:cubicBezTo>
                <a:cubicBezTo>
                  <a:pt x="218" y="154"/>
                  <a:pt x="218" y="154"/>
                  <a:pt x="218" y="154"/>
                </a:cubicBezTo>
                <a:cubicBezTo>
                  <a:pt x="216" y="161"/>
                  <a:pt x="215" y="163"/>
                  <a:pt x="215" y="171"/>
                </a:cubicBezTo>
                <a:cubicBezTo>
                  <a:pt x="215" y="177"/>
                  <a:pt x="215" y="177"/>
                  <a:pt x="215" y="177"/>
                </a:cubicBezTo>
                <a:cubicBezTo>
                  <a:pt x="215" y="182"/>
                  <a:pt x="215" y="182"/>
                  <a:pt x="215" y="182"/>
                </a:cubicBezTo>
                <a:cubicBezTo>
                  <a:pt x="220" y="185"/>
                  <a:pt x="220" y="185"/>
                  <a:pt x="220" y="185"/>
                </a:cubicBezTo>
                <a:cubicBezTo>
                  <a:pt x="220" y="185"/>
                  <a:pt x="220" y="185"/>
                  <a:pt x="220" y="185"/>
                </a:cubicBezTo>
                <a:cubicBezTo>
                  <a:pt x="220" y="185"/>
                  <a:pt x="220" y="185"/>
                  <a:pt x="220" y="185"/>
                </a:cubicBezTo>
                <a:cubicBezTo>
                  <a:pt x="228" y="195"/>
                  <a:pt x="228" y="195"/>
                  <a:pt x="228" y="195"/>
                </a:cubicBezTo>
                <a:cubicBezTo>
                  <a:pt x="409" y="195"/>
                  <a:pt x="409" y="195"/>
                  <a:pt x="409" y="195"/>
                </a:cubicBezTo>
                <a:cubicBezTo>
                  <a:pt x="410" y="194"/>
                  <a:pt x="410" y="194"/>
                  <a:pt x="410" y="194"/>
                </a:cubicBezTo>
                <a:cubicBezTo>
                  <a:pt x="413" y="191"/>
                  <a:pt x="413" y="191"/>
                  <a:pt x="413" y="191"/>
                </a:cubicBezTo>
                <a:cubicBezTo>
                  <a:pt x="416" y="188"/>
                  <a:pt x="416" y="188"/>
                  <a:pt x="416" y="188"/>
                </a:cubicBezTo>
                <a:cubicBezTo>
                  <a:pt x="419" y="188"/>
                  <a:pt x="419" y="188"/>
                  <a:pt x="419" y="188"/>
                </a:cubicBezTo>
                <a:cubicBezTo>
                  <a:pt x="427" y="185"/>
                  <a:pt x="427" y="185"/>
                  <a:pt x="427" y="185"/>
                </a:cubicBezTo>
                <a:cubicBezTo>
                  <a:pt x="430" y="183"/>
                  <a:pt x="430" y="183"/>
                  <a:pt x="430" y="183"/>
                </a:cubicBezTo>
                <a:cubicBezTo>
                  <a:pt x="438" y="183"/>
                  <a:pt x="438" y="183"/>
                  <a:pt x="438" y="183"/>
                </a:cubicBezTo>
                <a:cubicBezTo>
                  <a:pt x="438" y="174"/>
                  <a:pt x="438" y="174"/>
                  <a:pt x="438" y="174"/>
                </a:cubicBezTo>
                <a:cubicBezTo>
                  <a:pt x="438" y="171"/>
                  <a:pt x="438" y="171"/>
                  <a:pt x="438" y="171"/>
                </a:cubicBezTo>
                <a:cubicBezTo>
                  <a:pt x="435" y="171"/>
                  <a:pt x="435" y="171"/>
                  <a:pt x="435" y="171"/>
                </a:cubicBezTo>
                <a:cubicBezTo>
                  <a:pt x="432" y="171"/>
                  <a:pt x="432" y="171"/>
                  <a:pt x="432" y="171"/>
                </a:cubicBezTo>
                <a:cubicBezTo>
                  <a:pt x="432" y="168"/>
                  <a:pt x="432" y="168"/>
                  <a:pt x="432" y="168"/>
                </a:cubicBezTo>
                <a:cubicBezTo>
                  <a:pt x="430" y="168"/>
                  <a:pt x="430" y="168"/>
                  <a:pt x="430" y="168"/>
                </a:cubicBezTo>
                <a:cubicBezTo>
                  <a:pt x="424" y="168"/>
                  <a:pt x="424" y="168"/>
                  <a:pt x="424" y="168"/>
                </a:cubicBezTo>
                <a:cubicBezTo>
                  <a:pt x="430" y="168"/>
                  <a:pt x="430" y="168"/>
                  <a:pt x="430" y="168"/>
                </a:cubicBezTo>
                <a:cubicBezTo>
                  <a:pt x="432" y="166"/>
                  <a:pt x="432" y="166"/>
                  <a:pt x="432" y="166"/>
                </a:cubicBezTo>
                <a:cubicBezTo>
                  <a:pt x="430" y="160"/>
                  <a:pt x="430" y="160"/>
                  <a:pt x="430" y="160"/>
                </a:cubicBezTo>
                <a:cubicBezTo>
                  <a:pt x="425" y="160"/>
                  <a:pt x="425" y="160"/>
                  <a:pt x="425" y="160"/>
                </a:cubicBezTo>
                <a:cubicBezTo>
                  <a:pt x="424" y="160"/>
                  <a:pt x="424" y="160"/>
                  <a:pt x="424" y="160"/>
                </a:cubicBezTo>
                <a:cubicBezTo>
                  <a:pt x="425" y="160"/>
                  <a:pt x="425" y="160"/>
                  <a:pt x="425" y="160"/>
                </a:cubicBezTo>
                <a:cubicBezTo>
                  <a:pt x="427" y="157"/>
                  <a:pt x="427" y="157"/>
                  <a:pt x="427" y="157"/>
                </a:cubicBezTo>
                <a:cubicBezTo>
                  <a:pt x="430" y="160"/>
                  <a:pt x="430" y="160"/>
                  <a:pt x="430" y="160"/>
                </a:cubicBezTo>
                <a:cubicBezTo>
                  <a:pt x="432" y="166"/>
                  <a:pt x="432" y="166"/>
                  <a:pt x="432" y="166"/>
                </a:cubicBezTo>
                <a:cubicBezTo>
                  <a:pt x="432" y="168"/>
                  <a:pt x="432" y="168"/>
                  <a:pt x="432" y="168"/>
                </a:cubicBezTo>
                <a:cubicBezTo>
                  <a:pt x="432" y="171"/>
                  <a:pt x="432" y="171"/>
                  <a:pt x="432" y="171"/>
                </a:cubicBezTo>
                <a:cubicBezTo>
                  <a:pt x="435" y="171"/>
                  <a:pt x="435" y="171"/>
                  <a:pt x="435" y="171"/>
                </a:cubicBezTo>
                <a:cubicBezTo>
                  <a:pt x="435" y="166"/>
                  <a:pt x="435" y="166"/>
                  <a:pt x="435" y="166"/>
                </a:cubicBezTo>
                <a:cubicBezTo>
                  <a:pt x="440" y="163"/>
                  <a:pt x="440" y="163"/>
                  <a:pt x="440" y="163"/>
                </a:cubicBezTo>
                <a:cubicBezTo>
                  <a:pt x="443" y="163"/>
                  <a:pt x="443" y="163"/>
                  <a:pt x="443" y="163"/>
                </a:cubicBezTo>
                <a:cubicBezTo>
                  <a:pt x="454" y="158"/>
                  <a:pt x="454" y="158"/>
                  <a:pt x="454" y="158"/>
                </a:cubicBezTo>
                <a:cubicBezTo>
                  <a:pt x="466" y="159"/>
                  <a:pt x="466" y="159"/>
                  <a:pt x="466" y="159"/>
                </a:cubicBezTo>
                <a:cubicBezTo>
                  <a:pt x="454" y="158"/>
                  <a:pt x="454" y="158"/>
                  <a:pt x="454" y="158"/>
                </a:cubicBezTo>
                <a:cubicBezTo>
                  <a:pt x="443" y="163"/>
                  <a:pt x="443" y="163"/>
                  <a:pt x="443" y="163"/>
                </a:cubicBezTo>
                <a:cubicBezTo>
                  <a:pt x="457" y="160"/>
                  <a:pt x="457" y="160"/>
                  <a:pt x="457" y="160"/>
                </a:cubicBezTo>
                <a:cubicBezTo>
                  <a:pt x="460" y="169"/>
                  <a:pt x="460" y="169"/>
                  <a:pt x="460" y="169"/>
                </a:cubicBezTo>
                <a:cubicBezTo>
                  <a:pt x="470" y="166"/>
                  <a:pt x="470" y="166"/>
                  <a:pt x="470" y="166"/>
                </a:cubicBezTo>
                <a:cubicBezTo>
                  <a:pt x="476" y="161"/>
                  <a:pt x="476" y="161"/>
                  <a:pt x="476" y="161"/>
                </a:cubicBezTo>
                <a:cubicBezTo>
                  <a:pt x="468" y="157"/>
                  <a:pt x="468" y="157"/>
                  <a:pt x="468" y="157"/>
                </a:cubicBezTo>
                <a:cubicBezTo>
                  <a:pt x="464" y="155"/>
                  <a:pt x="464" y="155"/>
                  <a:pt x="464" y="155"/>
                </a:cubicBezTo>
                <a:cubicBezTo>
                  <a:pt x="462" y="151"/>
                  <a:pt x="462" y="151"/>
                  <a:pt x="462" y="151"/>
                </a:cubicBezTo>
                <a:cubicBezTo>
                  <a:pt x="462" y="148"/>
                  <a:pt x="462" y="148"/>
                  <a:pt x="462" y="148"/>
                </a:cubicBezTo>
                <a:cubicBezTo>
                  <a:pt x="456" y="147"/>
                  <a:pt x="456" y="147"/>
                  <a:pt x="456" y="147"/>
                </a:cubicBezTo>
                <a:cubicBezTo>
                  <a:pt x="454" y="148"/>
                  <a:pt x="454" y="148"/>
                  <a:pt x="454" y="148"/>
                </a:cubicBezTo>
                <a:cubicBezTo>
                  <a:pt x="456" y="147"/>
                  <a:pt x="456" y="147"/>
                  <a:pt x="456" y="147"/>
                </a:cubicBezTo>
                <a:cubicBezTo>
                  <a:pt x="462" y="148"/>
                  <a:pt x="462" y="148"/>
                  <a:pt x="462" y="148"/>
                </a:cubicBezTo>
                <a:cubicBezTo>
                  <a:pt x="465" y="146"/>
                  <a:pt x="465" y="146"/>
                  <a:pt x="465" y="146"/>
                </a:cubicBezTo>
                <a:cubicBezTo>
                  <a:pt x="449" y="143"/>
                  <a:pt x="449" y="143"/>
                  <a:pt x="449" y="143"/>
                </a:cubicBezTo>
                <a:cubicBezTo>
                  <a:pt x="449" y="140"/>
                  <a:pt x="449" y="140"/>
                  <a:pt x="449" y="140"/>
                </a:cubicBezTo>
                <a:cubicBezTo>
                  <a:pt x="443" y="140"/>
                  <a:pt x="443" y="140"/>
                  <a:pt x="443" y="140"/>
                </a:cubicBezTo>
                <a:cubicBezTo>
                  <a:pt x="435" y="151"/>
                  <a:pt x="435" y="151"/>
                  <a:pt x="435" y="151"/>
                </a:cubicBezTo>
                <a:cubicBezTo>
                  <a:pt x="443" y="140"/>
                  <a:pt x="443" y="140"/>
                  <a:pt x="443" y="140"/>
                </a:cubicBezTo>
                <a:cubicBezTo>
                  <a:pt x="449" y="140"/>
                  <a:pt x="449" y="140"/>
                  <a:pt x="449" y="140"/>
                </a:cubicBezTo>
                <a:cubicBezTo>
                  <a:pt x="454" y="138"/>
                  <a:pt x="454" y="138"/>
                  <a:pt x="454" y="138"/>
                </a:cubicBezTo>
                <a:cubicBezTo>
                  <a:pt x="479" y="140"/>
                  <a:pt x="479" y="140"/>
                  <a:pt x="479" y="140"/>
                </a:cubicBezTo>
                <a:cubicBezTo>
                  <a:pt x="483" y="140"/>
                  <a:pt x="483" y="140"/>
                  <a:pt x="483" y="140"/>
                </a:cubicBezTo>
                <a:cubicBezTo>
                  <a:pt x="483" y="118"/>
                  <a:pt x="483" y="118"/>
                  <a:pt x="483" y="118"/>
                </a:cubicBezTo>
                <a:cubicBezTo>
                  <a:pt x="479" y="117"/>
                  <a:pt x="479" y="117"/>
                  <a:pt x="479" y="117"/>
                </a:cubicBezTo>
                <a:cubicBezTo>
                  <a:pt x="465" y="100"/>
                  <a:pt x="465" y="100"/>
                  <a:pt x="465" y="100"/>
                </a:cubicBezTo>
                <a:cubicBezTo>
                  <a:pt x="457" y="106"/>
                  <a:pt x="457" y="106"/>
                  <a:pt x="457" y="106"/>
                </a:cubicBezTo>
                <a:cubicBezTo>
                  <a:pt x="457" y="106"/>
                  <a:pt x="457" y="106"/>
                  <a:pt x="457" y="106"/>
                </a:cubicBezTo>
                <a:cubicBezTo>
                  <a:pt x="443" y="103"/>
                  <a:pt x="443" y="103"/>
                  <a:pt x="443" y="103"/>
                </a:cubicBezTo>
                <a:cubicBezTo>
                  <a:pt x="443" y="103"/>
                  <a:pt x="443" y="103"/>
                  <a:pt x="443" y="103"/>
                </a:cubicBezTo>
                <a:cubicBezTo>
                  <a:pt x="443" y="94"/>
                  <a:pt x="443" y="94"/>
                  <a:pt x="443" y="94"/>
                </a:cubicBezTo>
                <a:cubicBezTo>
                  <a:pt x="427" y="93"/>
                  <a:pt x="438" y="89"/>
                  <a:pt x="427" y="89"/>
                </a:cubicBezTo>
                <a:cubicBezTo>
                  <a:pt x="411" y="89"/>
                  <a:pt x="411" y="89"/>
                  <a:pt x="411" y="89"/>
                </a:cubicBezTo>
                <a:cubicBezTo>
                  <a:pt x="411" y="98"/>
                  <a:pt x="416" y="110"/>
                  <a:pt x="416" y="111"/>
                </a:cubicBezTo>
                <a:cubicBezTo>
                  <a:pt x="416" y="119"/>
                  <a:pt x="414" y="118"/>
                  <a:pt x="408" y="120"/>
                </a:cubicBezTo>
                <a:cubicBezTo>
                  <a:pt x="405" y="123"/>
                  <a:pt x="405" y="123"/>
                  <a:pt x="405" y="123"/>
                </a:cubicBezTo>
                <a:cubicBezTo>
                  <a:pt x="408" y="120"/>
                  <a:pt x="408" y="120"/>
                  <a:pt x="408" y="120"/>
                </a:cubicBezTo>
                <a:cubicBezTo>
                  <a:pt x="405" y="123"/>
                  <a:pt x="405" y="123"/>
                  <a:pt x="405" y="123"/>
                </a:cubicBezTo>
                <a:cubicBezTo>
                  <a:pt x="405" y="126"/>
                  <a:pt x="405" y="126"/>
                  <a:pt x="405" y="126"/>
                </a:cubicBezTo>
                <a:cubicBezTo>
                  <a:pt x="408" y="128"/>
                  <a:pt x="408" y="128"/>
                  <a:pt x="408" y="128"/>
                </a:cubicBezTo>
                <a:cubicBezTo>
                  <a:pt x="405" y="126"/>
                  <a:pt x="405" y="126"/>
                  <a:pt x="405" y="126"/>
                </a:cubicBezTo>
                <a:cubicBezTo>
                  <a:pt x="402" y="131"/>
                  <a:pt x="402" y="131"/>
                  <a:pt x="402" y="131"/>
                </a:cubicBezTo>
                <a:cubicBezTo>
                  <a:pt x="397" y="131"/>
                  <a:pt x="397" y="131"/>
                  <a:pt x="397" y="131"/>
                </a:cubicBezTo>
                <a:cubicBezTo>
                  <a:pt x="392" y="120"/>
                  <a:pt x="392" y="120"/>
                  <a:pt x="392" y="120"/>
                </a:cubicBezTo>
                <a:cubicBezTo>
                  <a:pt x="381" y="120"/>
                  <a:pt x="381" y="120"/>
                  <a:pt x="381" y="120"/>
                </a:cubicBezTo>
                <a:cubicBezTo>
                  <a:pt x="378" y="117"/>
                  <a:pt x="378" y="117"/>
                  <a:pt x="378" y="117"/>
                </a:cubicBezTo>
                <a:cubicBezTo>
                  <a:pt x="354" y="111"/>
                  <a:pt x="354" y="111"/>
                  <a:pt x="354" y="111"/>
                </a:cubicBezTo>
                <a:cubicBezTo>
                  <a:pt x="351" y="108"/>
                  <a:pt x="351" y="108"/>
                  <a:pt x="351" y="108"/>
                </a:cubicBezTo>
                <a:cubicBezTo>
                  <a:pt x="348" y="106"/>
                  <a:pt x="348" y="106"/>
                  <a:pt x="348" y="106"/>
                </a:cubicBezTo>
                <a:cubicBezTo>
                  <a:pt x="343" y="106"/>
                  <a:pt x="343" y="106"/>
                  <a:pt x="343" y="106"/>
                </a:cubicBezTo>
                <a:cubicBezTo>
                  <a:pt x="343" y="97"/>
                  <a:pt x="343" y="97"/>
                  <a:pt x="343" y="97"/>
                </a:cubicBezTo>
                <a:cubicBezTo>
                  <a:pt x="351" y="86"/>
                  <a:pt x="351" y="86"/>
                  <a:pt x="351" y="86"/>
                </a:cubicBezTo>
                <a:cubicBezTo>
                  <a:pt x="343" y="97"/>
                  <a:pt x="343" y="97"/>
                  <a:pt x="343" y="97"/>
                </a:cubicBezTo>
                <a:cubicBezTo>
                  <a:pt x="356" y="86"/>
                  <a:pt x="356" y="86"/>
                  <a:pt x="356" y="86"/>
                </a:cubicBezTo>
                <a:cubicBezTo>
                  <a:pt x="356" y="83"/>
                  <a:pt x="356" y="83"/>
                  <a:pt x="356" y="83"/>
                </a:cubicBezTo>
                <a:cubicBezTo>
                  <a:pt x="345" y="80"/>
                  <a:pt x="345" y="80"/>
                  <a:pt x="345" y="80"/>
                </a:cubicBezTo>
                <a:cubicBezTo>
                  <a:pt x="356" y="83"/>
                  <a:pt x="356" y="83"/>
                  <a:pt x="356" y="83"/>
                </a:cubicBezTo>
                <a:cubicBezTo>
                  <a:pt x="370" y="79"/>
                  <a:pt x="370" y="79"/>
                  <a:pt x="370" y="79"/>
                </a:cubicBezTo>
                <a:cubicBezTo>
                  <a:pt x="370" y="77"/>
                  <a:pt x="370" y="77"/>
                  <a:pt x="370" y="77"/>
                </a:cubicBezTo>
                <a:cubicBezTo>
                  <a:pt x="370" y="79"/>
                  <a:pt x="370" y="79"/>
                  <a:pt x="370" y="79"/>
                </a:cubicBezTo>
                <a:cubicBezTo>
                  <a:pt x="356" y="83"/>
                  <a:pt x="356" y="83"/>
                  <a:pt x="356" y="83"/>
                </a:cubicBezTo>
                <a:cubicBezTo>
                  <a:pt x="356" y="86"/>
                  <a:pt x="356" y="86"/>
                  <a:pt x="356" y="86"/>
                </a:cubicBezTo>
                <a:cubicBezTo>
                  <a:pt x="370" y="83"/>
                  <a:pt x="370" y="83"/>
                  <a:pt x="370" y="83"/>
                </a:cubicBezTo>
                <a:cubicBezTo>
                  <a:pt x="373" y="77"/>
                  <a:pt x="373" y="77"/>
                  <a:pt x="373" y="77"/>
                </a:cubicBezTo>
                <a:cubicBezTo>
                  <a:pt x="373" y="74"/>
                  <a:pt x="373" y="74"/>
                  <a:pt x="373" y="74"/>
                </a:cubicBezTo>
                <a:cubicBezTo>
                  <a:pt x="362" y="74"/>
                  <a:pt x="362" y="74"/>
                  <a:pt x="362" y="74"/>
                </a:cubicBezTo>
                <a:cubicBezTo>
                  <a:pt x="373" y="74"/>
                  <a:pt x="373" y="74"/>
                  <a:pt x="373" y="74"/>
                </a:cubicBezTo>
                <a:cubicBezTo>
                  <a:pt x="383" y="69"/>
                  <a:pt x="383" y="69"/>
                  <a:pt x="383" y="69"/>
                </a:cubicBezTo>
                <a:cubicBezTo>
                  <a:pt x="386" y="72"/>
                  <a:pt x="386" y="72"/>
                  <a:pt x="386" y="72"/>
                </a:cubicBezTo>
                <a:cubicBezTo>
                  <a:pt x="389" y="72"/>
                  <a:pt x="389" y="72"/>
                  <a:pt x="389" y="72"/>
                </a:cubicBezTo>
                <a:cubicBezTo>
                  <a:pt x="392" y="72"/>
                  <a:pt x="392" y="72"/>
                  <a:pt x="392" y="72"/>
                </a:cubicBezTo>
                <a:cubicBezTo>
                  <a:pt x="394" y="66"/>
                  <a:pt x="394" y="66"/>
                  <a:pt x="394" y="66"/>
                </a:cubicBezTo>
                <a:cubicBezTo>
                  <a:pt x="392" y="72"/>
                  <a:pt x="392" y="72"/>
                  <a:pt x="392" y="72"/>
                </a:cubicBezTo>
                <a:cubicBezTo>
                  <a:pt x="397" y="71"/>
                  <a:pt x="397" y="71"/>
                  <a:pt x="397" y="71"/>
                </a:cubicBezTo>
                <a:cubicBezTo>
                  <a:pt x="394" y="66"/>
                  <a:pt x="394" y="66"/>
                  <a:pt x="394" y="66"/>
                </a:cubicBezTo>
                <a:cubicBezTo>
                  <a:pt x="397" y="60"/>
                  <a:pt x="397" y="60"/>
                  <a:pt x="397" y="60"/>
                </a:cubicBezTo>
                <a:cubicBezTo>
                  <a:pt x="392" y="60"/>
                  <a:pt x="392" y="60"/>
                  <a:pt x="392" y="60"/>
                </a:cubicBezTo>
                <a:cubicBezTo>
                  <a:pt x="381" y="63"/>
                  <a:pt x="381" y="63"/>
                  <a:pt x="381" y="63"/>
                </a:cubicBezTo>
                <a:cubicBezTo>
                  <a:pt x="378" y="66"/>
                  <a:pt x="378" y="66"/>
                  <a:pt x="378" y="66"/>
                </a:cubicBezTo>
                <a:cubicBezTo>
                  <a:pt x="375" y="69"/>
                  <a:pt x="375" y="69"/>
                  <a:pt x="375" y="69"/>
                </a:cubicBezTo>
                <a:cubicBezTo>
                  <a:pt x="370" y="69"/>
                  <a:pt x="370" y="69"/>
                  <a:pt x="370" y="69"/>
                </a:cubicBezTo>
                <a:cubicBezTo>
                  <a:pt x="370" y="63"/>
                  <a:pt x="370" y="63"/>
                  <a:pt x="370" y="63"/>
                </a:cubicBezTo>
                <a:cubicBezTo>
                  <a:pt x="367" y="60"/>
                  <a:pt x="367" y="60"/>
                  <a:pt x="367" y="60"/>
                </a:cubicBezTo>
                <a:cubicBezTo>
                  <a:pt x="362" y="63"/>
                  <a:pt x="362" y="63"/>
                  <a:pt x="362" y="63"/>
                </a:cubicBezTo>
                <a:cubicBezTo>
                  <a:pt x="356" y="60"/>
                  <a:pt x="356" y="60"/>
                  <a:pt x="356" y="60"/>
                </a:cubicBezTo>
                <a:cubicBezTo>
                  <a:pt x="354" y="57"/>
                  <a:pt x="354" y="57"/>
                  <a:pt x="354" y="57"/>
                </a:cubicBezTo>
                <a:cubicBezTo>
                  <a:pt x="351" y="54"/>
                  <a:pt x="351" y="54"/>
                  <a:pt x="351" y="54"/>
                </a:cubicBezTo>
                <a:cubicBezTo>
                  <a:pt x="348" y="52"/>
                  <a:pt x="348" y="52"/>
                  <a:pt x="348" y="52"/>
                </a:cubicBezTo>
                <a:cubicBezTo>
                  <a:pt x="340" y="52"/>
                  <a:pt x="340" y="52"/>
                  <a:pt x="340" y="52"/>
                </a:cubicBezTo>
                <a:cubicBezTo>
                  <a:pt x="337" y="52"/>
                  <a:pt x="337" y="52"/>
                  <a:pt x="337" y="52"/>
                </a:cubicBezTo>
                <a:cubicBezTo>
                  <a:pt x="335" y="49"/>
                  <a:pt x="335" y="49"/>
                  <a:pt x="335" y="49"/>
                </a:cubicBezTo>
                <a:cubicBezTo>
                  <a:pt x="321" y="49"/>
                  <a:pt x="321" y="49"/>
                  <a:pt x="321" y="49"/>
                </a:cubicBezTo>
                <a:cubicBezTo>
                  <a:pt x="335" y="52"/>
                  <a:pt x="335" y="52"/>
                  <a:pt x="335" y="52"/>
                </a:cubicBezTo>
                <a:cubicBezTo>
                  <a:pt x="332" y="57"/>
                  <a:pt x="332" y="57"/>
                  <a:pt x="332" y="57"/>
                </a:cubicBezTo>
                <a:cubicBezTo>
                  <a:pt x="337" y="60"/>
                  <a:pt x="337" y="60"/>
                  <a:pt x="337" y="60"/>
                </a:cubicBezTo>
                <a:cubicBezTo>
                  <a:pt x="345" y="63"/>
                  <a:pt x="345" y="63"/>
                  <a:pt x="345" y="63"/>
                </a:cubicBezTo>
                <a:cubicBezTo>
                  <a:pt x="348" y="57"/>
                  <a:pt x="348" y="57"/>
                  <a:pt x="348" y="57"/>
                </a:cubicBezTo>
                <a:cubicBezTo>
                  <a:pt x="345" y="63"/>
                  <a:pt x="345" y="63"/>
                  <a:pt x="345" y="63"/>
                </a:cubicBezTo>
                <a:cubicBezTo>
                  <a:pt x="340" y="66"/>
                  <a:pt x="340" y="66"/>
                  <a:pt x="340" y="66"/>
                </a:cubicBezTo>
                <a:cubicBezTo>
                  <a:pt x="340" y="69"/>
                  <a:pt x="340" y="69"/>
                  <a:pt x="340" y="69"/>
                </a:cubicBezTo>
                <a:cubicBezTo>
                  <a:pt x="337" y="69"/>
                  <a:pt x="337" y="69"/>
                  <a:pt x="337" y="69"/>
                </a:cubicBezTo>
                <a:cubicBezTo>
                  <a:pt x="337" y="60"/>
                  <a:pt x="337" y="60"/>
                  <a:pt x="337" y="60"/>
                </a:cubicBezTo>
                <a:cubicBezTo>
                  <a:pt x="332" y="57"/>
                  <a:pt x="332" y="57"/>
                  <a:pt x="332" y="57"/>
                </a:cubicBezTo>
                <a:cubicBezTo>
                  <a:pt x="326" y="57"/>
                  <a:pt x="326" y="57"/>
                  <a:pt x="326" y="57"/>
                </a:cubicBezTo>
                <a:cubicBezTo>
                  <a:pt x="329" y="66"/>
                  <a:pt x="329" y="66"/>
                  <a:pt x="329" y="66"/>
                </a:cubicBezTo>
                <a:cubicBezTo>
                  <a:pt x="302" y="66"/>
                  <a:pt x="302" y="66"/>
                  <a:pt x="302" y="66"/>
                </a:cubicBezTo>
                <a:cubicBezTo>
                  <a:pt x="293" y="63"/>
                  <a:pt x="293" y="63"/>
                  <a:pt x="293" y="63"/>
                </a:cubicBezTo>
                <a:cubicBezTo>
                  <a:pt x="296" y="60"/>
                  <a:pt x="296" y="60"/>
                  <a:pt x="296" y="60"/>
                </a:cubicBezTo>
                <a:cubicBezTo>
                  <a:pt x="294" y="57"/>
                  <a:pt x="294" y="57"/>
                  <a:pt x="294" y="57"/>
                </a:cubicBezTo>
                <a:cubicBezTo>
                  <a:pt x="292" y="58"/>
                  <a:pt x="292" y="59"/>
                  <a:pt x="292" y="60"/>
                </a:cubicBezTo>
                <a:cubicBezTo>
                  <a:pt x="292" y="60"/>
                  <a:pt x="292" y="60"/>
                  <a:pt x="292" y="60"/>
                </a:cubicBezTo>
                <a:cubicBezTo>
                  <a:pt x="292" y="59"/>
                  <a:pt x="292" y="58"/>
                  <a:pt x="294" y="57"/>
                </a:cubicBezTo>
                <a:cubicBezTo>
                  <a:pt x="296" y="60"/>
                  <a:pt x="296" y="60"/>
                  <a:pt x="296" y="60"/>
                </a:cubicBezTo>
                <a:cubicBezTo>
                  <a:pt x="302" y="60"/>
                  <a:pt x="302" y="60"/>
                  <a:pt x="302" y="60"/>
                </a:cubicBezTo>
                <a:cubicBezTo>
                  <a:pt x="310" y="60"/>
                  <a:pt x="310" y="60"/>
                  <a:pt x="310" y="60"/>
                </a:cubicBezTo>
                <a:cubicBezTo>
                  <a:pt x="302" y="60"/>
                  <a:pt x="302" y="60"/>
                  <a:pt x="302" y="60"/>
                </a:cubicBezTo>
                <a:cubicBezTo>
                  <a:pt x="302" y="63"/>
                  <a:pt x="303" y="64"/>
                  <a:pt x="304" y="64"/>
                </a:cubicBezTo>
                <a:cubicBezTo>
                  <a:pt x="308" y="64"/>
                  <a:pt x="315" y="55"/>
                  <a:pt x="315" y="54"/>
                </a:cubicBezTo>
                <a:cubicBezTo>
                  <a:pt x="310" y="54"/>
                  <a:pt x="310" y="54"/>
                  <a:pt x="310" y="54"/>
                </a:cubicBezTo>
                <a:cubicBezTo>
                  <a:pt x="302" y="49"/>
                  <a:pt x="302" y="49"/>
                  <a:pt x="302" y="49"/>
                </a:cubicBezTo>
                <a:cubicBezTo>
                  <a:pt x="294" y="43"/>
                  <a:pt x="294" y="43"/>
                  <a:pt x="294" y="43"/>
                </a:cubicBezTo>
                <a:cubicBezTo>
                  <a:pt x="291" y="43"/>
                  <a:pt x="291" y="43"/>
                  <a:pt x="291" y="43"/>
                </a:cubicBezTo>
                <a:cubicBezTo>
                  <a:pt x="291" y="52"/>
                  <a:pt x="291" y="52"/>
                  <a:pt x="291" y="52"/>
                </a:cubicBezTo>
                <a:cubicBezTo>
                  <a:pt x="291" y="43"/>
                  <a:pt x="291" y="43"/>
                  <a:pt x="291" y="43"/>
                </a:cubicBezTo>
                <a:cubicBezTo>
                  <a:pt x="288" y="46"/>
                  <a:pt x="288" y="46"/>
                  <a:pt x="288" y="46"/>
                </a:cubicBezTo>
                <a:cubicBezTo>
                  <a:pt x="283" y="46"/>
                  <a:pt x="283" y="46"/>
                  <a:pt x="283" y="46"/>
                </a:cubicBezTo>
                <a:cubicBezTo>
                  <a:pt x="275" y="46"/>
                  <a:pt x="275" y="46"/>
                  <a:pt x="275" y="46"/>
                </a:cubicBezTo>
                <a:cubicBezTo>
                  <a:pt x="264" y="43"/>
                  <a:pt x="264" y="43"/>
                  <a:pt x="264" y="43"/>
                </a:cubicBezTo>
                <a:cubicBezTo>
                  <a:pt x="258" y="43"/>
                  <a:pt x="258" y="43"/>
                  <a:pt x="258" y="43"/>
                </a:cubicBezTo>
                <a:cubicBezTo>
                  <a:pt x="250" y="49"/>
                  <a:pt x="250" y="49"/>
                  <a:pt x="250" y="49"/>
                </a:cubicBezTo>
                <a:cubicBezTo>
                  <a:pt x="250" y="49"/>
                  <a:pt x="250" y="49"/>
                  <a:pt x="250" y="49"/>
                </a:cubicBezTo>
                <a:cubicBezTo>
                  <a:pt x="258" y="43"/>
                  <a:pt x="258" y="43"/>
                  <a:pt x="258" y="43"/>
                </a:cubicBezTo>
                <a:cubicBezTo>
                  <a:pt x="253" y="40"/>
                  <a:pt x="253" y="40"/>
                  <a:pt x="253" y="40"/>
                </a:cubicBezTo>
                <a:moveTo>
                  <a:pt x="253" y="40"/>
                </a:moveTo>
                <a:cubicBezTo>
                  <a:pt x="248" y="40"/>
                  <a:pt x="248" y="40"/>
                  <a:pt x="248" y="40"/>
                </a:cubicBezTo>
                <a:cubicBezTo>
                  <a:pt x="229" y="40"/>
                  <a:pt x="229" y="40"/>
                  <a:pt x="229" y="40"/>
                </a:cubicBezTo>
                <a:cubicBezTo>
                  <a:pt x="223" y="43"/>
                  <a:pt x="223" y="43"/>
                  <a:pt x="223" y="43"/>
                </a:cubicBezTo>
                <a:cubicBezTo>
                  <a:pt x="220" y="46"/>
                  <a:pt x="220" y="46"/>
                  <a:pt x="220" y="46"/>
                </a:cubicBezTo>
                <a:cubicBezTo>
                  <a:pt x="220" y="49"/>
                  <a:pt x="220" y="49"/>
                  <a:pt x="220" y="49"/>
                </a:cubicBezTo>
                <a:cubicBezTo>
                  <a:pt x="237" y="52"/>
                  <a:pt x="237" y="52"/>
                  <a:pt x="237" y="52"/>
                </a:cubicBezTo>
                <a:cubicBezTo>
                  <a:pt x="239" y="46"/>
                  <a:pt x="239" y="46"/>
                  <a:pt x="239" y="46"/>
                </a:cubicBezTo>
                <a:cubicBezTo>
                  <a:pt x="245" y="46"/>
                  <a:pt x="245" y="46"/>
                  <a:pt x="245" y="46"/>
                </a:cubicBezTo>
                <a:cubicBezTo>
                  <a:pt x="253" y="40"/>
                  <a:pt x="253" y="40"/>
                  <a:pt x="253" y="40"/>
                </a:cubicBezTo>
                <a:moveTo>
                  <a:pt x="321" y="40"/>
                </a:moveTo>
                <a:cubicBezTo>
                  <a:pt x="310" y="43"/>
                  <a:pt x="310" y="43"/>
                  <a:pt x="310" y="43"/>
                </a:cubicBezTo>
                <a:cubicBezTo>
                  <a:pt x="313" y="48"/>
                  <a:pt x="313" y="49"/>
                  <a:pt x="313" y="49"/>
                </a:cubicBezTo>
                <a:cubicBezTo>
                  <a:pt x="313" y="49"/>
                  <a:pt x="314" y="49"/>
                  <a:pt x="314" y="49"/>
                </a:cubicBezTo>
                <a:cubicBezTo>
                  <a:pt x="315" y="49"/>
                  <a:pt x="316" y="49"/>
                  <a:pt x="317" y="49"/>
                </a:cubicBezTo>
                <a:cubicBezTo>
                  <a:pt x="318" y="49"/>
                  <a:pt x="319" y="49"/>
                  <a:pt x="321" y="49"/>
                </a:cubicBezTo>
                <a:cubicBezTo>
                  <a:pt x="321" y="40"/>
                  <a:pt x="321" y="40"/>
                  <a:pt x="321" y="40"/>
                </a:cubicBezTo>
                <a:moveTo>
                  <a:pt x="332" y="40"/>
                </a:moveTo>
                <a:cubicBezTo>
                  <a:pt x="321" y="40"/>
                  <a:pt x="321" y="40"/>
                  <a:pt x="321" y="40"/>
                </a:cubicBezTo>
                <a:cubicBezTo>
                  <a:pt x="321" y="49"/>
                  <a:pt x="321" y="49"/>
                  <a:pt x="321" y="49"/>
                </a:cubicBezTo>
                <a:cubicBezTo>
                  <a:pt x="335" y="49"/>
                  <a:pt x="335" y="49"/>
                  <a:pt x="335" y="49"/>
                </a:cubicBezTo>
                <a:cubicBezTo>
                  <a:pt x="332" y="40"/>
                  <a:pt x="332" y="40"/>
                  <a:pt x="332" y="40"/>
                </a:cubicBezTo>
                <a:moveTo>
                  <a:pt x="343" y="46"/>
                </a:moveTo>
                <a:cubicBezTo>
                  <a:pt x="343" y="46"/>
                  <a:pt x="343" y="46"/>
                  <a:pt x="343" y="46"/>
                </a:cubicBezTo>
                <a:moveTo>
                  <a:pt x="356" y="40"/>
                </a:moveTo>
                <a:cubicBezTo>
                  <a:pt x="356" y="40"/>
                  <a:pt x="356" y="40"/>
                  <a:pt x="356" y="40"/>
                </a:cubicBezTo>
                <a:moveTo>
                  <a:pt x="359" y="40"/>
                </a:moveTo>
                <a:cubicBezTo>
                  <a:pt x="356" y="40"/>
                  <a:pt x="356" y="40"/>
                  <a:pt x="356" y="40"/>
                </a:cubicBezTo>
                <a:cubicBezTo>
                  <a:pt x="343" y="40"/>
                  <a:pt x="343" y="40"/>
                  <a:pt x="343" y="40"/>
                </a:cubicBezTo>
                <a:cubicBezTo>
                  <a:pt x="340" y="46"/>
                  <a:pt x="340" y="46"/>
                  <a:pt x="340" y="46"/>
                </a:cubicBezTo>
                <a:cubicBezTo>
                  <a:pt x="343" y="46"/>
                  <a:pt x="343" y="46"/>
                  <a:pt x="343" y="46"/>
                </a:cubicBezTo>
                <a:cubicBezTo>
                  <a:pt x="340" y="46"/>
                  <a:pt x="340" y="46"/>
                  <a:pt x="340" y="46"/>
                </a:cubicBezTo>
                <a:cubicBezTo>
                  <a:pt x="340" y="49"/>
                  <a:pt x="340" y="49"/>
                  <a:pt x="340" y="49"/>
                </a:cubicBezTo>
                <a:cubicBezTo>
                  <a:pt x="337" y="52"/>
                  <a:pt x="337" y="52"/>
                  <a:pt x="337" y="52"/>
                </a:cubicBezTo>
                <a:cubicBezTo>
                  <a:pt x="340" y="52"/>
                  <a:pt x="340" y="52"/>
                  <a:pt x="340" y="52"/>
                </a:cubicBezTo>
                <a:cubicBezTo>
                  <a:pt x="340" y="49"/>
                  <a:pt x="340" y="49"/>
                  <a:pt x="340" y="49"/>
                </a:cubicBezTo>
                <a:cubicBezTo>
                  <a:pt x="340" y="52"/>
                  <a:pt x="340" y="52"/>
                  <a:pt x="340" y="52"/>
                </a:cubicBezTo>
                <a:cubicBezTo>
                  <a:pt x="348" y="52"/>
                  <a:pt x="348" y="52"/>
                  <a:pt x="348" y="52"/>
                </a:cubicBezTo>
                <a:cubicBezTo>
                  <a:pt x="345" y="46"/>
                  <a:pt x="345" y="46"/>
                  <a:pt x="345" y="46"/>
                </a:cubicBezTo>
                <a:cubicBezTo>
                  <a:pt x="356" y="46"/>
                  <a:pt x="356" y="46"/>
                  <a:pt x="356" y="46"/>
                </a:cubicBezTo>
                <a:cubicBezTo>
                  <a:pt x="359" y="40"/>
                  <a:pt x="359" y="40"/>
                  <a:pt x="359" y="40"/>
                </a:cubicBezTo>
                <a:moveTo>
                  <a:pt x="381" y="40"/>
                </a:moveTo>
                <a:cubicBezTo>
                  <a:pt x="381" y="40"/>
                  <a:pt x="381" y="40"/>
                  <a:pt x="381" y="40"/>
                </a:cubicBezTo>
                <a:moveTo>
                  <a:pt x="302" y="40"/>
                </a:moveTo>
                <a:cubicBezTo>
                  <a:pt x="294" y="43"/>
                  <a:pt x="294" y="43"/>
                  <a:pt x="294" y="43"/>
                </a:cubicBezTo>
                <a:cubicBezTo>
                  <a:pt x="302" y="49"/>
                  <a:pt x="302" y="49"/>
                  <a:pt x="302" y="49"/>
                </a:cubicBezTo>
                <a:cubicBezTo>
                  <a:pt x="302" y="40"/>
                  <a:pt x="302" y="40"/>
                  <a:pt x="302" y="40"/>
                </a:cubicBezTo>
                <a:moveTo>
                  <a:pt x="438" y="74"/>
                </a:moveTo>
                <a:cubicBezTo>
                  <a:pt x="438" y="69"/>
                  <a:pt x="438" y="69"/>
                  <a:pt x="438" y="69"/>
                </a:cubicBezTo>
                <a:cubicBezTo>
                  <a:pt x="438" y="74"/>
                  <a:pt x="438" y="74"/>
                  <a:pt x="438" y="74"/>
                </a:cubicBezTo>
                <a:cubicBezTo>
                  <a:pt x="446" y="74"/>
                  <a:pt x="446" y="74"/>
                  <a:pt x="446" y="74"/>
                </a:cubicBezTo>
                <a:cubicBezTo>
                  <a:pt x="438" y="74"/>
                  <a:pt x="438" y="74"/>
                  <a:pt x="438" y="74"/>
                </a:cubicBezTo>
                <a:moveTo>
                  <a:pt x="403" y="40"/>
                </a:moveTo>
                <a:cubicBezTo>
                  <a:pt x="398" y="40"/>
                  <a:pt x="391" y="40"/>
                  <a:pt x="389" y="40"/>
                </a:cubicBezTo>
                <a:cubicBezTo>
                  <a:pt x="389" y="43"/>
                  <a:pt x="389" y="43"/>
                  <a:pt x="389" y="43"/>
                </a:cubicBezTo>
                <a:cubicBezTo>
                  <a:pt x="397" y="43"/>
                  <a:pt x="397" y="43"/>
                  <a:pt x="397" y="43"/>
                </a:cubicBezTo>
                <a:cubicBezTo>
                  <a:pt x="397" y="49"/>
                  <a:pt x="397" y="49"/>
                  <a:pt x="397" y="49"/>
                </a:cubicBezTo>
                <a:cubicBezTo>
                  <a:pt x="411" y="49"/>
                  <a:pt x="411" y="49"/>
                  <a:pt x="411" y="49"/>
                </a:cubicBezTo>
                <a:cubicBezTo>
                  <a:pt x="397" y="49"/>
                  <a:pt x="397" y="49"/>
                  <a:pt x="397" y="49"/>
                </a:cubicBezTo>
                <a:cubicBezTo>
                  <a:pt x="397" y="43"/>
                  <a:pt x="397" y="43"/>
                  <a:pt x="397" y="43"/>
                </a:cubicBezTo>
                <a:cubicBezTo>
                  <a:pt x="389" y="43"/>
                  <a:pt x="389" y="43"/>
                  <a:pt x="389" y="43"/>
                </a:cubicBezTo>
                <a:cubicBezTo>
                  <a:pt x="386" y="43"/>
                  <a:pt x="386" y="43"/>
                  <a:pt x="386" y="43"/>
                </a:cubicBezTo>
                <a:cubicBezTo>
                  <a:pt x="383" y="54"/>
                  <a:pt x="383" y="54"/>
                  <a:pt x="383" y="54"/>
                </a:cubicBezTo>
                <a:cubicBezTo>
                  <a:pt x="386" y="43"/>
                  <a:pt x="386" y="43"/>
                  <a:pt x="386" y="43"/>
                </a:cubicBezTo>
                <a:cubicBezTo>
                  <a:pt x="381" y="43"/>
                  <a:pt x="381" y="43"/>
                  <a:pt x="381" y="43"/>
                </a:cubicBezTo>
                <a:cubicBezTo>
                  <a:pt x="379" y="49"/>
                  <a:pt x="379" y="49"/>
                  <a:pt x="379" y="49"/>
                </a:cubicBezTo>
                <a:cubicBezTo>
                  <a:pt x="381" y="40"/>
                  <a:pt x="381" y="40"/>
                  <a:pt x="381" y="40"/>
                </a:cubicBezTo>
                <a:cubicBezTo>
                  <a:pt x="370" y="43"/>
                  <a:pt x="370" y="43"/>
                  <a:pt x="370" y="43"/>
                </a:cubicBezTo>
                <a:cubicBezTo>
                  <a:pt x="375" y="43"/>
                  <a:pt x="375" y="43"/>
                  <a:pt x="375" y="43"/>
                </a:cubicBezTo>
                <a:cubicBezTo>
                  <a:pt x="381" y="54"/>
                  <a:pt x="381" y="54"/>
                  <a:pt x="381" y="54"/>
                </a:cubicBezTo>
                <a:cubicBezTo>
                  <a:pt x="375" y="43"/>
                  <a:pt x="375" y="43"/>
                  <a:pt x="375" y="43"/>
                </a:cubicBezTo>
                <a:cubicBezTo>
                  <a:pt x="370" y="43"/>
                  <a:pt x="370" y="43"/>
                  <a:pt x="370" y="43"/>
                </a:cubicBezTo>
                <a:cubicBezTo>
                  <a:pt x="367" y="43"/>
                  <a:pt x="367" y="43"/>
                  <a:pt x="367" y="43"/>
                </a:cubicBezTo>
                <a:cubicBezTo>
                  <a:pt x="364" y="46"/>
                  <a:pt x="364" y="46"/>
                  <a:pt x="364" y="46"/>
                </a:cubicBezTo>
                <a:cubicBezTo>
                  <a:pt x="364" y="52"/>
                  <a:pt x="364" y="52"/>
                  <a:pt x="364" y="52"/>
                </a:cubicBezTo>
                <a:cubicBezTo>
                  <a:pt x="364" y="46"/>
                  <a:pt x="364" y="46"/>
                  <a:pt x="364" y="46"/>
                </a:cubicBezTo>
                <a:cubicBezTo>
                  <a:pt x="364" y="52"/>
                  <a:pt x="364" y="52"/>
                  <a:pt x="364" y="52"/>
                </a:cubicBezTo>
                <a:cubicBezTo>
                  <a:pt x="367" y="57"/>
                  <a:pt x="367" y="57"/>
                  <a:pt x="367" y="57"/>
                </a:cubicBezTo>
                <a:cubicBezTo>
                  <a:pt x="373" y="57"/>
                  <a:pt x="373" y="57"/>
                  <a:pt x="373" y="57"/>
                </a:cubicBezTo>
                <a:cubicBezTo>
                  <a:pt x="381" y="57"/>
                  <a:pt x="381" y="57"/>
                  <a:pt x="381" y="57"/>
                </a:cubicBezTo>
                <a:cubicBezTo>
                  <a:pt x="381" y="63"/>
                  <a:pt x="381" y="63"/>
                  <a:pt x="381" y="63"/>
                </a:cubicBezTo>
                <a:cubicBezTo>
                  <a:pt x="392" y="60"/>
                  <a:pt x="392" y="60"/>
                  <a:pt x="392" y="60"/>
                </a:cubicBezTo>
                <a:cubicBezTo>
                  <a:pt x="416" y="57"/>
                  <a:pt x="416" y="57"/>
                  <a:pt x="416" y="57"/>
                </a:cubicBezTo>
                <a:cubicBezTo>
                  <a:pt x="419" y="60"/>
                  <a:pt x="419" y="60"/>
                  <a:pt x="419" y="60"/>
                </a:cubicBezTo>
                <a:cubicBezTo>
                  <a:pt x="416" y="57"/>
                  <a:pt x="416" y="57"/>
                  <a:pt x="416" y="57"/>
                </a:cubicBezTo>
                <a:cubicBezTo>
                  <a:pt x="419" y="60"/>
                  <a:pt x="419" y="60"/>
                  <a:pt x="419" y="60"/>
                </a:cubicBezTo>
                <a:cubicBezTo>
                  <a:pt x="421" y="60"/>
                  <a:pt x="421" y="60"/>
                  <a:pt x="421" y="60"/>
                </a:cubicBezTo>
                <a:cubicBezTo>
                  <a:pt x="427" y="63"/>
                  <a:pt x="427" y="63"/>
                  <a:pt x="427" y="63"/>
                </a:cubicBezTo>
                <a:cubicBezTo>
                  <a:pt x="433" y="66"/>
                  <a:pt x="433" y="66"/>
                  <a:pt x="433" y="66"/>
                </a:cubicBezTo>
                <a:cubicBezTo>
                  <a:pt x="430" y="72"/>
                  <a:pt x="430" y="72"/>
                  <a:pt x="430" y="72"/>
                </a:cubicBezTo>
                <a:cubicBezTo>
                  <a:pt x="430" y="80"/>
                  <a:pt x="430" y="80"/>
                  <a:pt x="430" y="80"/>
                </a:cubicBezTo>
                <a:cubicBezTo>
                  <a:pt x="449" y="89"/>
                  <a:pt x="449" y="89"/>
                  <a:pt x="449" y="89"/>
                </a:cubicBezTo>
                <a:cubicBezTo>
                  <a:pt x="449" y="82"/>
                  <a:pt x="449" y="82"/>
                  <a:pt x="449" y="82"/>
                </a:cubicBezTo>
                <a:cubicBezTo>
                  <a:pt x="460" y="86"/>
                  <a:pt x="460" y="86"/>
                  <a:pt x="460" y="86"/>
                </a:cubicBezTo>
                <a:cubicBezTo>
                  <a:pt x="462" y="83"/>
                  <a:pt x="462" y="83"/>
                  <a:pt x="462" y="83"/>
                </a:cubicBezTo>
                <a:cubicBezTo>
                  <a:pt x="454" y="77"/>
                  <a:pt x="454" y="77"/>
                  <a:pt x="454" y="77"/>
                </a:cubicBezTo>
                <a:cubicBezTo>
                  <a:pt x="454" y="72"/>
                  <a:pt x="454" y="72"/>
                  <a:pt x="454" y="72"/>
                </a:cubicBezTo>
                <a:cubicBezTo>
                  <a:pt x="449" y="72"/>
                  <a:pt x="449" y="72"/>
                  <a:pt x="449" y="72"/>
                </a:cubicBezTo>
                <a:cubicBezTo>
                  <a:pt x="454" y="72"/>
                  <a:pt x="454" y="72"/>
                  <a:pt x="454" y="72"/>
                </a:cubicBezTo>
                <a:cubicBezTo>
                  <a:pt x="457" y="72"/>
                  <a:pt x="457" y="72"/>
                  <a:pt x="457" y="72"/>
                </a:cubicBezTo>
                <a:cubicBezTo>
                  <a:pt x="471" y="73"/>
                  <a:pt x="471" y="73"/>
                  <a:pt x="471" y="73"/>
                </a:cubicBezTo>
                <a:cubicBezTo>
                  <a:pt x="457" y="72"/>
                  <a:pt x="457" y="72"/>
                  <a:pt x="457" y="72"/>
                </a:cubicBezTo>
                <a:cubicBezTo>
                  <a:pt x="462" y="74"/>
                  <a:pt x="462" y="74"/>
                  <a:pt x="462" y="74"/>
                </a:cubicBezTo>
                <a:cubicBezTo>
                  <a:pt x="465" y="77"/>
                  <a:pt x="465" y="77"/>
                  <a:pt x="465" y="77"/>
                </a:cubicBezTo>
                <a:cubicBezTo>
                  <a:pt x="470" y="77"/>
                  <a:pt x="470" y="77"/>
                  <a:pt x="470" y="77"/>
                </a:cubicBezTo>
                <a:cubicBezTo>
                  <a:pt x="473" y="74"/>
                  <a:pt x="473" y="74"/>
                  <a:pt x="473" y="74"/>
                </a:cubicBezTo>
                <a:cubicBezTo>
                  <a:pt x="470" y="69"/>
                  <a:pt x="470" y="69"/>
                  <a:pt x="470" y="69"/>
                </a:cubicBezTo>
                <a:cubicBezTo>
                  <a:pt x="460" y="66"/>
                  <a:pt x="460" y="66"/>
                  <a:pt x="460" y="66"/>
                </a:cubicBezTo>
                <a:cubicBezTo>
                  <a:pt x="449" y="63"/>
                  <a:pt x="449" y="63"/>
                  <a:pt x="449" y="63"/>
                </a:cubicBezTo>
                <a:cubicBezTo>
                  <a:pt x="454" y="60"/>
                  <a:pt x="454" y="60"/>
                  <a:pt x="454" y="60"/>
                </a:cubicBezTo>
                <a:cubicBezTo>
                  <a:pt x="454" y="55"/>
                  <a:pt x="454" y="55"/>
                  <a:pt x="454" y="55"/>
                </a:cubicBezTo>
                <a:cubicBezTo>
                  <a:pt x="435" y="48"/>
                  <a:pt x="435" y="48"/>
                  <a:pt x="435" y="48"/>
                </a:cubicBezTo>
                <a:cubicBezTo>
                  <a:pt x="432" y="52"/>
                  <a:pt x="432" y="52"/>
                  <a:pt x="432" y="52"/>
                </a:cubicBezTo>
                <a:cubicBezTo>
                  <a:pt x="432" y="52"/>
                  <a:pt x="432" y="52"/>
                  <a:pt x="432" y="52"/>
                </a:cubicBezTo>
                <a:cubicBezTo>
                  <a:pt x="427" y="52"/>
                  <a:pt x="427" y="52"/>
                  <a:pt x="427" y="52"/>
                </a:cubicBezTo>
                <a:cubicBezTo>
                  <a:pt x="421" y="49"/>
                  <a:pt x="421" y="49"/>
                  <a:pt x="421" y="49"/>
                </a:cubicBezTo>
                <a:cubicBezTo>
                  <a:pt x="419" y="46"/>
                  <a:pt x="419" y="46"/>
                  <a:pt x="419" y="46"/>
                </a:cubicBezTo>
                <a:cubicBezTo>
                  <a:pt x="416" y="43"/>
                  <a:pt x="416" y="43"/>
                  <a:pt x="416" y="43"/>
                </a:cubicBezTo>
                <a:cubicBezTo>
                  <a:pt x="411" y="43"/>
                  <a:pt x="411" y="43"/>
                  <a:pt x="411" y="43"/>
                </a:cubicBezTo>
                <a:cubicBezTo>
                  <a:pt x="416" y="43"/>
                  <a:pt x="416" y="43"/>
                  <a:pt x="416" y="43"/>
                </a:cubicBezTo>
                <a:cubicBezTo>
                  <a:pt x="416" y="40"/>
                  <a:pt x="410" y="40"/>
                  <a:pt x="403" y="40"/>
                </a:cubicBezTo>
                <a:moveTo>
                  <a:pt x="277" y="37"/>
                </a:moveTo>
                <a:cubicBezTo>
                  <a:pt x="267" y="37"/>
                  <a:pt x="267" y="37"/>
                  <a:pt x="267" y="37"/>
                </a:cubicBezTo>
                <a:cubicBezTo>
                  <a:pt x="277" y="37"/>
                  <a:pt x="277" y="37"/>
                  <a:pt x="277" y="37"/>
                </a:cubicBezTo>
                <a:moveTo>
                  <a:pt x="1332" y="34"/>
                </a:moveTo>
                <a:cubicBezTo>
                  <a:pt x="1324" y="34"/>
                  <a:pt x="1324" y="34"/>
                  <a:pt x="1324" y="34"/>
                </a:cubicBezTo>
                <a:cubicBezTo>
                  <a:pt x="1324" y="37"/>
                  <a:pt x="1324" y="37"/>
                  <a:pt x="1324" y="37"/>
                </a:cubicBezTo>
                <a:cubicBezTo>
                  <a:pt x="1332" y="37"/>
                  <a:pt x="1332" y="37"/>
                  <a:pt x="1332" y="37"/>
                </a:cubicBezTo>
                <a:cubicBezTo>
                  <a:pt x="1332" y="34"/>
                  <a:pt x="1332" y="34"/>
                  <a:pt x="1332" y="34"/>
                </a:cubicBezTo>
                <a:moveTo>
                  <a:pt x="1302" y="32"/>
                </a:moveTo>
                <a:cubicBezTo>
                  <a:pt x="1302" y="32"/>
                  <a:pt x="1302" y="32"/>
                  <a:pt x="1302" y="32"/>
                </a:cubicBezTo>
                <a:moveTo>
                  <a:pt x="1313" y="32"/>
                </a:moveTo>
                <a:cubicBezTo>
                  <a:pt x="1302" y="32"/>
                  <a:pt x="1302" y="32"/>
                  <a:pt x="1302" y="32"/>
                </a:cubicBezTo>
                <a:cubicBezTo>
                  <a:pt x="1283" y="32"/>
                  <a:pt x="1283" y="32"/>
                  <a:pt x="1283" y="32"/>
                </a:cubicBezTo>
                <a:cubicBezTo>
                  <a:pt x="1283" y="37"/>
                  <a:pt x="1283" y="37"/>
                  <a:pt x="1283" y="37"/>
                </a:cubicBezTo>
                <a:cubicBezTo>
                  <a:pt x="1299" y="37"/>
                  <a:pt x="1299" y="37"/>
                  <a:pt x="1299" y="37"/>
                </a:cubicBezTo>
                <a:cubicBezTo>
                  <a:pt x="1313" y="37"/>
                  <a:pt x="1313" y="37"/>
                  <a:pt x="1313" y="37"/>
                </a:cubicBezTo>
                <a:cubicBezTo>
                  <a:pt x="1313" y="32"/>
                  <a:pt x="1313" y="32"/>
                  <a:pt x="1313" y="32"/>
                </a:cubicBezTo>
                <a:moveTo>
                  <a:pt x="326" y="29"/>
                </a:moveTo>
                <a:cubicBezTo>
                  <a:pt x="326" y="29"/>
                  <a:pt x="326" y="29"/>
                  <a:pt x="326" y="29"/>
                </a:cubicBezTo>
                <a:moveTo>
                  <a:pt x="329" y="29"/>
                </a:moveTo>
                <a:cubicBezTo>
                  <a:pt x="326" y="29"/>
                  <a:pt x="326" y="29"/>
                  <a:pt x="326" y="29"/>
                </a:cubicBezTo>
                <a:cubicBezTo>
                  <a:pt x="321" y="29"/>
                  <a:pt x="321" y="29"/>
                  <a:pt x="321" y="29"/>
                </a:cubicBezTo>
                <a:cubicBezTo>
                  <a:pt x="321" y="34"/>
                  <a:pt x="321" y="34"/>
                  <a:pt x="321" y="34"/>
                </a:cubicBezTo>
                <a:cubicBezTo>
                  <a:pt x="324" y="34"/>
                  <a:pt x="324" y="34"/>
                  <a:pt x="324" y="34"/>
                </a:cubicBezTo>
                <a:cubicBezTo>
                  <a:pt x="329" y="34"/>
                  <a:pt x="329" y="34"/>
                  <a:pt x="329" y="34"/>
                </a:cubicBezTo>
                <a:cubicBezTo>
                  <a:pt x="324" y="34"/>
                  <a:pt x="324" y="34"/>
                  <a:pt x="324" y="34"/>
                </a:cubicBezTo>
                <a:cubicBezTo>
                  <a:pt x="329" y="34"/>
                  <a:pt x="329" y="34"/>
                  <a:pt x="329" y="34"/>
                </a:cubicBezTo>
                <a:cubicBezTo>
                  <a:pt x="329" y="29"/>
                  <a:pt x="329" y="29"/>
                  <a:pt x="329" y="29"/>
                </a:cubicBezTo>
                <a:cubicBezTo>
                  <a:pt x="329" y="34"/>
                  <a:pt x="329" y="34"/>
                  <a:pt x="329" y="34"/>
                </a:cubicBezTo>
                <a:cubicBezTo>
                  <a:pt x="329" y="29"/>
                  <a:pt x="329" y="29"/>
                  <a:pt x="329" y="29"/>
                </a:cubicBezTo>
                <a:moveTo>
                  <a:pt x="351" y="29"/>
                </a:moveTo>
                <a:cubicBezTo>
                  <a:pt x="359" y="37"/>
                  <a:pt x="359" y="37"/>
                  <a:pt x="359" y="37"/>
                </a:cubicBezTo>
                <a:cubicBezTo>
                  <a:pt x="386" y="37"/>
                  <a:pt x="386" y="37"/>
                  <a:pt x="386" y="37"/>
                </a:cubicBezTo>
                <a:cubicBezTo>
                  <a:pt x="400" y="37"/>
                  <a:pt x="400" y="37"/>
                  <a:pt x="400" y="37"/>
                </a:cubicBezTo>
                <a:cubicBezTo>
                  <a:pt x="381" y="34"/>
                  <a:pt x="381" y="34"/>
                  <a:pt x="381" y="34"/>
                </a:cubicBezTo>
                <a:cubicBezTo>
                  <a:pt x="366" y="34"/>
                  <a:pt x="363" y="32"/>
                  <a:pt x="351" y="29"/>
                </a:cubicBezTo>
                <a:moveTo>
                  <a:pt x="1044" y="171"/>
                </a:moveTo>
                <a:cubicBezTo>
                  <a:pt x="1044" y="171"/>
                  <a:pt x="1044" y="171"/>
                  <a:pt x="1044" y="171"/>
                </a:cubicBezTo>
                <a:cubicBezTo>
                  <a:pt x="1042" y="173"/>
                  <a:pt x="1042" y="177"/>
                  <a:pt x="1038" y="177"/>
                </a:cubicBezTo>
                <a:cubicBezTo>
                  <a:pt x="1035" y="177"/>
                  <a:pt x="1034" y="174"/>
                  <a:pt x="1033" y="171"/>
                </a:cubicBezTo>
                <a:cubicBezTo>
                  <a:pt x="1033" y="171"/>
                  <a:pt x="1033" y="171"/>
                  <a:pt x="1033" y="171"/>
                </a:cubicBezTo>
                <a:cubicBezTo>
                  <a:pt x="1034" y="174"/>
                  <a:pt x="1035" y="177"/>
                  <a:pt x="1038" y="177"/>
                </a:cubicBezTo>
                <a:cubicBezTo>
                  <a:pt x="1042" y="177"/>
                  <a:pt x="1042" y="173"/>
                  <a:pt x="1044" y="171"/>
                </a:cubicBezTo>
                <a:moveTo>
                  <a:pt x="1044" y="171"/>
                </a:moveTo>
                <a:cubicBezTo>
                  <a:pt x="1044" y="171"/>
                  <a:pt x="1044" y="171"/>
                  <a:pt x="1044" y="171"/>
                </a:cubicBezTo>
                <a:moveTo>
                  <a:pt x="1025" y="163"/>
                </a:moveTo>
                <a:cubicBezTo>
                  <a:pt x="1030" y="160"/>
                  <a:pt x="1030" y="160"/>
                  <a:pt x="1030" y="160"/>
                </a:cubicBezTo>
                <a:cubicBezTo>
                  <a:pt x="1030" y="160"/>
                  <a:pt x="1030" y="160"/>
                  <a:pt x="1030" y="160"/>
                </a:cubicBezTo>
                <a:cubicBezTo>
                  <a:pt x="1030" y="160"/>
                  <a:pt x="1030" y="160"/>
                  <a:pt x="1030" y="160"/>
                </a:cubicBezTo>
                <a:cubicBezTo>
                  <a:pt x="1025" y="163"/>
                  <a:pt x="1025" y="163"/>
                  <a:pt x="1025" y="163"/>
                </a:cubicBezTo>
                <a:cubicBezTo>
                  <a:pt x="1025" y="163"/>
                  <a:pt x="1025" y="163"/>
                  <a:pt x="1025" y="163"/>
                </a:cubicBezTo>
                <a:moveTo>
                  <a:pt x="1049" y="154"/>
                </a:moveTo>
                <a:cubicBezTo>
                  <a:pt x="1049" y="154"/>
                  <a:pt x="1049" y="154"/>
                  <a:pt x="1049" y="154"/>
                </a:cubicBezTo>
                <a:cubicBezTo>
                  <a:pt x="1049" y="154"/>
                  <a:pt x="1049" y="154"/>
                  <a:pt x="1049" y="154"/>
                </a:cubicBezTo>
                <a:cubicBezTo>
                  <a:pt x="1049" y="154"/>
                  <a:pt x="1049" y="154"/>
                  <a:pt x="1049" y="155"/>
                </a:cubicBezTo>
                <a:cubicBezTo>
                  <a:pt x="1046" y="159"/>
                  <a:pt x="1044" y="160"/>
                  <a:pt x="1041" y="160"/>
                </a:cubicBezTo>
                <a:cubicBezTo>
                  <a:pt x="1041" y="160"/>
                  <a:pt x="1041" y="160"/>
                  <a:pt x="1041" y="160"/>
                </a:cubicBezTo>
                <a:cubicBezTo>
                  <a:pt x="1041" y="160"/>
                  <a:pt x="1041" y="160"/>
                  <a:pt x="1041" y="160"/>
                </a:cubicBezTo>
                <a:cubicBezTo>
                  <a:pt x="1041" y="160"/>
                  <a:pt x="1041" y="160"/>
                  <a:pt x="1041" y="160"/>
                </a:cubicBezTo>
                <a:cubicBezTo>
                  <a:pt x="1041" y="160"/>
                  <a:pt x="1041" y="160"/>
                  <a:pt x="1041" y="160"/>
                </a:cubicBezTo>
                <a:cubicBezTo>
                  <a:pt x="1044" y="160"/>
                  <a:pt x="1046" y="159"/>
                  <a:pt x="1049" y="155"/>
                </a:cubicBezTo>
                <a:cubicBezTo>
                  <a:pt x="1049" y="154"/>
                  <a:pt x="1049" y="154"/>
                  <a:pt x="1049" y="154"/>
                </a:cubicBezTo>
                <a:cubicBezTo>
                  <a:pt x="1049" y="154"/>
                  <a:pt x="1049" y="154"/>
                  <a:pt x="1049" y="154"/>
                </a:cubicBezTo>
                <a:moveTo>
                  <a:pt x="1049" y="154"/>
                </a:moveTo>
                <a:cubicBezTo>
                  <a:pt x="1049" y="154"/>
                  <a:pt x="1049" y="154"/>
                  <a:pt x="1049" y="154"/>
                </a:cubicBezTo>
                <a:moveTo>
                  <a:pt x="1171" y="117"/>
                </a:moveTo>
                <a:cubicBezTo>
                  <a:pt x="1171" y="117"/>
                  <a:pt x="1171" y="117"/>
                  <a:pt x="1171" y="117"/>
                </a:cubicBezTo>
                <a:cubicBezTo>
                  <a:pt x="1170" y="130"/>
                  <a:pt x="1162" y="133"/>
                  <a:pt x="1149" y="134"/>
                </a:cubicBezTo>
                <a:cubicBezTo>
                  <a:pt x="1149" y="134"/>
                  <a:pt x="1149" y="134"/>
                  <a:pt x="1149" y="134"/>
                </a:cubicBezTo>
                <a:cubicBezTo>
                  <a:pt x="1162" y="133"/>
                  <a:pt x="1170" y="130"/>
                  <a:pt x="1171" y="117"/>
                </a:cubicBezTo>
                <a:moveTo>
                  <a:pt x="1171" y="117"/>
                </a:moveTo>
                <a:cubicBezTo>
                  <a:pt x="1171" y="117"/>
                  <a:pt x="1171" y="117"/>
                  <a:pt x="1171" y="117"/>
                </a:cubicBezTo>
                <a:moveTo>
                  <a:pt x="1390" y="86"/>
                </a:moveTo>
                <a:cubicBezTo>
                  <a:pt x="1391" y="86"/>
                  <a:pt x="1392" y="86"/>
                  <a:pt x="1394" y="86"/>
                </a:cubicBezTo>
                <a:cubicBezTo>
                  <a:pt x="1394" y="86"/>
                  <a:pt x="1394" y="86"/>
                  <a:pt x="1394" y="86"/>
                </a:cubicBezTo>
                <a:cubicBezTo>
                  <a:pt x="1394" y="86"/>
                  <a:pt x="1394" y="86"/>
                  <a:pt x="1394" y="86"/>
                </a:cubicBezTo>
                <a:cubicBezTo>
                  <a:pt x="1392" y="86"/>
                  <a:pt x="1391" y="86"/>
                  <a:pt x="1390" y="86"/>
                </a:cubicBezTo>
                <a:cubicBezTo>
                  <a:pt x="1389" y="86"/>
                  <a:pt x="1388" y="86"/>
                  <a:pt x="1388" y="86"/>
                </a:cubicBezTo>
                <a:cubicBezTo>
                  <a:pt x="1388" y="86"/>
                  <a:pt x="1388" y="86"/>
                  <a:pt x="1388" y="86"/>
                </a:cubicBezTo>
                <a:cubicBezTo>
                  <a:pt x="1388" y="86"/>
                  <a:pt x="1388" y="86"/>
                  <a:pt x="1388" y="86"/>
                </a:cubicBezTo>
                <a:cubicBezTo>
                  <a:pt x="1388" y="86"/>
                  <a:pt x="1389" y="86"/>
                  <a:pt x="1390" y="86"/>
                </a:cubicBezTo>
                <a:moveTo>
                  <a:pt x="1394" y="86"/>
                </a:moveTo>
                <a:cubicBezTo>
                  <a:pt x="1394" y="86"/>
                  <a:pt x="1394" y="86"/>
                  <a:pt x="1394" y="86"/>
                </a:cubicBezTo>
                <a:cubicBezTo>
                  <a:pt x="1394" y="91"/>
                  <a:pt x="1394" y="91"/>
                  <a:pt x="1394" y="91"/>
                </a:cubicBezTo>
                <a:cubicBezTo>
                  <a:pt x="1394" y="86"/>
                  <a:pt x="1394" y="86"/>
                  <a:pt x="1394" y="86"/>
                </a:cubicBezTo>
                <a:cubicBezTo>
                  <a:pt x="1394" y="86"/>
                  <a:pt x="1394" y="86"/>
                  <a:pt x="1394" y="86"/>
                </a:cubicBezTo>
                <a:moveTo>
                  <a:pt x="1014" y="69"/>
                </a:moveTo>
                <a:cubicBezTo>
                  <a:pt x="1014" y="69"/>
                  <a:pt x="1014" y="69"/>
                  <a:pt x="1014" y="69"/>
                </a:cubicBezTo>
                <a:cubicBezTo>
                  <a:pt x="1014" y="69"/>
                  <a:pt x="1014" y="69"/>
                  <a:pt x="1014" y="69"/>
                </a:cubicBezTo>
                <a:cubicBezTo>
                  <a:pt x="1014" y="69"/>
                  <a:pt x="1014" y="69"/>
                  <a:pt x="1014" y="69"/>
                </a:cubicBezTo>
                <a:moveTo>
                  <a:pt x="1014" y="69"/>
                </a:moveTo>
                <a:cubicBezTo>
                  <a:pt x="1014" y="69"/>
                  <a:pt x="1013" y="69"/>
                  <a:pt x="1012" y="69"/>
                </a:cubicBezTo>
                <a:cubicBezTo>
                  <a:pt x="1013" y="69"/>
                  <a:pt x="1014" y="69"/>
                  <a:pt x="1014" y="69"/>
                </a:cubicBezTo>
                <a:moveTo>
                  <a:pt x="1012" y="69"/>
                </a:moveTo>
                <a:cubicBezTo>
                  <a:pt x="1012" y="69"/>
                  <a:pt x="1012" y="69"/>
                  <a:pt x="1012" y="69"/>
                </a:cubicBezTo>
                <a:cubicBezTo>
                  <a:pt x="1012" y="69"/>
                  <a:pt x="1012" y="69"/>
                  <a:pt x="1012" y="69"/>
                </a:cubicBezTo>
                <a:cubicBezTo>
                  <a:pt x="1012" y="69"/>
                  <a:pt x="1012" y="69"/>
                  <a:pt x="1012" y="69"/>
                </a:cubicBezTo>
                <a:cubicBezTo>
                  <a:pt x="1012" y="69"/>
                  <a:pt x="1012" y="69"/>
                  <a:pt x="1012" y="69"/>
                </a:cubicBezTo>
                <a:moveTo>
                  <a:pt x="1006" y="69"/>
                </a:moveTo>
                <a:cubicBezTo>
                  <a:pt x="1006" y="69"/>
                  <a:pt x="1006" y="69"/>
                  <a:pt x="1006" y="69"/>
                </a:cubicBezTo>
                <a:cubicBezTo>
                  <a:pt x="1006" y="69"/>
                  <a:pt x="1006" y="69"/>
                  <a:pt x="1007" y="69"/>
                </a:cubicBezTo>
                <a:cubicBezTo>
                  <a:pt x="1006" y="69"/>
                  <a:pt x="1006" y="69"/>
                  <a:pt x="1006" y="69"/>
                </a:cubicBezTo>
                <a:moveTo>
                  <a:pt x="1010" y="69"/>
                </a:moveTo>
                <a:cubicBezTo>
                  <a:pt x="1009" y="69"/>
                  <a:pt x="1009" y="69"/>
                  <a:pt x="1007" y="69"/>
                </a:cubicBezTo>
                <a:cubicBezTo>
                  <a:pt x="1009" y="69"/>
                  <a:pt x="1009" y="69"/>
                  <a:pt x="1010" y="69"/>
                </a:cubicBezTo>
                <a:moveTo>
                  <a:pt x="1007" y="69"/>
                </a:moveTo>
                <a:cubicBezTo>
                  <a:pt x="1007" y="69"/>
                  <a:pt x="1007" y="69"/>
                  <a:pt x="1007" y="69"/>
                </a:cubicBezTo>
                <a:cubicBezTo>
                  <a:pt x="1007" y="69"/>
                  <a:pt x="1007" y="69"/>
                  <a:pt x="1007" y="69"/>
                </a:cubicBezTo>
                <a:cubicBezTo>
                  <a:pt x="1007" y="69"/>
                  <a:pt x="1007" y="69"/>
                  <a:pt x="1007" y="69"/>
                </a:cubicBezTo>
                <a:moveTo>
                  <a:pt x="1019" y="61"/>
                </a:moveTo>
                <a:cubicBezTo>
                  <a:pt x="1019" y="61"/>
                  <a:pt x="1019" y="61"/>
                  <a:pt x="1019" y="61"/>
                </a:cubicBezTo>
                <a:cubicBezTo>
                  <a:pt x="1019" y="61"/>
                  <a:pt x="1019" y="61"/>
                  <a:pt x="1019" y="61"/>
                </a:cubicBezTo>
                <a:moveTo>
                  <a:pt x="1019" y="61"/>
                </a:moveTo>
                <a:cubicBezTo>
                  <a:pt x="1019" y="61"/>
                  <a:pt x="1019" y="61"/>
                  <a:pt x="1019" y="61"/>
                </a:cubicBezTo>
                <a:cubicBezTo>
                  <a:pt x="1019" y="61"/>
                  <a:pt x="1019" y="61"/>
                  <a:pt x="1019" y="61"/>
                </a:cubicBezTo>
                <a:moveTo>
                  <a:pt x="1412" y="63"/>
                </a:moveTo>
                <a:cubicBezTo>
                  <a:pt x="1413" y="63"/>
                  <a:pt x="1414" y="62"/>
                  <a:pt x="1416" y="60"/>
                </a:cubicBezTo>
                <a:cubicBezTo>
                  <a:pt x="1414" y="62"/>
                  <a:pt x="1413" y="63"/>
                  <a:pt x="1412" y="63"/>
                </a:cubicBezTo>
                <a:moveTo>
                  <a:pt x="1019" y="60"/>
                </a:moveTo>
                <a:cubicBezTo>
                  <a:pt x="1019" y="60"/>
                  <a:pt x="1019" y="60"/>
                  <a:pt x="1019" y="60"/>
                </a:cubicBezTo>
                <a:cubicBezTo>
                  <a:pt x="1019" y="60"/>
                  <a:pt x="1019" y="60"/>
                  <a:pt x="1019" y="60"/>
                </a:cubicBezTo>
                <a:moveTo>
                  <a:pt x="1064" y="57"/>
                </a:moveTo>
                <a:cubicBezTo>
                  <a:pt x="1064" y="57"/>
                  <a:pt x="1064" y="57"/>
                  <a:pt x="1064" y="57"/>
                </a:cubicBezTo>
                <a:cubicBezTo>
                  <a:pt x="1064" y="57"/>
                  <a:pt x="1064" y="57"/>
                  <a:pt x="1064" y="57"/>
                </a:cubicBezTo>
                <a:moveTo>
                  <a:pt x="1064" y="57"/>
                </a:moveTo>
                <a:cubicBezTo>
                  <a:pt x="1064" y="57"/>
                  <a:pt x="1063" y="57"/>
                  <a:pt x="1063" y="57"/>
                </a:cubicBezTo>
                <a:cubicBezTo>
                  <a:pt x="1063" y="57"/>
                  <a:pt x="1064" y="57"/>
                  <a:pt x="1064" y="57"/>
                </a:cubicBezTo>
                <a:moveTo>
                  <a:pt x="1063" y="57"/>
                </a:moveTo>
                <a:cubicBezTo>
                  <a:pt x="1063" y="57"/>
                  <a:pt x="1063" y="57"/>
                  <a:pt x="1063" y="57"/>
                </a:cubicBezTo>
                <a:cubicBezTo>
                  <a:pt x="1063" y="57"/>
                  <a:pt x="1063" y="57"/>
                  <a:pt x="1063" y="57"/>
                </a:cubicBezTo>
                <a:moveTo>
                  <a:pt x="1058" y="57"/>
                </a:moveTo>
                <a:cubicBezTo>
                  <a:pt x="1057" y="57"/>
                  <a:pt x="1058" y="56"/>
                  <a:pt x="1056" y="52"/>
                </a:cubicBezTo>
                <a:cubicBezTo>
                  <a:pt x="1058" y="56"/>
                  <a:pt x="1057" y="57"/>
                  <a:pt x="1058" y="57"/>
                </a:cubicBezTo>
                <a:cubicBezTo>
                  <a:pt x="1058" y="57"/>
                  <a:pt x="1058" y="57"/>
                  <a:pt x="1059" y="57"/>
                </a:cubicBezTo>
                <a:cubicBezTo>
                  <a:pt x="1059" y="57"/>
                  <a:pt x="1060" y="57"/>
                  <a:pt x="1061" y="57"/>
                </a:cubicBezTo>
                <a:cubicBezTo>
                  <a:pt x="1062" y="57"/>
                  <a:pt x="1062" y="57"/>
                  <a:pt x="1063" y="57"/>
                </a:cubicBezTo>
                <a:cubicBezTo>
                  <a:pt x="1062" y="57"/>
                  <a:pt x="1062" y="57"/>
                  <a:pt x="1061" y="57"/>
                </a:cubicBezTo>
                <a:cubicBezTo>
                  <a:pt x="1060" y="57"/>
                  <a:pt x="1059" y="57"/>
                  <a:pt x="1059" y="57"/>
                </a:cubicBezTo>
                <a:cubicBezTo>
                  <a:pt x="1058" y="57"/>
                  <a:pt x="1058" y="57"/>
                  <a:pt x="1058" y="57"/>
                </a:cubicBezTo>
                <a:moveTo>
                  <a:pt x="1056" y="52"/>
                </a:moveTo>
                <a:cubicBezTo>
                  <a:pt x="1056" y="52"/>
                  <a:pt x="1056" y="52"/>
                  <a:pt x="1056" y="52"/>
                </a:cubicBezTo>
                <a:cubicBezTo>
                  <a:pt x="1056" y="52"/>
                  <a:pt x="1056" y="52"/>
                  <a:pt x="1056" y="52"/>
                </a:cubicBezTo>
                <a:moveTo>
                  <a:pt x="1056" y="52"/>
                </a:moveTo>
                <a:cubicBezTo>
                  <a:pt x="1056" y="52"/>
                  <a:pt x="1056" y="52"/>
                  <a:pt x="1056" y="52"/>
                </a:cubicBezTo>
                <a:cubicBezTo>
                  <a:pt x="1056" y="52"/>
                  <a:pt x="1056" y="52"/>
                  <a:pt x="1056" y="52"/>
                </a:cubicBezTo>
                <a:moveTo>
                  <a:pt x="1056" y="51"/>
                </a:moveTo>
                <a:cubicBezTo>
                  <a:pt x="1056" y="51"/>
                  <a:pt x="1056" y="51"/>
                  <a:pt x="1056" y="51"/>
                </a:cubicBezTo>
                <a:cubicBezTo>
                  <a:pt x="1056" y="51"/>
                  <a:pt x="1056" y="51"/>
                  <a:pt x="1056" y="51"/>
                </a:cubicBezTo>
                <a:moveTo>
                  <a:pt x="1056" y="51"/>
                </a:moveTo>
                <a:cubicBezTo>
                  <a:pt x="1056" y="51"/>
                  <a:pt x="1056" y="51"/>
                  <a:pt x="1056" y="51"/>
                </a:cubicBezTo>
                <a:cubicBezTo>
                  <a:pt x="1056" y="51"/>
                  <a:pt x="1056" y="51"/>
                  <a:pt x="1056" y="51"/>
                </a:cubicBezTo>
                <a:moveTo>
                  <a:pt x="1056" y="51"/>
                </a:moveTo>
                <a:cubicBezTo>
                  <a:pt x="1056" y="51"/>
                  <a:pt x="1056" y="51"/>
                  <a:pt x="1056" y="51"/>
                </a:cubicBezTo>
                <a:cubicBezTo>
                  <a:pt x="1056" y="51"/>
                  <a:pt x="1056" y="51"/>
                  <a:pt x="1056" y="51"/>
                </a:cubicBezTo>
                <a:moveTo>
                  <a:pt x="1043" y="54"/>
                </a:moveTo>
                <a:cubicBezTo>
                  <a:pt x="1041" y="49"/>
                  <a:pt x="1041" y="49"/>
                  <a:pt x="1041" y="49"/>
                </a:cubicBezTo>
                <a:cubicBezTo>
                  <a:pt x="1043" y="54"/>
                  <a:pt x="1043" y="54"/>
                  <a:pt x="1043" y="54"/>
                </a:cubicBezTo>
                <a:moveTo>
                  <a:pt x="1218" y="46"/>
                </a:moveTo>
                <a:cubicBezTo>
                  <a:pt x="1218" y="46"/>
                  <a:pt x="1218" y="46"/>
                  <a:pt x="1218" y="46"/>
                </a:cubicBezTo>
                <a:cubicBezTo>
                  <a:pt x="1218" y="46"/>
                  <a:pt x="1218" y="46"/>
                  <a:pt x="1218" y="46"/>
                </a:cubicBezTo>
                <a:cubicBezTo>
                  <a:pt x="1218" y="46"/>
                  <a:pt x="1218" y="46"/>
                  <a:pt x="1218" y="46"/>
                </a:cubicBezTo>
                <a:moveTo>
                  <a:pt x="1218" y="46"/>
                </a:moveTo>
                <a:cubicBezTo>
                  <a:pt x="1217" y="46"/>
                  <a:pt x="1216" y="46"/>
                  <a:pt x="1215" y="46"/>
                </a:cubicBezTo>
                <a:cubicBezTo>
                  <a:pt x="1216" y="46"/>
                  <a:pt x="1217" y="46"/>
                  <a:pt x="1218" y="46"/>
                </a:cubicBezTo>
                <a:moveTo>
                  <a:pt x="1230" y="44"/>
                </a:moveTo>
                <a:cubicBezTo>
                  <a:pt x="1231" y="43"/>
                  <a:pt x="1233" y="43"/>
                  <a:pt x="1235" y="43"/>
                </a:cubicBezTo>
                <a:cubicBezTo>
                  <a:pt x="1233" y="43"/>
                  <a:pt x="1231" y="43"/>
                  <a:pt x="1230" y="44"/>
                </a:cubicBezTo>
                <a:moveTo>
                  <a:pt x="1065" y="57"/>
                </a:moveTo>
                <a:cubicBezTo>
                  <a:pt x="1064" y="43"/>
                  <a:pt x="1065" y="53"/>
                  <a:pt x="1055" y="43"/>
                </a:cubicBezTo>
                <a:cubicBezTo>
                  <a:pt x="1055" y="43"/>
                  <a:pt x="1055" y="43"/>
                  <a:pt x="1055" y="43"/>
                </a:cubicBezTo>
                <a:cubicBezTo>
                  <a:pt x="1065" y="53"/>
                  <a:pt x="1064" y="43"/>
                  <a:pt x="1065" y="57"/>
                </a:cubicBezTo>
                <a:cubicBezTo>
                  <a:pt x="1065" y="57"/>
                  <a:pt x="1065" y="57"/>
                  <a:pt x="1065" y="57"/>
                </a:cubicBezTo>
                <a:moveTo>
                  <a:pt x="1235" y="43"/>
                </a:moveTo>
                <a:cubicBezTo>
                  <a:pt x="1236" y="43"/>
                  <a:pt x="1236" y="43"/>
                  <a:pt x="1237" y="43"/>
                </a:cubicBezTo>
                <a:cubicBezTo>
                  <a:pt x="1236" y="43"/>
                  <a:pt x="1236" y="43"/>
                  <a:pt x="1235" y="43"/>
                </a:cubicBezTo>
                <a:moveTo>
                  <a:pt x="1082" y="34"/>
                </a:moveTo>
                <a:cubicBezTo>
                  <a:pt x="1082" y="34"/>
                  <a:pt x="1082" y="34"/>
                  <a:pt x="1082" y="34"/>
                </a:cubicBezTo>
                <a:moveTo>
                  <a:pt x="1084" y="34"/>
                </a:moveTo>
                <a:cubicBezTo>
                  <a:pt x="1106" y="32"/>
                  <a:pt x="1106" y="32"/>
                  <a:pt x="1106" y="32"/>
                </a:cubicBezTo>
                <a:cubicBezTo>
                  <a:pt x="1084" y="34"/>
                  <a:pt x="1084" y="34"/>
                  <a:pt x="1084" y="34"/>
                </a:cubicBezTo>
                <a:moveTo>
                  <a:pt x="1158" y="43"/>
                </a:moveTo>
                <a:cubicBezTo>
                  <a:pt x="1158" y="43"/>
                  <a:pt x="1158" y="43"/>
                  <a:pt x="1158" y="43"/>
                </a:cubicBezTo>
                <a:cubicBezTo>
                  <a:pt x="1174" y="37"/>
                  <a:pt x="1174" y="37"/>
                  <a:pt x="1174" y="37"/>
                </a:cubicBezTo>
                <a:cubicBezTo>
                  <a:pt x="1180" y="32"/>
                  <a:pt x="1180" y="32"/>
                  <a:pt x="1180" y="32"/>
                </a:cubicBezTo>
                <a:cubicBezTo>
                  <a:pt x="1183" y="37"/>
                  <a:pt x="1183" y="37"/>
                  <a:pt x="1183" y="37"/>
                </a:cubicBezTo>
                <a:cubicBezTo>
                  <a:pt x="1180" y="32"/>
                  <a:pt x="1180" y="32"/>
                  <a:pt x="1180" y="32"/>
                </a:cubicBezTo>
                <a:cubicBezTo>
                  <a:pt x="1174" y="37"/>
                  <a:pt x="1174" y="37"/>
                  <a:pt x="1174" y="37"/>
                </a:cubicBezTo>
                <a:cubicBezTo>
                  <a:pt x="1158" y="43"/>
                  <a:pt x="1158" y="43"/>
                  <a:pt x="1158" y="43"/>
                </a:cubicBezTo>
                <a:moveTo>
                  <a:pt x="1150" y="26"/>
                </a:moveTo>
                <a:cubicBezTo>
                  <a:pt x="1139" y="26"/>
                  <a:pt x="1139" y="26"/>
                  <a:pt x="1139" y="26"/>
                </a:cubicBezTo>
                <a:cubicBezTo>
                  <a:pt x="1106" y="32"/>
                  <a:pt x="1106" y="32"/>
                  <a:pt x="1106" y="32"/>
                </a:cubicBezTo>
                <a:cubicBezTo>
                  <a:pt x="1084" y="34"/>
                  <a:pt x="1084" y="34"/>
                  <a:pt x="1084" y="34"/>
                </a:cubicBezTo>
                <a:cubicBezTo>
                  <a:pt x="1082" y="34"/>
                  <a:pt x="1082" y="34"/>
                  <a:pt x="1082" y="34"/>
                </a:cubicBezTo>
                <a:cubicBezTo>
                  <a:pt x="1076" y="37"/>
                  <a:pt x="1076" y="37"/>
                  <a:pt x="1076" y="37"/>
                </a:cubicBezTo>
                <a:cubicBezTo>
                  <a:pt x="1071" y="40"/>
                  <a:pt x="1071" y="40"/>
                  <a:pt x="1071" y="40"/>
                </a:cubicBezTo>
                <a:cubicBezTo>
                  <a:pt x="1052" y="40"/>
                  <a:pt x="1052" y="40"/>
                  <a:pt x="1052" y="40"/>
                </a:cubicBezTo>
                <a:cubicBezTo>
                  <a:pt x="1052" y="46"/>
                  <a:pt x="1052" y="46"/>
                  <a:pt x="1052" y="46"/>
                </a:cubicBezTo>
                <a:cubicBezTo>
                  <a:pt x="1041" y="46"/>
                  <a:pt x="1041" y="46"/>
                  <a:pt x="1041" y="46"/>
                </a:cubicBezTo>
                <a:cubicBezTo>
                  <a:pt x="1022" y="49"/>
                  <a:pt x="1022" y="49"/>
                  <a:pt x="1022" y="49"/>
                </a:cubicBezTo>
                <a:cubicBezTo>
                  <a:pt x="1025" y="52"/>
                  <a:pt x="1025" y="52"/>
                  <a:pt x="1025" y="52"/>
                </a:cubicBezTo>
                <a:cubicBezTo>
                  <a:pt x="1027" y="60"/>
                  <a:pt x="1027" y="60"/>
                  <a:pt x="1027" y="60"/>
                </a:cubicBezTo>
                <a:cubicBezTo>
                  <a:pt x="1031" y="58"/>
                  <a:pt x="1031" y="58"/>
                  <a:pt x="1031" y="58"/>
                </a:cubicBezTo>
                <a:cubicBezTo>
                  <a:pt x="1041" y="63"/>
                  <a:pt x="1041" y="63"/>
                  <a:pt x="1041" y="63"/>
                </a:cubicBezTo>
                <a:cubicBezTo>
                  <a:pt x="1041" y="66"/>
                  <a:pt x="1041" y="66"/>
                  <a:pt x="1041" y="66"/>
                </a:cubicBezTo>
                <a:cubicBezTo>
                  <a:pt x="1044" y="68"/>
                  <a:pt x="1044" y="68"/>
                  <a:pt x="1044" y="68"/>
                </a:cubicBezTo>
                <a:cubicBezTo>
                  <a:pt x="1041" y="66"/>
                  <a:pt x="1041" y="66"/>
                  <a:pt x="1041" y="66"/>
                </a:cubicBezTo>
                <a:cubicBezTo>
                  <a:pt x="1038" y="66"/>
                  <a:pt x="1038" y="66"/>
                  <a:pt x="1038" y="66"/>
                </a:cubicBezTo>
                <a:cubicBezTo>
                  <a:pt x="1041" y="63"/>
                  <a:pt x="1041" y="63"/>
                  <a:pt x="1041" y="63"/>
                </a:cubicBezTo>
                <a:cubicBezTo>
                  <a:pt x="1031" y="58"/>
                  <a:pt x="1031" y="58"/>
                  <a:pt x="1031" y="58"/>
                </a:cubicBezTo>
                <a:cubicBezTo>
                  <a:pt x="1027" y="60"/>
                  <a:pt x="1027" y="60"/>
                  <a:pt x="1027" y="60"/>
                </a:cubicBezTo>
                <a:cubicBezTo>
                  <a:pt x="1028" y="66"/>
                  <a:pt x="1028" y="66"/>
                  <a:pt x="1028" y="66"/>
                </a:cubicBezTo>
                <a:cubicBezTo>
                  <a:pt x="1025" y="72"/>
                  <a:pt x="1025" y="72"/>
                  <a:pt x="1025" y="72"/>
                </a:cubicBezTo>
                <a:cubicBezTo>
                  <a:pt x="1019" y="72"/>
                  <a:pt x="1019" y="72"/>
                  <a:pt x="1019" y="72"/>
                </a:cubicBezTo>
                <a:cubicBezTo>
                  <a:pt x="1017" y="69"/>
                  <a:pt x="1017" y="69"/>
                  <a:pt x="1017" y="69"/>
                </a:cubicBezTo>
                <a:cubicBezTo>
                  <a:pt x="1022" y="63"/>
                  <a:pt x="1022" y="63"/>
                  <a:pt x="1022" y="63"/>
                </a:cubicBezTo>
                <a:cubicBezTo>
                  <a:pt x="1019" y="60"/>
                  <a:pt x="1019" y="60"/>
                  <a:pt x="1019" y="60"/>
                </a:cubicBezTo>
                <a:cubicBezTo>
                  <a:pt x="1019" y="60"/>
                  <a:pt x="1019" y="60"/>
                  <a:pt x="1019" y="60"/>
                </a:cubicBezTo>
                <a:cubicBezTo>
                  <a:pt x="1019" y="60"/>
                  <a:pt x="1019" y="60"/>
                  <a:pt x="1019" y="60"/>
                </a:cubicBezTo>
                <a:cubicBezTo>
                  <a:pt x="1019" y="46"/>
                  <a:pt x="1019" y="46"/>
                  <a:pt x="1019" y="46"/>
                </a:cubicBezTo>
                <a:cubicBezTo>
                  <a:pt x="1011" y="46"/>
                  <a:pt x="1011" y="46"/>
                  <a:pt x="1011" y="46"/>
                </a:cubicBezTo>
                <a:cubicBezTo>
                  <a:pt x="1004" y="46"/>
                  <a:pt x="1000" y="51"/>
                  <a:pt x="998" y="57"/>
                </a:cubicBezTo>
                <a:cubicBezTo>
                  <a:pt x="1000" y="60"/>
                  <a:pt x="1000" y="60"/>
                  <a:pt x="1000" y="60"/>
                </a:cubicBezTo>
                <a:cubicBezTo>
                  <a:pt x="998" y="57"/>
                  <a:pt x="998" y="57"/>
                  <a:pt x="998" y="57"/>
                </a:cubicBezTo>
                <a:cubicBezTo>
                  <a:pt x="998" y="57"/>
                  <a:pt x="998" y="57"/>
                  <a:pt x="998" y="57"/>
                </a:cubicBezTo>
                <a:cubicBezTo>
                  <a:pt x="1000" y="60"/>
                  <a:pt x="1000" y="60"/>
                  <a:pt x="1000" y="60"/>
                </a:cubicBezTo>
                <a:cubicBezTo>
                  <a:pt x="998" y="63"/>
                  <a:pt x="998" y="63"/>
                  <a:pt x="998" y="63"/>
                </a:cubicBezTo>
                <a:cubicBezTo>
                  <a:pt x="989" y="60"/>
                  <a:pt x="989" y="60"/>
                  <a:pt x="989" y="60"/>
                </a:cubicBezTo>
                <a:cubicBezTo>
                  <a:pt x="987" y="60"/>
                  <a:pt x="987" y="60"/>
                  <a:pt x="987" y="60"/>
                </a:cubicBezTo>
                <a:cubicBezTo>
                  <a:pt x="970" y="57"/>
                  <a:pt x="970" y="57"/>
                  <a:pt x="970" y="57"/>
                </a:cubicBezTo>
                <a:cubicBezTo>
                  <a:pt x="970" y="63"/>
                  <a:pt x="970" y="63"/>
                  <a:pt x="970" y="63"/>
                </a:cubicBezTo>
                <a:cubicBezTo>
                  <a:pt x="968" y="63"/>
                  <a:pt x="968" y="63"/>
                  <a:pt x="968" y="63"/>
                </a:cubicBezTo>
                <a:cubicBezTo>
                  <a:pt x="968" y="156"/>
                  <a:pt x="968" y="156"/>
                  <a:pt x="968" y="156"/>
                </a:cubicBezTo>
                <a:cubicBezTo>
                  <a:pt x="976" y="154"/>
                  <a:pt x="976" y="154"/>
                  <a:pt x="976" y="154"/>
                </a:cubicBezTo>
                <a:cubicBezTo>
                  <a:pt x="976" y="166"/>
                  <a:pt x="976" y="166"/>
                  <a:pt x="976" y="166"/>
                </a:cubicBezTo>
                <a:cubicBezTo>
                  <a:pt x="976" y="166"/>
                  <a:pt x="976" y="166"/>
                  <a:pt x="976" y="166"/>
                </a:cubicBezTo>
                <a:cubicBezTo>
                  <a:pt x="968" y="168"/>
                  <a:pt x="968" y="168"/>
                  <a:pt x="968" y="168"/>
                </a:cubicBezTo>
                <a:cubicBezTo>
                  <a:pt x="968" y="195"/>
                  <a:pt x="968" y="195"/>
                  <a:pt x="968" y="195"/>
                </a:cubicBezTo>
                <a:cubicBezTo>
                  <a:pt x="1217" y="195"/>
                  <a:pt x="1217" y="195"/>
                  <a:pt x="1217" y="195"/>
                </a:cubicBezTo>
                <a:cubicBezTo>
                  <a:pt x="1218" y="194"/>
                  <a:pt x="1218" y="194"/>
                  <a:pt x="1218" y="194"/>
                </a:cubicBezTo>
                <a:cubicBezTo>
                  <a:pt x="1212" y="194"/>
                  <a:pt x="1212" y="194"/>
                  <a:pt x="1212" y="194"/>
                </a:cubicBezTo>
                <a:cubicBezTo>
                  <a:pt x="1205" y="189"/>
                  <a:pt x="1205" y="189"/>
                  <a:pt x="1205" y="189"/>
                </a:cubicBezTo>
                <a:cubicBezTo>
                  <a:pt x="1212" y="183"/>
                  <a:pt x="1212" y="183"/>
                  <a:pt x="1212" y="183"/>
                </a:cubicBezTo>
                <a:cubicBezTo>
                  <a:pt x="1201" y="189"/>
                  <a:pt x="1201" y="189"/>
                  <a:pt x="1201" y="189"/>
                </a:cubicBezTo>
                <a:cubicBezTo>
                  <a:pt x="1212" y="183"/>
                  <a:pt x="1212" y="183"/>
                  <a:pt x="1212" y="183"/>
                </a:cubicBezTo>
                <a:cubicBezTo>
                  <a:pt x="1218" y="180"/>
                  <a:pt x="1218" y="180"/>
                  <a:pt x="1218" y="180"/>
                </a:cubicBezTo>
                <a:cubicBezTo>
                  <a:pt x="1223" y="185"/>
                  <a:pt x="1223" y="185"/>
                  <a:pt x="1223" y="185"/>
                </a:cubicBezTo>
                <a:cubicBezTo>
                  <a:pt x="1226" y="185"/>
                  <a:pt x="1226" y="185"/>
                  <a:pt x="1226" y="185"/>
                </a:cubicBezTo>
                <a:cubicBezTo>
                  <a:pt x="1228" y="182"/>
                  <a:pt x="1228" y="182"/>
                  <a:pt x="1228" y="182"/>
                </a:cubicBezTo>
                <a:cubicBezTo>
                  <a:pt x="1234" y="187"/>
                  <a:pt x="1234" y="189"/>
                  <a:pt x="1239" y="194"/>
                </a:cubicBezTo>
                <a:cubicBezTo>
                  <a:pt x="1239" y="195"/>
                  <a:pt x="1239" y="195"/>
                  <a:pt x="1239" y="195"/>
                </a:cubicBezTo>
                <a:cubicBezTo>
                  <a:pt x="1249" y="195"/>
                  <a:pt x="1249" y="195"/>
                  <a:pt x="1249" y="195"/>
                </a:cubicBezTo>
                <a:cubicBezTo>
                  <a:pt x="1248" y="192"/>
                  <a:pt x="1245" y="190"/>
                  <a:pt x="1242" y="185"/>
                </a:cubicBezTo>
                <a:cubicBezTo>
                  <a:pt x="1255" y="182"/>
                  <a:pt x="1248" y="179"/>
                  <a:pt x="1261" y="171"/>
                </a:cubicBezTo>
                <a:cubicBezTo>
                  <a:pt x="1258" y="168"/>
                  <a:pt x="1258" y="168"/>
                  <a:pt x="1258" y="168"/>
                </a:cubicBezTo>
                <a:cubicBezTo>
                  <a:pt x="1250" y="176"/>
                  <a:pt x="1251" y="179"/>
                  <a:pt x="1239" y="185"/>
                </a:cubicBezTo>
                <a:cubicBezTo>
                  <a:pt x="1239" y="185"/>
                  <a:pt x="1239" y="185"/>
                  <a:pt x="1239" y="185"/>
                </a:cubicBezTo>
                <a:cubicBezTo>
                  <a:pt x="1251" y="179"/>
                  <a:pt x="1250" y="176"/>
                  <a:pt x="1258" y="168"/>
                </a:cubicBezTo>
                <a:cubicBezTo>
                  <a:pt x="1261" y="171"/>
                  <a:pt x="1261" y="171"/>
                  <a:pt x="1261" y="171"/>
                </a:cubicBezTo>
                <a:cubicBezTo>
                  <a:pt x="1270" y="172"/>
                  <a:pt x="1270" y="172"/>
                  <a:pt x="1270" y="172"/>
                </a:cubicBezTo>
                <a:cubicBezTo>
                  <a:pt x="1294" y="146"/>
                  <a:pt x="1294" y="146"/>
                  <a:pt x="1294" y="146"/>
                </a:cubicBezTo>
                <a:cubicBezTo>
                  <a:pt x="1294" y="137"/>
                  <a:pt x="1294" y="137"/>
                  <a:pt x="1294" y="137"/>
                </a:cubicBezTo>
                <a:cubicBezTo>
                  <a:pt x="1296" y="131"/>
                  <a:pt x="1296" y="131"/>
                  <a:pt x="1296" y="131"/>
                </a:cubicBezTo>
                <a:cubicBezTo>
                  <a:pt x="1296" y="129"/>
                  <a:pt x="1296" y="129"/>
                  <a:pt x="1296" y="129"/>
                </a:cubicBezTo>
                <a:cubicBezTo>
                  <a:pt x="1291" y="122"/>
                  <a:pt x="1291" y="122"/>
                  <a:pt x="1291" y="122"/>
                </a:cubicBezTo>
                <a:cubicBezTo>
                  <a:pt x="1288" y="126"/>
                  <a:pt x="1288" y="126"/>
                  <a:pt x="1288" y="126"/>
                </a:cubicBezTo>
                <a:cubicBezTo>
                  <a:pt x="1275" y="123"/>
                  <a:pt x="1275" y="123"/>
                  <a:pt x="1275" y="123"/>
                </a:cubicBezTo>
                <a:cubicBezTo>
                  <a:pt x="1286" y="107"/>
                  <a:pt x="1311" y="101"/>
                  <a:pt x="1337" y="100"/>
                </a:cubicBezTo>
                <a:cubicBezTo>
                  <a:pt x="1340" y="103"/>
                  <a:pt x="1340" y="103"/>
                  <a:pt x="1340" y="103"/>
                </a:cubicBezTo>
                <a:cubicBezTo>
                  <a:pt x="1348" y="103"/>
                  <a:pt x="1348" y="103"/>
                  <a:pt x="1348" y="103"/>
                </a:cubicBezTo>
                <a:cubicBezTo>
                  <a:pt x="1351" y="98"/>
                  <a:pt x="1356" y="91"/>
                  <a:pt x="1364" y="91"/>
                </a:cubicBezTo>
                <a:cubicBezTo>
                  <a:pt x="1372" y="91"/>
                  <a:pt x="1372" y="93"/>
                  <a:pt x="1378" y="95"/>
                </a:cubicBezTo>
                <a:cubicBezTo>
                  <a:pt x="1383" y="91"/>
                  <a:pt x="1383" y="91"/>
                  <a:pt x="1383" y="91"/>
                </a:cubicBezTo>
                <a:cubicBezTo>
                  <a:pt x="1383" y="91"/>
                  <a:pt x="1383" y="91"/>
                  <a:pt x="1383" y="91"/>
                </a:cubicBezTo>
                <a:cubicBezTo>
                  <a:pt x="1387" y="87"/>
                  <a:pt x="1386" y="86"/>
                  <a:pt x="1387" y="86"/>
                </a:cubicBezTo>
                <a:cubicBezTo>
                  <a:pt x="1387" y="86"/>
                  <a:pt x="1387" y="86"/>
                  <a:pt x="1387" y="86"/>
                </a:cubicBezTo>
                <a:cubicBezTo>
                  <a:pt x="1387" y="86"/>
                  <a:pt x="1387" y="86"/>
                  <a:pt x="1387" y="86"/>
                </a:cubicBezTo>
                <a:cubicBezTo>
                  <a:pt x="1386" y="86"/>
                  <a:pt x="1387" y="87"/>
                  <a:pt x="1383" y="91"/>
                </a:cubicBezTo>
                <a:cubicBezTo>
                  <a:pt x="1383" y="91"/>
                  <a:pt x="1383" y="91"/>
                  <a:pt x="1383" y="91"/>
                </a:cubicBezTo>
                <a:cubicBezTo>
                  <a:pt x="1387" y="88"/>
                  <a:pt x="1387" y="88"/>
                  <a:pt x="1387" y="88"/>
                </a:cubicBezTo>
                <a:cubicBezTo>
                  <a:pt x="1389" y="91"/>
                  <a:pt x="1389" y="91"/>
                  <a:pt x="1389" y="91"/>
                </a:cubicBezTo>
                <a:cubicBezTo>
                  <a:pt x="1389" y="94"/>
                  <a:pt x="1389" y="94"/>
                  <a:pt x="1389" y="94"/>
                </a:cubicBezTo>
                <a:cubicBezTo>
                  <a:pt x="1394" y="97"/>
                  <a:pt x="1394" y="97"/>
                  <a:pt x="1394" y="97"/>
                </a:cubicBezTo>
                <a:cubicBezTo>
                  <a:pt x="1432" y="91"/>
                  <a:pt x="1432" y="91"/>
                  <a:pt x="1432" y="91"/>
                </a:cubicBezTo>
                <a:cubicBezTo>
                  <a:pt x="1438" y="89"/>
                  <a:pt x="1438" y="89"/>
                  <a:pt x="1438" y="89"/>
                </a:cubicBezTo>
                <a:cubicBezTo>
                  <a:pt x="1440" y="89"/>
                  <a:pt x="1440" y="89"/>
                  <a:pt x="1440" y="89"/>
                </a:cubicBezTo>
                <a:cubicBezTo>
                  <a:pt x="1446" y="89"/>
                  <a:pt x="1446" y="89"/>
                  <a:pt x="1446" y="89"/>
                </a:cubicBezTo>
                <a:cubicBezTo>
                  <a:pt x="1449" y="89"/>
                  <a:pt x="1449" y="89"/>
                  <a:pt x="1449" y="89"/>
                </a:cubicBezTo>
                <a:cubicBezTo>
                  <a:pt x="1451" y="89"/>
                  <a:pt x="1451" y="89"/>
                  <a:pt x="1451" y="89"/>
                </a:cubicBezTo>
                <a:cubicBezTo>
                  <a:pt x="1451" y="86"/>
                  <a:pt x="1451" y="86"/>
                  <a:pt x="1451" y="86"/>
                </a:cubicBezTo>
                <a:cubicBezTo>
                  <a:pt x="1449" y="86"/>
                  <a:pt x="1449" y="86"/>
                  <a:pt x="1449" y="86"/>
                </a:cubicBezTo>
                <a:cubicBezTo>
                  <a:pt x="1446" y="83"/>
                  <a:pt x="1446" y="83"/>
                  <a:pt x="1446" y="83"/>
                </a:cubicBezTo>
                <a:cubicBezTo>
                  <a:pt x="1451" y="80"/>
                  <a:pt x="1451" y="80"/>
                  <a:pt x="1451" y="80"/>
                </a:cubicBezTo>
                <a:cubicBezTo>
                  <a:pt x="1451" y="77"/>
                  <a:pt x="1451" y="77"/>
                  <a:pt x="1451" y="77"/>
                </a:cubicBezTo>
                <a:cubicBezTo>
                  <a:pt x="1437" y="78"/>
                  <a:pt x="1437" y="78"/>
                  <a:pt x="1437" y="78"/>
                </a:cubicBezTo>
                <a:cubicBezTo>
                  <a:pt x="1451" y="77"/>
                  <a:pt x="1451" y="77"/>
                  <a:pt x="1451" y="77"/>
                </a:cubicBezTo>
                <a:cubicBezTo>
                  <a:pt x="1451" y="60"/>
                  <a:pt x="1451" y="60"/>
                  <a:pt x="1451" y="60"/>
                </a:cubicBezTo>
                <a:cubicBezTo>
                  <a:pt x="1446" y="60"/>
                  <a:pt x="1446" y="60"/>
                  <a:pt x="1446" y="60"/>
                </a:cubicBezTo>
                <a:cubicBezTo>
                  <a:pt x="1440" y="57"/>
                  <a:pt x="1440" y="57"/>
                  <a:pt x="1440" y="57"/>
                </a:cubicBezTo>
                <a:cubicBezTo>
                  <a:pt x="1416" y="60"/>
                  <a:pt x="1416" y="60"/>
                  <a:pt x="1416" y="60"/>
                </a:cubicBezTo>
                <a:cubicBezTo>
                  <a:pt x="1416" y="60"/>
                  <a:pt x="1416" y="60"/>
                  <a:pt x="1416" y="60"/>
                </a:cubicBezTo>
                <a:cubicBezTo>
                  <a:pt x="1410" y="59"/>
                  <a:pt x="1410" y="57"/>
                  <a:pt x="1402" y="57"/>
                </a:cubicBezTo>
                <a:cubicBezTo>
                  <a:pt x="1389" y="57"/>
                  <a:pt x="1389" y="57"/>
                  <a:pt x="1389" y="57"/>
                </a:cubicBezTo>
                <a:cubicBezTo>
                  <a:pt x="1382" y="57"/>
                  <a:pt x="1382" y="58"/>
                  <a:pt x="1378" y="61"/>
                </a:cubicBezTo>
                <a:cubicBezTo>
                  <a:pt x="1370" y="54"/>
                  <a:pt x="1370" y="54"/>
                  <a:pt x="1370" y="54"/>
                </a:cubicBezTo>
                <a:cubicBezTo>
                  <a:pt x="1332" y="52"/>
                  <a:pt x="1332" y="52"/>
                  <a:pt x="1332" y="52"/>
                </a:cubicBezTo>
                <a:cubicBezTo>
                  <a:pt x="1330" y="49"/>
                  <a:pt x="1328" y="45"/>
                  <a:pt x="1326" y="45"/>
                </a:cubicBezTo>
                <a:cubicBezTo>
                  <a:pt x="1325" y="45"/>
                  <a:pt x="1323" y="46"/>
                  <a:pt x="1321" y="49"/>
                </a:cubicBezTo>
                <a:cubicBezTo>
                  <a:pt x="1321" y="49"/>
                  <a:pt x="1321" y="49"/>
                  <a:pt x="1321" y="49"/>
                </a:cubicBezTo>
                <a:cubicBezTo>
                  <a:pt x="1313" y="49"/>
                  <a:pt x="1313" y="49"/>
                  <a:pt x="1313" y="49"/>
                </a:cubicBezTo>
                <a:cubicBezTo>
                  <a:pt x="1307" y="40"/>
                  <a:pt x="1309" y="40"/>
                  <a:pt x="1296" y="40"/>
                </a:cubicBezTo>
                <a:cubicBezTo>
                  <a:pt x="1296" y="46"/>
                  <a:pt x="1296" y="46"/>
                  <a:pt x="1296" y="46"/>
                </a:cubicBezTo>
                <a:cubicBezTo>
                  <a:pt x="1288" y="52"/>
                  <a:pt x="1288" y="52"/>
                  <a:pt x="1288" y="52"/>
                </a:cubicBezTo>
                <a:cubicBezTo>
                  <a:pt x="1280" y="52"/>
                  <a:pt x="1280" y="52"/>
                  <a:pt x="1280" y="52"/>
                </a:cubicBezTo>
                <a:cubicBezTo>
                  <a:pt x="1252" y="52"/>
                  <a:pt x="1252" y="52"/>
                  <a:pt x="1252" y="52"/>
                </a:cubicBezTo>
                <a:cubicBezTo>
                  <a:pt x="1245" y="41"/>
                  <a:pt x="1245" y="41"/>
                  <a:pt x="1245" y="41"/>
                </a:cubicBezTo>
                <a:cubicBezTo>
                  <a:pt x="1182" y="40"/>
                  <a:pt x="1182" y="40"/>
                  <a:pt x="1182" y="40"/>
                </a:cubicBezTo>
                <a:cubicBezTo>
                  <a:pt x="1185" y="32"/>
                  <a:pt x="1185" y="32"/>
                  <a:pt x="1185" y="32"/>
                </a:cubicBezTo>
                <a:cubicBezTo>
                  <a:pt x="1180" y="29"/>
                  <a:pt x="1180" y="29"/>
                  <a:pt x="1180" y="29"/>
                </a:cubicBezTo>
                <a:cubicBezTo>
                  <a:pt x="1177" y="29"/>
                  <a:pt x="1177" y="29"/>
                  <a:pt x="1177" y="29"/>
                </a:cubicBezTo>
                <a:cubicBezTo>
                  <a:pt x="1158" y="29"/>
                  <a:pt x="1158" y="29"/>
                  <a:pt x="1158" y="29"/>
                </a:cubicBezTo>
                <a:cubicBezTo>
                  <a:pt x="1150" y="26"/>
                  <a:pt x="1150" y="26"/>
                  <a:pt x="1150" y="26"/>
                </a:cubicBezTo>
                <a:moveTo>
                  <a:pt x="1158" y="26"/>
                </a:moveTo>
                <a:cubicBezTo>
                  <a:pt x="1152" y="26"/>
                  <a:pt x="1152" y="26"/>
                  <a:pt x="1152" y="26"/>
                </a:cubicBezTo>
                <a:cubicBezTo>
                  <a:pt x="1150" y="26"/>
                  <a:pt x="1150" y="26"/>
                  <a:pt x="1150" y="26"/>
                </a:cubicBezTo>
                <a:cubicBezTo>
                  <a:pt x="1158" y="29"/>
                  <a:pt x="1158" y="29"/>
                  <a:pt x="1158" y="29"/>
                </a:cubicBezTo>
                <a:cubicBezTo>
                  <a:pt x="1158" y="26"/>
                  <a:pt x="1158" y="26"/>
                  <a:pt x="1158" y="26"/>
                </a:cubicBezTo>
                <a:moveTo>
                  <a:pt x="1003" y="25"/>
                </a:moveTo>
                <a:cubicBezTo>
                  <a:pt x="968" y="32"/>
                  <a:pt x="968" y="32"/>
                  <a:pt x="968" y="32"/>
                </a:cubicBezTo>
                <a:cubicBezTo>
                  <a:pt x="968" y="37"/>
                  <a:pt x="968" y="37"/>
                  <a:pt x="968" y="37"/>
                </a:cubicBezTo>
                <a:cubicBezTo>
                  <a:pt x="1003" y="32"/>
                  <a:pt x="1003" y="32"/>
                  <a:pt x="1003" y="32"/>
                </a:cubicBezTo>
                <a:cubicBezTo>
                  <a:pt x="1003" y="25"/>
                  <a:pt x="1003" y="25"/>
                  <a:pt x="1003" y="25"/>
                </a:cubicBezTo>
                <a:moveTo>
                  <a:pt x="258" y="23"/>
                </a:moveTo>
                <a:cubicBezTo>
                  <a:pt x="253" y="26"/>
                  <a:pt x="253" y="26"/>
                  <a:pt x="253" y="26"/>
                </a:cubicBezTo>
                <a:cubicBezTo>
                  <a:pt x="256" y="28"/>
                  <a:pt x="256" y="28"/>
                  <a:pt x="256" y="28"/>
                </a:cubicBezTo>
                <a:cubicBezTo>
                  <a:pt x="253" y="26"/>
                  <a:pt x="253" y="26"/>
                  <a:pt x="253" y="26"/>
                </a:cubicBezTo>
                <a:cubicBezTo>
                  <a:pt x="239" y="26"/>
                  <a:pt x="239" y="26"/>
                  <a:pt x="239" y="26"/>
                </a:cubicBezTo>
                <a:cubicBezTo>
                  <a:pt x="231" y="32"/>
                  <a:pt x="231" y="32"/>
                  <a:pt x="231" y="32"/>
                </a:cubicBezTo>
                <a:cubicBezTo>
                  <a:pt x="245" y="32"/>
                  <a:pt x="245" y="32"/>
                  <a:pt x="245" y="32"/>
                </a:cubicBezTo>
                <a:cubicBezTo>
                  <a:pt x="250" y="37"/>
                  <a:pt x="250" y="37"/>
                  <a:pt x="250" y="37"/>
                </a:cubicBezTo>
                <a:cubicBezTo>
                  <a:pt x="223" y="37"/>
                  <a:pt x="223" y="37"/>
                  <a:pt x="223" y="37"/>
                </a:cubicBezTo>
                <a:cubicBezTo>
                  <a:pt x="223" y="43"/>
                  <a:pt x="223" y="43"/>
                  <a:pt x="223" y="43"/>
                </a:cubicBezTo>
                <a:cubicBezTo>
                  <a:pt x="229" y="40"/>
                  <a:pt x="229" y="40"/>
                  <a:pt x="229" y="40"/>
                </a:cubicBezTo>
                <a:cubicBezTo>
                  <a:pt x="248" y="40"/>
                  <a:pt x="248" y="40"/>
                  <a:pt x="248" y="40"/>
                </a:cubicBezTo>
                <a:cubicBezTo>
                  <a:pt x="253" y="40"/>
                  <a:pt x="253" y="40"/>
                  <a:pt x="253" y="40"/>
                </a:cubicBezTo>
                <a:cubicBezTo>
                  <a:pt x="258" y="43"/>
                  <a:pt x="258" y="43"/>
                  <a:pt x="258" y="43"/>
                </a:cubicBezTo>
                <a:cubicBezTo>
                  <a:pt x="264" y="43"/>
                  <a:pt x="264" y="43"/>
                  <a:pt x="264" y="43"/>
                </a:cubicBezTo>
                <a:cubicBezTo>
                  <a:pt x="258" y="37"/>
                  <a:pt x="258" y="37"/>
                  <a:pt x="258" y="37"/>
                </a:cubicBezTo>
                <a:cubicBezTo>
                  <a:pt x="267" y="37"/>
                  <a:pt x="267" y="37"/>
                  <a:pt x="267" y="37"/>
                </a:cubicBezTo>
                <a:cubicBezTo>
                  <a:pt x="277" y="37"/>
                  <a:pt x="277" y="37"/>
                  <a:pt x="277" y="37"/>
                </a:cubicBezTo>
                <a:cubicBezTo>
                  <a:pt x="283" y="37"/>
                  <a:pt x="283" y="37"/>
                  <a:pt x="283" y="37"/>
                </a:cubicBezTo>
                <a:cubicBezTo>
                  <a:pt x="296" y="34"/>
                  <a:pt x="296" y="34"/>
                  <a:pt x="296" y="34"/>
                </a:cubicBezTo>
                <a:cubicBezTo>
                  <a:pt x="294" y="32"/>
                  <a:pt x="294" y="32"/>
                  <a:pt x="294" y="32"/>
                </a:cubicBezTo>
                <a:cubicBezTo>
                  <a:pt x="285" y="28"/>
                  <a:pt x="285" y="28"/>
                  <a:pt x="285" y="28"/>
                </a:cubicBezTo>
                <a:cubicBezTo>
                  <a:pt x="283" y="32"/>
                  <a:pt x="283" y="32"/>
                  <a:pt x="283" y="32"/>
                </a:cubicBezTo>
                <a:cubicBezTo>
                  <a:pt x="275" y="32"/>
                  <a:pt x="275" y="32"/>
                  <a:pt x="275" y="32"/>
                </a:cubicBezTo>
                <a:cubicBezTo>
                  <a:pt x="261" y="29"/>
                  <a:pt x="261" y="29"/>
                  <a:pt x="261" y="29"/>
                </a:cubicBezTo>
                <a:cubicBezTo>
                  <a:pt x="256" y="34"/>
                  <a:pt x="256" y="34"/>
                  <a:pt x="256" y="34"/>
                </a:cubicBezTo>
                <a:cubicBezTo>
                  <a:pt x="261" y="29"/>
                  <a:pt x="261" y="29"/>
                  <a:pt x="261" y="29"/>
                </a:cubicBezTo>
                <a:cubicBezTo>
                  <a:pt x="258" y="23"/>
                  <a:pt x="258" y="23"/>
                  <a:pt x="258" y="23"/>
                </a:cubicBezTo>
                <a:moveTo>
                  <a:pt x="283" y="20"/>
                </a:moveTo>
                <a:cubicBezTo>
                  <a:pt x="276" y="20"/>
                  <a:pt x="270" y="19"/>
                  <a:pt x="269" y="26"/>
                </a:cubicBezTo>
                <a:cubicBezTo>
                  <a:pt x="270" y="26"/>
                  <a:pt x="271" y="26"/>
                  <a:pt x="272" y="26"/>
                </a:cubicBezTo>
                <a:cubicBezTo>
                  <a:pt x="273" y="26"/>
                  <a:pt x="275" y="26"/>
                  <a:pt x="276" y="26"/>
                </a:cubicBezTo>
                <a:cubicBezTo>
                  <a:pt x="277" y="26"/>
                  <a:pt x="278" y="26"/>
                  <a:pt x="278" y="26"/>
                </a:cubicBezTo>
                <a:cubicBezTo>
                  <a:pt x="280" y="26"/>
                  <a:pt x="279" y="25"/>
                  <a:pt x="283" y="20"/>
                </a:cubicBezTo>
                <a:moveTo>
                  <a:pt x="340" y="20"/>
                </a:moveTo>
                <a:cubicBezTo>
                  <a:pt x="332" y="23"/>
                  <a:pt x="332" y="23"/>
                  <a:pt x="332" y="23"/>
                </a:cubicBezTo>
                <a:cubicBezTo>
                  <a:pt x="343" y="29"/>
                  <a:pt x="343" y="29"/>
                  <a:pt x="343" y="29"/>
                </a:cubicBezTo>
                <a:cubicBezTo>
                  <a:pt x="337" y="37"/>
                  <a:pt x="337" y="37"/>
                  <a:pt x="337" y="37"/>
                </a:cubicBezTo>
                <a:cubicBezTo>
                  <a:pt x="343" y="37"/>
                  <a:pt x="343" y="37"/>
                  <a:pt x="343" y="37"/>
                </a:cubicBezTo>
                <a:cubicBezTo>
                  <a:pt x="348" y="37"/>
                  <a:pt x="348" y="37"/>
                  <a:pt x="348" y="37"/>
                </a:cubicBezTo>
                <a:cubicBezTo>
                  <a:pt x="347" y="35"/>
                  <a:pt x="346" y="34"/>
                  <a:pt x="346" y="34"/>
                </a:cubicBezTo>
                <a:cubicBezTo>
                  <a:pt x="345" y="34"/>
                  <a:pt x="345" y="34"/>
                  <a:pt x="345" y="34"/>
                </a:cubicBezTo>
                <a:cubicBezTo>
                  <a:pt x="345" y="34"/>
                  <a:pt x="345" y="34"/>
                  <a:pt x="345" y="34"/>
                </a:cubicBezTo>
                <a:cubicBezTo>
                  <a:pt x="345" y="34"/>
                  <a:pt x="345" y="34"/>
                  <a:pt x="345" y="32"/>
                </a:cubicBezTo>
                <a:cubicBezTo>
                  <a:pt x="345" y="31"/>
                  <a:pt x="348" y="26"/>
                  <a:pt x="348" y="26"/>
                </a:cubicBezTo>
                <a:cubicBezTo>
                  <a:pt x="340" y="26"/>
                  <a:pt x="340" y="26"/>
                  <a:pt x="340" y="26"/>
                </a:cubicBezTo>
                <a:cubicBezTo>
                  <a:pt x="340" y="20"/>
                  <a:pt x="340" y="20"/>
                  <a:pt x="340" y="20"/>
                </a:cubicBezTo>
                <a:moveTo>
                  <a:pt x="435" y="20"/>
                </a:moveTo>
                <a:cubicBezTo>
                  <a:pt x="435" y="20"/>
                  <a:pt x="435" y="20"/>
                  <a:pt x="435" y="20"/>
                </a:cubicBezTo>
                <a:cubicBezTo>
                  <a:pt x="435" y="23"/>
                  <a:pt x="435" y="23"/>
                  <a:pt x="435" y="23"/>
                </a:cubicBezTo>
                <a:cubicBezTo>
                  <a:pt x="435" y="20"/>
                  <a:pt x="435" y="20"/>
                  <a:pt x="435" y="20"/>
                </a:cubicBezTo>
                <a:moveTo>
                  <a:pt x="307" y="17"/>
                </a:moveTo>
                <a:cubicBezTo>
                  <a:pt x="313" y="23"/>
                  <a:pt x="313" y="23"/>
                  <a:pt x="313" y="23"/>
                </a:cubicBezTo>
                <a:cubicBezTo>
                  <a:pt x="324" y="23"/>
                  <a:pt x="324" y="23"/>
                  <a:pt x="324" y="23"/>
                </a:cubicBezTo>
                <a:cubicBezTo>
                  <a:pt x="324" y="21"/>
                  <a:pt x="324" y="21"/>
                  <a:pt x="324" y="21"/>
                </a:cubicBezTo>
                <a:cubicBezTo>
                  <a:pt x="307" y="17"/>
                  <a:pt x="307" y="17"/>
                  <a:pt x="307" y="17"/>
                </a:cubicBezTo>
                <a:moveTo>
                  <a:pt x="1137" y="17"/>
                </a:moveTo>
                <a:cubicBezTo>
                  <a:pt x="1134" y="17"/>
                  <a:pt x="1134" y="18"/>
                  <a:pt x="1131" y="23"/>
                </a:cubicBezTo>
                <a:cubicBezTo>
                  <a:pt x="1139" y="23"/>
                  <a:pt x="1139" y="23"/>
                  <a:pt x="1139" y="23"/>
                </a:cubicBezTo>
                <a:cubicBezTo>
                  <a:pt x="1147" y="23"/>
                  <a:pt x="1147" y="23"/>
                  <a:pt x="1147" y="23"/>
                </a:cubicBezTo>
                <a:cubicBezTo>
                  <a:pt x="1139" y="23"/>
                  <a:pt x="1139" y="23"/>
                  <a:pt x="1139" y="23"/>
                </a:cubicBezTo>
                <a:cubicBezTo>
                  <a:pt x="1139" y="26"/>
                  <a:pt x="1139" y="26"/>
                  <a:pt x="1139" y="26"/>
                </a:cubicBezTo>
                <a:cubicBezTo>
                  <a:pt x="1150" y="26"/>
                  <a:pt x="1150" y="26"/>
                  <a:pt x="1150" y="26"/>
                </a:cubicBezTo>
                <a:cubicBezTo>
                  <a:pt x="1147" y="17"/>
                  <a:pt x="1147" y="17"/>
                  <a:pt x="1147" y="17"/>
                </a:cubicBezTo>
                <a:cubicBezTo>
                  <a:pt x="1142" y="17"/>
                  <a:pt x="1139" y="17"/>
                  <a:pt x="1137" y="17"/>
                </a:cubicBezTo>
                <a:moveTo>
                  <a:pt x="1106" y="15"/>
                </a:moveTo>
                <a:cubicBezTo>
                  <a:pt x="1106" y="20"/>
                  <a:pt x="1106" y="20"/>
                  <a:pt x="1106" y="20"/>
                </a:cubicBezTo>
                <a:cubicBezTo>
                  <a:pt x="1117" y="20"/>
                  <a:pt x="1117" y="20"/>
                  <a:pt x="1117" y="20"/>
                </a:cubicBezTo>
                <a:cubicBezTo>
                  <a:pt x="1117" y="17"/>
                  <a:pt x="1117" y="17"/>
                  <a:pt x="1117" y="17"/>
                </a:cubicBezTo>
                <a:cubicBezTo>
                  <a:pt x="1112" y="17"/>
                  <a:pt x="1112" y="17"/>
                  <a:pt x="1112" y="17"/>
                </a:cubicBezTo>
                <a:cubicBezTo>
                  <a:pt x="1106" y="15"/>
                  <a:pt x="1106" y="15"/>
                  <a:pt x="1106" y="15"/>
                </a:cubicBezTo>
                <a:moveTo>
                  <a:pt x="1128" y="15"/>
                </a:moveTo>
                <a:cubicBezTo>
                  <a:pt x="1120" y="15"/>
                  <a:pt x="1120" y="15"/>
                  <a:pt x="1120" y="15"/>
                </a:cubicBezTo>
                <a:cubicBezTo>
                  <a:pt x="1117" y="17"/>
                  <a:pt x="1117" y="17"/>
                  <a:pt x="1117" y="17"/>
                </a:cubicBezTo>
                <a:cubicBezTo>
                  <a:pt x="1117" y="20"/>
                  <a:pt x="1117" y="20"/>
                  <a:pt x="1117" y="20"/>
                </a:cubicBezTo>
                <a:cubicBezTo>
                  <a:pt x="1128" y="20"/>
                  <a:pt x="1128" y="20"/>
                  <a:pt x="1128" y="20"/>
                </a:cubicBezTo>
                <a:cubicBezTo>
                  <a:pt x="1128" y="15"/>
                  <a:pt x="1128" y="15"/>
                  <a:pt x="1128" y="15"/>
                </a:cubicBezTo>
                <a:moveTo>
                  <a:pt x="1103" y="12"/>
                </a:moveTo>
                <a:cubicBezTo>
                  <a:pt x="1103" y="15"/>
                  <a:pt x="1103" y="15"/>
                  <a:pt x="1103" y="15"/>
                </a:cubicBezTo>
                <a:cubicBezTo>
                  <a:pt x="1103" y="12"/>
                  <a:pt x="1103" y="12"/>
                  <a:pt x="1103" y="12"/>
                </a:cubicBezTo>
                <a:moveTo>
                  <a:pt x="1117" y="12"/>
                </a:moveTo>
                <a:cubicBezTo>
                  <a:pt x="1103" y="12"/>
                  <a:pt x="1103" y="12"/>
                  <a:pt x="1103" y="12"/>
                </a:cubicBezTo>
                <a:cubicBezTo>
                  <a:pt x="1103" y="15"/>
                  <a:pt x="1103" y="15"/>
                  <a:pt x="1103" y="15"/>
                </a:cubicBezTo>
                <a:cubicBezTo>
                  <a:pt x="1106" y="15"/>
                  <a:pt x="1106" y="15"/>
                  <a:pt x="1106" y="15"/>
                </a:cubicBezTo>
                <a:cubicBezTo>
                  <a:pt x="1112" y="17"/>
                  <a:pt x="1112" y="17"/>
                  <a:pt x="1112" y="17"/>
                </a:cubicBezTo>
                <a:cubicBezTo>
                  <a:pt x="1117" y="17"/>
                  <a:pt x="1117" y="17"/>
                  <a:pt x="1117" y="17"/>
                </a:cubicBezTo>
                <a:cubicBezTo>
                  <a:pt x="1120" y="15"/>
                  <a:pt x="1120" y="15"/>
                  <a:pt x="1120" y="15"/>
                </a:cubicBezTo>
                <a:cubicBezTo>
                  <a:pt x="1117" y="12"/>
                  <a:pt x="1117" y="12"/>
                  <a:pt x="1117" y="12"/>
                </a:cubicBezTo>
                <a:moveTo>
                  <a:pt x="1117" y="12"/>
                </a:moveTo>
                <a:cubicBezTo>
                  <a:pt x="1103" y="12"/>
                  <a:pt x="1103" y="12"/>
                  <a:pt x="1103" y="12"/>
                </a:cubicBezTo>
                <a:cubicBezTo>
                  <a:pt x="1117" y="12"/>
                  <a:pt x="1117" y="12"/>
                  <a:pt x="1117" y="12"/>
                </a:cubicBezTo>
                <a:moveTo>
                  <a:pt x="1117" y="12"/>
                </a:moveTo>
                <a:cubicBezTo>
                  <a:pt x="1117" y="12"/>
                  <a:pt x="1117" y="12"/>
                  <a:pt x="1117" y="12"/>
                </a:cubicBezTo>
                <a:cubicBezTo>
                  <a:pt x="1120" y="15"/>
                  <a:pt x="1120" y="15"/>
                  <a:pt x="1120" y="15"/>
                </a:cubicBezTo>
                <a:cubicBezTo>
                  <a:pt x="1117" y="12"/>
                  <a:pt x="1117" y="12"/>
                  <a:pt x="1117" y="12"/>
                </a:cubicBezTo>
                <a:moveTo>
                  <a:pt x="356" y="9"/>
                </a:moveTo>
                <a:cubicBezTo>
                  <a:pt x="345" y="9"/>
                  <a:pt x="345" y="9"/>
                  <a:pt x="345" y="9"/>
                </a:cubicBezTo>
                <a:cubicBezTo>
                  <a:pt x="340" y="12"/>
                  <a:pt x="340" y="12"/>
                  <a:pt x="340" y="12"/>
                </a:cubicBezTo>
                <a:cubicBezTo>
                  <a:pt x="340" y="17"/>
                  <a:pt x="340" y="17"/>
                  <a:pt x="340" y="17"/>
                </a:cubicBezTo>
                <a:cubicBezTo>
                  <a:pt x="349" y="18"/>
                  <a:pt x="353" y="23"/>
                  <a:pt x="357" y="23"/>
                </a:cubicBezTo>
                <a:cubicBezTo>
                  <a:pt x="359" y="23"/>
                  <a:pt x="360" y="22"/>
                  <a:pt x="362" y="20"/>
                </a:cubicBezTo>
                <a:cubicBezTo>
                  <a:pt x="362" y="20"/>
                  <a:pt x="362" y="20"/>
                  <a:pt x="362" y="20"/>
                </a:cubicBezTo>
                <a:cubicBezTo>
                  <a:pt x="364" y="20"/>
                  <a:pt x="364" y="20"/>
                  <a:pt x="364" y="20"/>
                </a:cubicBezTo>
                <a:cubicBezTo>
                  <a:pt x="373" y="17"/>
                  <a:pt x="373" y="17"/>
                  <a:pt x="373" y="17"/>
                </a:cubicBezTo>
                <a:cubicBezTo>
                  <a:pt x="373" y="15"/>
                  <a:pt x="373" y="15"/>
                  <a:pt x="373" y="15"/>
                </a:cubicBezTo>
                <a:cubicBezTo>
                  <a:pt x="356" y="12"/>
                  <a:pt x="356" y="12"/>
                  <a:pt x="356" y="12"/>
                </a:cubicBezTo>
                <a:cubicBezTo>
                  <a:pt x="345" y="12"/>
                  <a:pt x="345" y="12"/>
                  <a:pt x="345" y="12"/>
                </a:cubicBezTo>
                <a:cubicBezTo>
                  <a:pt x="356" y="12"/>
                  <a:pt x="356" y="12"/>
                  <a:pt x="356" y="12"/>
                </a:cubicBezTo>
                <a:cubicBezTo>
                  <a:pt x="356" y="9"/>
                  <a:pt x="356" y="9"/>
                  <a:pt x="356" y="9"/>
                </a:cubicBezTo>
                <a:moveTo>
                  <a:pt x="976" y="9"/>
                </a:moveTo>
                <a:cubicBezTo>
                  <a:pt x="970" y="9"/>
                  <a:pt x="970" y="9"/>
                  <a:pt x="970" y="9"/>
                </a:cubicBezTo>
                <a:cubicBezTo>
                  <a:pt x="970" y="15"/>
                  <a:pt x="970" y="15"/>
                  <a:pt x="970" y="15"/>
                </a:cubicBezTo>
                <a:cubicBezTo>
                  <a:pt x="976" y="15"/>
                  <a:pt x="976" y="15"/>
                  <a:pt x="976" y="15"/>
                </a:cubicBezTo>
                <a:cubicBezTo>
                  <a:pt x="976" y="9"/>
                  <a:pt x="976" y="9"/>
                  <a:pt x="976" y="9"/>
                </a:cubicBezTo>
                <a:moveTo>
                  <a:pt x="473" y="28"/>
                </a:moveTo>
                <a:cubicBezTo>
                  <a:pt x="473" y="28"/>
                  <a:pt x="473" y="28"/>
                  <a:pt x="473" y="28"/>
                </a:cubicBezTo>
                <a:cubicBezTo>
                  <a:pt x="473" y="28"/>
                  <a:pt x="473" y="28"/>
                  <a:pt x="473" y="28"/>
                </a:cubicBezTo>
                <a:cubicBezTo>
                  <a:pt x="473" y="28"/>
                  <a:pt x="473" y="28"/>
                  <a:pt x="473" y="28"/>
                </a:cubicBezTo>
                <a:moveTo>
                  <a:pt x="383" y="20"/>
                </a:moveTo>
                <a:cubicBezTo>
                  <a:pt x="383" y="20"/>
                  <a:pt x="383" y="20"/>
                  <a:pt x="383" y="20"/>
                </a:cubicBezTo>
                <a:cubicBezTo>
                  <a:pt x="392" y="19"/>
                  <a:pt x="392" y="19"/>
                  <a:pt x="392" y="19"/>
                </a:cubicBezTo>
                <a:cubicBezTo>
                  <a:pt x="383" y="20"/>
                  <a:pt x="383" y="20"/>
                  <a:pt x="383" y="20"/>
                </a:cubicBezTo>
                <a:moveTo>
                  <a:pt x="462" y="17"/>
                </a:moveTo>
                <a:cubicBezTo>
                  <a:pt x="462" y="17"/>
                  <a:pt x="462" y="17"/>
                  <a:pt x="462" y="17"/>
                </a:cubicBezTo>
                <a:moveTo>
                  <a:pt x="383" y="15"/>
                </a:moveTo>
                <a:cubicBezTo>
                  <a:pt x="383" y="15"/>
                  <a:pt x="383" y="15"/>
                  <a:pt x="383" y="15"/>
                </a:cubicBezTo>
                <a:cubicBezTo>
                  <a:pt x="397" y="14"/>
                  <a:pt x="397" y="14"/>
                  <a:pt x="397" y="14"/>
                </a:cubicBezTo>
                <a:cubicBezTo>
                  <a:pt x="383" y="15"/>
                  <a:pt x="383" y="15"/>
                  <a:pt x="383" y="15"/>
                </a:cubicBezTo>
                <a:moveTo>
                  <a:pt x="468" y="3"/>
                </a:moveTo>
                <a:cubicBezTo>
                  <a:pt x="468" y="3"/>
                  <a:pt x="468" y="3"/>
                  <a:pt x="468" y="3"/>
                </a:cubicBezTo>
                <a:moveTo>
                  <a:pt x="476" y="3"/>
                </a:moveTo>
                <a:cubicBezTo>
                  <a:pt x="468" y="3"/>
                  <a:pt x="468" y="3"/>
                  <a:pt x="468" y="3"/>
                </a:cubicBezTo>
                <a:cubicBezTo>
                  <a:pt x="373" y="6"/>
                  <a:pt x="373" y="6"/>
                  <a:pt x="373" y="6"/>
                </a:cubicBezTo>
                <a:cubicBezTo>
                  <a:pt x="367" y="6"/>
                  <a:pt x="367" y="6"/>
                  <a:pt x="367" y="6"/>
                </a:cubicBezTo>
                <a:cubicBezTo>
                  <a:pt x="383" y="12"/>
                  <a:pt x="383" y="12"/>
                  <a:pt x="383" y="12"/>
                </a:cubicBezTo>
                <a:cubicBezTo>
                  <a:pt x="392" y="9"/>
                  <a:pt x="392" y="9"/>
                  <a:pt x="392" y="9"/>
                </a:cubicBezTo>
                <a:cubicBezTo>
                  <a:pt x="416" y="10"/>
                  <a:pt x="416" y="10"/>
                  <a:pt x="416" y="10"/>
                </a:cubicBezTo>
                <a:cubicBezTo>
                  <a:pt x="392" y="9"/>
                  <a:pt x="392" y="9"/>
                  <a:pt x="392" y="9"/>
                </a:cubicBezTo>
                <a:cubicBezTo>
                  <a:pt x="383" y="12"/>
                  <a:pt x="383" y="12"/>
                  <a:pt x="383" y="12"/>
                </a:cubicBezTo>
                <a:cubicBezTo>
                  <a:pt x="367" y="6"/>
                  <a:pt x="367" y="6"/>
                  <a:pt x="367" y="6"/>
                </a:cubicBezTo>
                <a:cubicBezTo>
                  <a:pt x="364" y="8"/>
                  <a:pt x="364" y="8"/>
                  <a:pt x="364" y="8"/>
                </a:cubicBezTo>
                <a:cubicBezTo>
                  <a:pt x="378" y="12"/>
                  <a:pt x="378" y="12"/>
                  <a:pt x="378" y="12"/>
                </a:cubicBezTo>
                <a:cubicBezTo>
                  <a:pt x="373" y="15"/>
                  <a:pt x="373" y="15"/>
                  <a:pt x="373" y="15"/>
                </a:cubicBezTo>
                <a:cubicBezTo>
                  <a:pt x="373" y="17"/>
                  <a:pt x="373" y="17"/>
                  <a:pt x="373" y="17"/>
                </a:cubicBezTo>
                <a:cubicBezTo>
                  <a:pt x="378" y="20"/>
                  <a:pt x="378" y="20"/>
                  <a:pt x="378" y="20"/>
                </a:cubicBezTo>
                <a:cubicBezTo>
                  <a:pt x="378" y="26"/>
                  <a:pt x="378" y="26"/>
                  <a:pt x="378" y="26"/>
                </a:cubicBezTo>
                <a:cubicBezTo>
                  <a:pt x="386" y="26"/>
                  <a:pt x="386" y="26"/>
                  <a:pt x="386" y="26"/>
                </a:cubicBezTo>
                <a:cubicBezTo>
                  <a:pt x="378" y="26"/>
                  <a:pt x="378" y="26"/>
                  <a:pt x="378" y="26"/>
                </a:cubicBezTo>
                <a:cubicBezTo>
                  <a:pt x="378" y="20"/>
                  <a:pt x="378" y="20"/>
                  <a:pt x="378" y="20"/>
                </a:cubicBezTo>
                <a:cubicBezTo>
                  <a:pt x="373" y="17"/>
                  <a:pt x="373" y="17"/>
                  <a:pt x="373" y="17"/>
                </a:cubicBezTo>
                <a:cubicBezTo>
                  <a:pt x="364" y="20"/>
                  <a:pt x="364" y="20"/>
                  <a:pt x="364" y="20"/>
                </a:cubicBezTo>
                <a:cubicBezTo>
                  <a:pt x="367" y="24"/>
                  <a:pt x="367" y="24"/>
                  <a:pt x="367" y="24"/>
                </a:cubicBezTo>
                <a:cubicBezTo>
                  <a:pt x="373" y="20"/>
                  <a:pt x="373" y="20"/>
                  <a:pt x="373" y="20"/>
                </a:cubicBezTo>
                <a:cubicBezTo>
                  <a:pt x="373" y="23"/>
                  <a:pt x="373" y="23"/>
                  <a:pt x="373" y="23"/>
                </a:cubicBezTo>
                <a:cubicBezTo>
                  <a:pt x="373" y="20"/>
                  <a:pt x="373" y="20"/>
                  <a:pt x="373" y="20"/>
                </a:cubicBezTo>
                <a:cubicBezTo>
                  <a:pt x="373" y="23"/>
                  <a:pt x="373" y="23"/>
                  <a:pt x="373" y="23"/>
                </a:cubicBezTo>
                <a:cubicBezTo>
                  <a:pt x="367" y="28"/>
                  <a:pt x="367" y="28"/>
                  <a:pt x="367" y="28"/>
                </a:cubicBezTo>
                <a:cubicBezTo>
                  <a:pt x="373" y="29"/>
                  <a:pt x="373" y="29"/>
                  <a:pt x="373" y="29"/>
                </a:cubicBezTo>
                <a:cubicBezTo>
                  <a:pt x="405" y="29"/>
                  <a:pt x="405" y="29"/>
                  <a:pt x="405" y="29"/>
                </a:cubicBezTo>
                <a:cubicBezTo>
                  <a:pt x="408" y="23"/>
                  <a:pt x="408" y="23"/>
                  <a:pt x="408" y="23"/>
                </a:cubicBezTo>
                <a:cubicBezTo>
                  <a:pt x="411" y="23"/>
                  <a:pt x="411" y="23"/>
                  <a:pt x="411" y="23"/>
                </a:cubicBezTo>
                <a:cubicBezTo>
                  <a:pt x="410" y="13"/>
                  <a:pt x="410" y="13"/>
                  <a:pt x="410" y="13"/>
                </a:cubicBezTo>
                <a:cubicBezTo>
                  <a:pt x="394" y="23"/>
                  <a:pt x="394" y="23"/>
                  <a:pt x="394" y="23"/>
                </a:cubicBezTo>
                <a:cubicBezTo>
                  <a:pt x="410" y="13"/>
                  <a:pt x="410" y="13"/>
                  <a:pt x="410" y="13"/>
                </a:cubicBezTo>
                <a:cubicBezTo>
                  <a:pt x="411" y="23"/>
                  <a:pt x="411" y="23"/>
                  <a:pt x="411" y="23"/>
                </a:cubicBezTo>
                <a:cubicBezTo>
                  <a:pt x="419" y="23"/>
                  <a:pt x="419" y="23"/>
                  <a:pt x="419" y="23"/>
                </a:cubicBezTo>
                <a:cubicBezTo>
                  <a:pt x="416" y="18"/>
                  <a:pt x="416" y="18"/>
                  <a:pt x="416" y="18"/>
                </a:cubicBezTo>
                <a:cubicBezTo>
                  <a:pt x="424" y="17"/>
                  <a:pt x="424" y="17"/>
                  <a:pt x="424" y="17"/>
                </a:cubicBezTo>
                <a:cubicBezTo>
                  <a:pt x="424" y="15"/>
                  <a:pt x="424" y="15"/>
                  <a:pt x="424" y="15"/>
                </a:cubicBezTo>
                <a:cubicBezTo>
                  <a:pt x="411" y="15"/>
                  <a:pt x="411" y="15"/>
                  <a:pt x="411" y="15"/>
                </a:cubicBezTo>
                <a:cubicBezTo>
                  <a:pt x="424" y="15"/>
                  <a:pt x="424" y="15"/>
                  <a:pt x="424" y="15"/>
                </a:cubicBezTo>
                <a:cubicBezTo>
                  <a:pt x="454" y="9"/>
                  <a:pt x="454" y="9"/>
                  <a:pt x="454" y="9"/>
                </a:cubicBezTo>
                <a:cubicBezTo>
                  <a:pt x="460" y="9"/>
                  <a:pt x="460" y="9"/>
                  <a:pt x="460" y="9"/>
                </a:cubicBezTo>
                <a:cubicBezTo>
                  <a:pt x="462" y="12"/>
                  <a:pt x="462" y="12"/>
                  <a:pt x="462" y="12"/>
                </a:cubicBezTo>
                <a:cubicBezTo>
                  <a:pt x="457" y="12"/>
                  <a:pt x="457" y="12"/>
                  <a:pt x="457" y="12"/>
                </a:cubicBezTo>
                <a:cubicBezTo>
                  <a:pt x="457" y="15"/>
                  <a:pt x="457" y="15"/>
                  <a:pt x="457" y="15"/>
                </a:cubicBezTo>
                <a:cubicBezTo>
                  <a:pt x="462" y="15"/>
                  <a:pt x="462" y="15"/>
                  <a:pt x="462" y="15"/>
                </a:cubicBezTo>
                <a:cubicBezTo>
                  <a:pt x="462" y="12"/>
                  <a:pt x="462" y="12"/>
                  <a:pt x="462" y="12"/>
                </a:cubicBezTo>
                <a:cubicBezTo>
                  <a:pt x="462" y="15"/>
                  <a:pt x="462" y="15"/>
                  <a:pt x="462" y="15"/>
                </a:cubicBezTo>
                <a:cubicBezTo>
                  <a:pt x="462" y="17"/>
                  <a:pt x="462" y="17"/>
                  <a:pt x="462" y="17"/>
                </a:cubicBezTo>
                <a:cubicBezTo>
                  <a:pt x="462" y="15"/>
                  <a:pt x="462" y="15"/>
                  <a:pt x="462" y="15"/>
                </a:cubicBezTo>
                <a:cubicBezTo>
                  <a:pt x="462" y="17"/>
                  <a:pt x="462" y="17"/>
                  <a:pt x="462" y="17"/>
                </a:cubicBezTo>
                <a:cubicBezTo>
                  <a:pt x="449" y="17"/>
                  <a:pt x="449" y="17"/>
                  <a:pt x="449" y="17"/>
                </a:cubicBezTo>
                <a:cubicBezTo>
                  <a:pt x="449" y="20"/>
                  <a:pt x="449" y="20"/>
                  <a:pt x="449" y="20"/>
                </a:cubicBezTo>
                <a:cubicBezTo>
                  <a:pt x="438" y="20"/>
                  <a:pt x="438" y="20"/>
                  <a:pt x="438" y="20"/>
                </a:cubicBezTo>
                <a:cubicBezTo>
                  <a:pt x="435" y="20"/>
                  <a:pt x="435" y="20"/>
                  <a:pt x="435" y="20"/>
                </a:cubicBezTo>
                <a:cubicBezTo>
                  <a:pt x="435" y="23"/>
                  <a:pt x="435" y="23"/>
                  <a:pt x="435" y="23"/>
                </a:cubicBezTo>
                <a:cubicBezTo>
                  <a:pt x="443" y="23"/>
                  <a:pt x="443" y="23"/>
                  <a:pt x="443" y="23"/>
                </a:cubicBezTo>
                <a:cubicBezTo>
                  <a:pt x="460" y="23"/>
                  <a:pt x="460" y="23"/>
                  <a:pt x="460" y="23"/>
                </a:cubicBezTo>
                <a:cubicBezTo>
                  <a:pt x="460" y="29"/>
                  <a:pt x="460" y="29"/>
                  <a:pt x="460" y="29"/>
                </a:cubicBezTo>
                <a:cubicBezTo>
                  <a:pt x="463" y="29"/>
                  <a:pt x="465" y="29"/>
                  <a:pt x="468" y="29"/>
                </a:cubicBezTo>
                <a:cubicBezTo>
                  <a:pt x="465" y="29"/>
                  <a:pt x="463" y="29"/>
                  <a:pt x="460" y="29"/>
                </a:cubicBezTo>
                <a:cubicBezTo>
                  <a:pt x="460" y="23"/>
                  <a:pt x="460" y="23"/>
                  <a:pt x="460" y="23"/>
                </a:cubicBezTo>
                <a:cubicBezTo>
                  <a:pt x="443" y="23"/>
                  <a:pt x="443" y="23"/>
                  <a:pt x="443" y="23"/>
                </a:cubicBezTo>
                <a:cubicBezTo>
                  <a:pt x="445" y="31"/>
                  <a:pt x="453" y="33"/>
                  <a:pt x="463" y="33"/>
                </a:cubicBezTo>
                <a:cubicBezTo>
                  <a:pt x="469" y="33"/>
                  <a:pt x="477" y="32"/>
                  <a:pt x="483" y="32"/>
                </a:cubicBezTo>
                <a:cubicBezTo>
                  <a:pt x="483" y="30"/>
                  <a:pt x="483" y="30"/>
                  <a:pt x="483" y="30"/>
                </a:cubicBezTo>
                <a:cubicBezTo>
                  <a:pt x="480" y="29"/>
                  <a:pt x="477" y="28"/>
                  <a:pt x="473" y="28"/>
                </a:cubicBezTo>
                <a:cubicBezTo>
                  <a:pt x="477" y="28"/>
                  <a:pt x="480" y="29"/>
                  <a:pt x="483" y="30"/>
                </a:cubicBezTo>
                <a:cubicBezTo>
                  <a:pt x="483" y="8"/>
                  <a:pt x="483" y="8"/>
                  <a:pt x="483" y="8"/>
                </a:cubicBezTo>
                <a:cubicBezTo>
                  <a:pt x="479" y="9"/>
                  <a:pt x="479" y="9"/>
                  <a:pt x="479" y="9"/>
                </a:cubicBezTo>
                <a:cubicBezTo>
                  <a:pt x="483" y="8"/>
                  <a:pt x="483" y="8"/>
                  <a:pt x="483" y="8"/>
                </a:cubicBezTo>
                <a:cubicBezTo>
                  <a:pt x="479" y="9"/>
                  <a:pt x="479" y="9"/>
                  <a:pt x="479" y="9"/>
                </a:cubicBezTo>
                <a:cubicBezTo>
                  <a:pt x="470" y="8"/>
                  <a:pt x="470" y="8"/>
                  <a:pt x="470" y="8"/>
                </a:cubicBezTo>
                <a:cubicBezTo>
                  <a:pt x="476" y="3"/>
                  <a:pt x="476" y="3"/>
                  <a:pt x="476" y="3"/>
                </a:cubicBezTo>
              </a:path>
            </a:pathLst>
          </a:custGeom>
          <a:solidFill>
            <a:srgbClr val="53D2FF">
              <a:alpha val="60000"/>
            </a:srgbClr>
          </a:solidFill>
          <a:ln>
            <a:noFill/>
          </a:ln>
          <a:effectLst>
            <a:outerShdw blurRad="254000" algn="ctr" rotWithShape="0">
              <a:srgbClr val="53D2FF">
                <a:alpha val="80000"/>
              </a:srgbClr>
            </a:outerShdw>
          </a:effectLst>
        </p:spPr>
        <p:txBody>
          <a:bodyPr vert="horz" wrap="square" lIns="91440" tIns="45720" rIns="91440" bIns="45720" numCol="1" anchor="t" anchorCtr="0" compatLnSpc="1">
            <a:prstTxWarp prst="textNoShape">
              <a:avLst/>
            </a:prstTxWarp>
          </a:bodyPr>
          <a:lstStyle/>
          <a:p>
            <a:endParaRPr lang="zh-CN" altLang="en-US"/>
          </a:p>
        </p:txBody>
      </p:sp>
      <p:grpSp>
        <p:nvGrpSpPr>
          <p:cNvPr id="109" name="Group 2521"/>
          <p:cNvGrpSpPr/>
          <p:nvPr/>
        </p:nvGrpSpPr>
        <p:grpSpPr>
          <a:xfrm flipH="1">
            <a:off x="6381575" y="2477936"/>
            <a:ext cx="447180" cy="447296"/>
            <a:chOff x="6121907" y="3393428"/>
            <a:chExt cx="447296" cy="447296"/>
          </a:xfrm>
        </p:grpSpPr>
        <p:sp>
          <p:nvSpPr>
            <p:cNvPr id="110" name="Flowchart: Off-page Connector 2479"/>
            <p:cNvSpPr/>
            <p:nvPr/>
          </p:nvSpPr>
          <p:spPr bwMode="auto">
            <a:xfrm rot="5400000">
              <a:off x="6121907" y="3393428"/>
              <a:ext cx="447296" cy="447296"/>
            </a:xfrm>
            <a:prstGeom prst="flowChartOffpageConnector">
              <a:avLst/>
            </a:prstGeom>
            <a:solidFill>
              <a:srgbClr val="53D2FF"/>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755" eaLnBrk="1" fontAlgn="base" latinLnBrk="0" hangingPunct="1">
                <a:lnSpc>
                  <a:spcPct val="90000"/>
                </a:lnSpc>
                <a:spcBef>
                  <a:spcPct val="0"/>
                </a:spcBef>
                <a:spcAft>
                  <a:spcPct val="0"/>
                </a:spcAft>
                <a:buClrTx/>
                <a:buSzTx/>
                <a:buFontTx/>
                <a:buNone/>
                <a:tabLst/>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grpSp>
          <p:nvGrpSpPr>
            <p:cNvPr id="111" name="Group 2474"/>
            <p:cNvGrpSpPr/>
            <p:nvPr/>
          </p:nvGrpSpPr>
          <p:grpSpPr>
            <a:xfrm>
              <a:off x="6289059" y="3471686"/>
              <a:ext cx="170905" cy="295269"/>
              <a:chOff x="776288" y="551966"/>
              <a:chExt cx="355599" cy="614363"/>
            </a:xfrm>
            <a:solidFill>
              <a:srgbClr val="FFFFFF"/>
            </a:solidFill>
          </p:grpSpPr>
          <p:sp>
            <p:nvSpPr>
              <p:cNvPr id="112" name="Freeform 59"/>
              <p:cNvSpPr>
                <a:spLocks/>
              </p:cNvSpPr>
              <p:nvPr/>
            </p:nvSpPr>
            <p:spPr bwMode="auto">
              <a:xfrm>
                <a:off x="858837" y="551966"/>
                <a:ext cx="190499" cy="239712"/>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3" name="Freeform 60"/>
              <p:cNvSpPr>
                <a:spLocks/>
              </p:cNvSpPr>
              <p:nvPr/>
            </p:nvSpPr>
            <p:spPr bwMode="auto">
              <a:xfrm>
                <a:off x="776288" y="788505"/>
                <a:ext cx="355599" cy="377824"/>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grpSp>
        <p:nvGrpSpPr>
          <p:cNvPr id="114" name="Group 43"/>
          <p:cNvGrpSpPr/>
          <p:nvPr/>
        </p:nvGrpSpPr>
        <p:grpSpPr>
          <a:xfrm flipH="1">
            <a:off x="9198711" y="2772597"/>
            <a:ext cx="447180" cy="447296"/>
            <a:chOff x="6121907" y="3393428"/>
            <a:chExt cx="447296" cy="447296"/>
          </a:xfrm>
          <a:solidFill>
            <a:srgbClr val="4DAF7B"/>
          </a:solidFill>
        </p:grpSpPr>
        <p:sp>
          <p:nvSpPr>
            <p:cNvPr id="115" name="Flowchart: Off-page Connector 44"/>
            <p:cNvSpPr/>
            <p:nvPr/>
          </p:nvSpPr>
          <p:spPr bwMode="auto">
            <a:xfrm rot="5400000">
              <a:off x="6121907" y="3393428"/>
              <a:ext cx="447296" cy="447296"/>
            </a:xfrm>
            <a:prstGeom prst="flowChartOffpageConnector">
              <a:avLst/>
            </a:prstGeom>
            <a:solidFill>
              <a:srgbClr val="53D2FF"/>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755" eaLnBrk="1" fontAlgn="base" latinLnBrk="0" hangingPunct="1">
                <a:lnSpc>
                  <a:spcPct val="90000"/>
                </a:lnSpc>
                <a:spcBef>
                  <a:spcPct val="0"/>
                </a:spcBef>
                <a:spcAft>
                  <a:spcPct val="0"/>
                </a:spcAft>
                <a:buClrTx/>
                <a:buSzTx/>
                <a:buFontTx/>
                <a:buNone/>
                <a:tabLst/>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grpSp>
          <p:nvGrpSpPr>
            <p:cNvPr id="116" name="Group 45"/>
            <p:cNvGrpSpPr/>
            <p:nvPr/>
          </p:nvGrpSpPr>
          <p:grpSpPr>
            <a:xfrm>
              <a:off x="6289058" y="3471686"/>
              <a:ext cx="170905" cy="295269"/>
              <a:chOff x="776288" y="551966"/>
              <a:chExt cx="355600" cy="614363"/>
            </a:xfrm>
            <a:grpFill/>
          </p:grpSpPr>
          <p:sp>
            <p:nvSpPr>
              <p:cNvPr id="117" name="Freeform 59"/>
              <p:cNvSpPr>
                <a:spLocks/>
              </p:cNvSpPr>
              <p:nvPr/>
            </p:nvSpPr>
            <p:spPr bwMode="auto">
              <a:xfrm>
                <a:off x="858839" y="551966"/>
                <a:ext cx="190499" cy="239712"/>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18" name="Freeform 60"/>
              <p:cNvSpPr>
                <a:spLocks/>
              </p:cNvSpPr>
              <p:nvPr/>
            </p:nvSpPr>
            <p:spPr bwMode="auto">
              <a:xfrm>
                <a:off x="776288" y="788505"/>
                <a:ext cx="355600" cy="377824"/>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grpSp>
        <p:nvGrpSpPr>
          <p:cNvPr id="119" name="Group 48"/>
          <p:cNvGrpSpPr/>
          <p:nvPr/>
        </p:nvGrpSpPr>
        <p:grpSpPr>
          <a:xfrm flipH="1">
            <a:off x="10284276" y="2947624"/>
            <a:ext cx="447180" cy="447296"/>
            <a:chOff x="6121907" y="3393428"/>
            <a:chExt cx="447296" cy="447296"/>
          </a:xfrm>
        </p:grpSpPr>
        <p:sp>
          <p:nvSpPr>
            <p:cNvPr id="120" name="Flowchart: Off-page Connector 49"/>
            <p:cNvSpPr/>
            <p:nvPr/>
          </p:nvSpPr>
          <p:spPr bwMode="auto">
            <a:xfrm rot="5400000">
              <a:off x="6121907" y="3393428"/>
              <a:ext cx="447296" cy="447296"/>
            </a:xfrm>
            <a:prstGeom prst="flowChartOffpageConnector">
              <a:avLst/>
            </a:prstGeom>
            <a:solidFill>
              <a:srgbClr val="53D2FF"/>
            </a:solidFill>
            <a:ln w="38100" cap="flat" cmpd="sng" algn="ctr">
              <a:no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755" eaLnBrk="1" fontAlgn="base" latinLnBrk="0" hangingPunct="1">
                <a:lnSpc>
                  <a:spcPct val="90000"/>
                </a:lnSpc>
                <a:spcBef>
                  <a:spcPct val="0"/>
                </a:spcBef>
                <a:spcAft>
                  <a:spcPct val="0"/>
                </a:spcAft>
                <a:buClrTx/>
                <a:buSzTx/>
                <a:buFontTx/>
                <a:buNone/>
                <a:tabLst/>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grpSp>
          <p:nvGrpSpPr>
            <p:cNvPr id="121" name="Group 50"/>
            <p:cNvGrpSpPr/>
            <p:nvPr/>
          </p:nvGrpSpPr>
          <p:grpSpPr>
            <a:xfrm>
              <a:off x="6289058" y="3471686"/>
              <a:ext cx="170905" cy="295269"/>
              <a:chOff x="776288" y="551966"/>
              <a:chExt cx="355600" cy="614363"/>
            </a:xfrm>
            <a:solidFill>
              <a:srgbClr val="FFFFFF"/>
            </a:solidFill>
          </p:grpSpPr>
          <p:sp>
            <p:nvSpPr>
              <p:cNvPr id="122" name="Freeform 59"/>
              <p:cNvSpPr>
                <a:spLocks/>
              </p:cNvSpPr>
              <p:nvPr/>
            </p:nvSpPr>
            <p:spPr bwMode="auto">
              <a:xfrm>
                <a:off x="858839" y="551966"/>
                <a:ext cx="190499" cy="239712"/>
              </a:xfrm>
              <a:custGeom>
                <a:avLst/>
                <a:gdLst>
                  <a:gd name="T0" fmla="*/ 76 w 93"/>
                  <a:gd name="T1" fmla="*/ 110 h 117"/>
                  <a:gd name="T2" fmla="*/ 76 w 93"/>
                  <a:gd name="T3" fmla="*/ 96 h 117"/>
                  <a:gd name="T4" fmla="*/ 84 w 93"/>
                  <a:gd name="T5" fmla="*/ 81 h 117"/>
                  <a:gd name="T6" fmla="*/ 91 w 93"/>
                  <a:gd name="T7" fmla="*/ 73 h 117"/>
                  <a:gd name="T8" fmla="*/ 92 w 93"/>
                  <a:gd name="T9" fmla="*/ 59 h 117"/>
                  <a:gd name="T10" fmla="*/ 88 w 93"/>
                  <a:gd name="T11" fmla="*/ 50 h 117"/>
                  <a:gd name="T12" fmla="*/ 46 w 93"/>
                  <a:gd name="T13" fmla="*/ 0 h 117"/>
                  <a:gd name="T14" fmla="*/ 4 w 93"/>
                  <a:gd name="T15" fmla="*/ 50 h 117"/>
                  <a:gd name="T16" fmla="*/ 0 w 93"/>
                  <a:gd name="T17" fmla="*/ 59 h 117"/>
                  <a:gd name="T18" fmla="*/ 2 w 93"/>
                  <a:gd name="T19" fmla="*/ 73 h 117"/>
                  <a:gd name="T20" fmla="*/ 9 w 93"/>
                  <a:gd name="T21" fmla="*/ 81 h 117"/>
                  <a:gd name="T22" fmla="*/ 16 w 93"/>
                  <a:gd name="T23" fmla="*/ 96 h 117"/>
                  <a:gd name="T24" fmla="*/ 16 w 93"/>
                  <a:gd name="T25" fmla="*/ 110 h 117"/>
                  <a:gd name="T26" fmla="*/ 46 w 93"/>
                  <a:gd name="T27" fmla="*/ 117 h 117"/>
                  <a:gd name="T28" fmla="*/ 76 w 93"/>
                  <a:gd name="T29"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117">
                    <a:moveTo>
                      <a:pt x="76" y="110"/>
                    </a:moveTo>
                    <a:cubicBezTo>
                      <a:pt x="76" y="96"/>
                      <a:pt x="76" y="96"/>
                      <a:pt x="76" y="96"/>
                    </a:cubicBezTo>
                    <a:cubicBezTo>
                      <a:pt x="79" y="92"/>
                      <a:pt x="82" y="87"/>
                      <a:pt x="84" y="81"/>
                    </a:cubicBezTo>
                    <a:cubicBezTo>
                      <a:pt x="87" y="80"/>
                      <a:pt x="90" y="77"/>
                      <a:pt x="91" y="73"/>
                    </a:cubicBezTo>
                    <a:cubicBezTo>
                      <a:pt x="92" y="59"/>
                      <a:pt x="92" y="59"/>
                      <a:pt x="92" y="59"/>
                    </a:cubicBezTo>
                    <a:cubicBezTo>
                      <a:pt x="93" y="55"/>
                      <a:pt x="91" y="52"/>
                      <a:pt x="88" y="50"/>
                    </a:cubicBezTo>
                    <a:cubicBezTo>
                      <a:pt x="88" y="18"/>
                      <a:pt x="77" y="0"/>
                      <a:pt x="46" y="0"/>
                    </a:cubicBezTo>
                    <a:cubicBezTo>
                      <a:pt x="15" y="0"/>
                      <a:pt x="5" y="18"/>
                      <a:pt x="4" y="50"/>
                    </a:cubicBezTo>
                    <a:cubicBezTo>
                      <a:pt x="1" y="52"/>
                      <a:pt x="0" y="55"/>
                      <a:pt x="0" y="59"/>
                    </a:cubicBezTo>
                    <a:cubicBezTo>
                      <a:pt x="2" y="73"/>
                      <a:pt x="2" y="73"/>
                      <a:pt x="2" y="73"/>
                    </a:cubicBezTo>
                    <a:cubicBezTo>
                      <a:pt x="2" y="77"/>
                      <a:pt x="5" y="80"/>
                      <a:pt x="9" y="81"/>
                    </a:cubicBezTo>
                    <a:cubicBezTo>
                      <a:pt x="11" y="87"/>
                      <a:pt x="13" y="92"/>
                      <a:pt x="16" y="96"/>
                    </a:cubicBezTo>
                    <a:cubicBezTo>
                      <a:pt x="16" y="110"/>
                      <a:pt x="16" y="110"/>
                      <a:pt x="16" y="110"/>
                    </a:cubicBezTo>
                    <a:cubicBezTo>
                      <a:pt x="27" y="115"/>
                      <a:pt x="37" y="117"/>
                      <a:pt x="46" y="117"/>
                    </a:cubicBezTo>
                    <a:cubicBezTo>
                      <a:pt x="55" y="117"/>
                      <a:pt x="65" y="115"/>
                      <a:pt x="76" y="11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23" name="Freeform 60"/>
              <p:cNvSpPr>
                <a:spLocks/>
              </p:cNvSpPr>
              <p:nvPr/>
            </p:nvSpPr>
            <p:spPr bwMode="auto">
              <a:xfrm>
                <a:off x="776288" y="788505"/>
                <a:ext cx="355600" cy="377824"/>
              </a:xfrm>
              <a:custGeom>
                <a:avLst/>
                <a:gdLst>
                  <a:gd name="T0" fmla="*/ 170 w 174"/>
                  <a:gd name="T1" fmla="*/ 25 h 184"/>
                  <a:gd name="T2" fmla="*/ 123 w 174"/>
                  <a:gd name="T3" fmla="*/ 0 h 184"/>
                  <a:gd name="T4" fmla="*/ 117 w 174"/>
                  <a:gd name="T5" fmla="*/ 17 h 184"/>
                  <a:gd name="T6" fmla="*/ 127 w 174"/>
                  <a:gd name="T7" fmla="*/ 92 h 184"/>
                  <a:gd name="T8" fmla="*/ 105 w 174"/>
                  <a:gd name="T9" fmla="*/ 118 h 184"/>
                  <a:gd name="T10" fmla="*/ 93 w 174"/>
                  <a:gd name="T11" fmla="*/ 38 h 184"/>
                  <a:gd name="T12" fmla="*/ 101 w 174"/>
                  <a:gd name="T13" fmla="*/ 34 h 184"/>
                  <a:gd name="T14" fmla="*/ 95 w 174"/>
                  <a:gd name="T15" fmla="*/ 14 h 184"/>
                  <a:gd name="T16" fmla="*/ 79 w 174"/>
                  <a:gd name="T17" fmla="*/ 14 h 184"/>
                  <a:gd name="T18" fmla="*/ 73 w 174"/>
                  <a:gd name="T19" fmla="*/ 34 h 184"/>
                  <a:gd name="T20" fmla="*/ 81 w 174"/>
                  <a:gd name="T21" fmla="*/ 38 h 184"/>
                  <a:gd name="T22" fmla="*/ 69 w 174"/>
                  <a:gd name="T23" fmla="*/ 118 h 184"/>
                  <a:gd name="T24" fmla="*/ 48 w 174"/>
                  <a:gd name="T25" fmla="*/ 92 h 184"/>
                  <a:gd name="T26" fmla="*/ 58 w 174"/>
                  <a:gd name="T27" fmla="*/ 17 h 184"/>
                  <a:gd name="T28" fmla="*/ 52 w 174"/>
                  <a:gd name="T29" fmla="*/ 0 h 184"/>
                  <a:gd name="T30" fmla="*/ 5 w 174"/>
                  <a:gd name="T31" fmla="*/ 25 h 184"/>
                  <a:gd name="T32" fmla="*/ 5 w 174"/>
                  <a:gd name="T33" fmla="*/ 156 h 184"/>
                  <a:gd name="T34" fmla="*/ 87 w 174"/>
                  <a:gd name="T35" fmla="*/ 184 h 184"/>
                  <a:gd name="T36" fmla="*/ 170 w 174"/>
                  <a:gd name="T37" fmla="*/ 156 h 184"/>
                  <a:gd name="T38" fmla="*/ 170 w 174"/>
                  <a:gd name="T39"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184">
                    <a:moveTo>
                      <a:pt x="170" y="25"/>
                    </a:moveTo>
                    <a:cubicBezTo>
                      <a:pt x="169" y="18"/>
                      <a:pt x="143" y="6"/>
                      <a:pt x="123" y="0"/>
                    </a:cubicBezTo>
                    <a:cubicBezTo>
                      <a:pt x="122" y="5"/>
                      <a:pt x="120" y="11"/>
                      <a:pt x="117" y="17"/>
                    </a:cubicBezTo>
                    <a:cubicBezTo>
                      <a:pt x="127" y="92"/>
                      <a:pt x="127" y="92"/>
                      <a:pt x="127" y="92"/>
                    </a:cubicBezTo>
                    <a:cubicBezTo>
                      <a:pt x="105" y="118"/>
                      <a:pt x="105" y="118"/>
                      <a:pt x="105" y="118"/>
                    </a:cubicBezTo>
                    <a:cubicBezTo>
                      <a:pt x="93" y="38"/>
                      <a:pt x="93" y="38"/>
                      <a:pt x="93" y="38"/>
                    </a:cubicBezTo>
                    <a:cubicBezTo>
                      <a:pt x="101" y="34"/>
                      <a:pt x="101" y="34"/>
                      <a:pt x="101" y="34"/>
                    </a:cubicBezTo>
                    <a:cubicBezTo>
                      <a:pt x="95" y="14"/>
                      <a:pt x="95" y="14"/>
                      <a:pt x="95" y="14"/>
                    </a:cubicBezTo>
                    <a:cubicBezTo>
                      <a:pt x="79" y="14"/>
                      <a:pt x="79" y="14"/>
                      <a:pt x="79" y="14"/>
                    </a:cubicBezTo>
                    <a:cubicBezTo>
                      <a:pt x="73" y="34"/>
                      <a:pt x="73" y="34"/>
                      <a:pt x="73" y="34"/>
                    </a:cubicBezTo>
                    <a:cubicBezTo>
                      <a:pt x="81" y="38"/>
                      <a:pt x="81" y="38"/>
                      <a:pt x="81" y="38"/>
                    </a:cubicBezTo>
                    <a:cubicBezTo>
                      <a:pt x="69" y="118"/>
                      <a:pt x="69" y="118"/>
                      <a:pt x="69" y="118"/>
                    </a:cubicBezTo>
                    <a:cubicBezTo>
                      <a:pt x="48" y="92"/>
                      <a:pt x="48" y="92"/>
                      <a:pt x="48" y="92"/>
                    </a:cubicBezTo>
                    <a:cubicBezTo>
                      <a:pt x="58" y="17"/>
                      <a:pt x="58" y="17"/>
                      <a:pt x="58" y="17"/>
                    </a:cubicBezTo>
                    <a:cubicBezTo>
                      <a:pt x="55" y="11"/>
                      <a:pt x="53" y="6"/>
                      <a:pt x="52" y="0"/>
                    </a:cubicBezTo>
                    <a:cubicBezTo>
                      <a:pt x="32" y="6"/>
                      <a:pt x="6" y="18"/>
                      <a:pt x="5" y="25"/>
                    </a:cubicBezTo>
                    <a:cubicBezTo>
                      <a:pt x="2" y="41"/>
                      <a:pt x="0" y="106"/>
                      <a:pt x="5" y="156"/>
                    </a:cubicBezTo>
                    <a:cubicBezTo>
                      <a:pt x="6" y="178"/>
                      <a:pt x="44" y="184"/>
                      <a:pt x="87" y="184"/>
                    </a:cubicBezTo>
                    <a:cubicBezTo>
                      <a:pt x="131" y="184"/>
                      <a:pt x="168" y="178"/>
                      <a:pt x="170" y="156"/>
                    </a:cubicBezTo>
                    <a:cubicBezTo>
                      <a:pt x="174" y="106"/>
                      <a:pt x="172" y="41"/>
                      <a:pt x="170" y="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grpSp>
        <p:nvGrpSpPr>
          <p:cNvPr id="124" name="Group 53"/>
          <p:cNvGrpSpPr/>
          <p:nvPr/>
        </p:nvGrpSpPr>
        <p:grpSpPr>
          <a:xfrm>
            <a:off x="6892130" y="2856924"/>
            <a:ext cx="421709" cy="421819"/>
            <a:chOff x="6909577" y="3072255"/>
            <a:chExt cx="747283" cy="747283"/>
          </a:xfrm>
        </p:grpSpPr>
        <p:sp>
          <p:nvSpPr>
            <p:cNvPr id="125" name="Oval 54"/>
            <p:cNvSpPr/>
            <p:nvPr/>
          </p:nvSpPr>
          <p:spPr bwMode="auto">
            <a:xfrm flipH="1">
              <a:off x="6909577" y="3072255"/>
              <a:ext cx="747283" cy="747283"/>
            </a:xfrm>
            <a:prstGeom prst="ellipse">
              <a:avLst/>
            </a:prstGeom>
            <a:noFill/>
            <a:ln w="38100" cap="flat" cmpd="sng" algn="ctr">
              <a:solidFill>
                <a:srgbClr val="53D2FF"/>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755" eaLnBrk="1" fontAlgn="base" latinLnBrk="0" hangingPunct="1">
                <a:lnSpc>
                  <a:spcPct val="90000"/>
                </a:lnSpc>
                <a:spcBef>
                  <a:spcPct val="0"/>
                </a:spcBef>
                <a:spcAft>
                  <a:spcPct val="0"/>
                </a:spcAft>
                <a:buClrTx/>
                <a:buSzTx/>
                <a:buFontTx/>
                <a:buNone/>
                <a:tabLst/>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sp>
          <p:nvSpPr>
            <p:cNvPr id="129" name="Freeform 66"/>
            <p:cNvSpPr>
              <a:spLocks noEditPoints="1"/>
            </p:cNvSpPr>
            <p:nvPr/>
          </p:nvSpPr>
          <p:spPr bwMode="auto">
            <a:xfrm>
              <a:off x="7162585" y="3205098"/>
              <a:ext cx="234575" cy="481593"/>
            </a:xfrm>
            <a:custGeom>
              <a:avLst/>
              <a:gdLst>
                <a:gd name="T0" fmla="*/ 0 w 245"/>
                <a:gd name="T1" fmla="*/ 458 h 503"/>
                <a:gd name="T2" fmla="*/ 245 w 245"/>
                <a:gd name="T3" fmla="*/ 44 h 503"/>
                <a:gd name="T4" fmla="*/ 104 w 245"/>
                <a:gd name="T5" fmla="*/ 91 h 503"/>
                <a:gd name="T6" fmla="*/ 175 w 245"/>
                <a:gd name="T7" fmla="*/ 81 h 503"/>
                <a:gd name="T8" fmla="*/ 177 w 245"/>
                <a:gd name="T9" fmla="*/ 111 h 503"/>
                <a:gd name="T10" fmla="*/ 107 w 245"/>
                <a:gd name="T11" fmla="*/ 123 h 503"/>
                <a:gd name="T12" fmla="*/ 104 w 245"/>
                <a:gd name="T13" fmla="*/ 187 h 503"/>
                <a:gd name="T14" fmla="*/ 106 w 245"/>
                <a:gd name="T15" fmla="*/ 156 h 503"/>
                <a:gd name="T16" fmla="*/ 132 w 245"/>
                <a:gd name="T17" fmla="*/ 155 h 503"/>
                <a:gd name="T18" fmla="*/ 131 w 245"/>
                <a:gd name="T19" fmla="*/ 185 h 503"/>
                <a:gd name="T20" fmla="*/ 104 w 245"/>
                <a:gd name="T21" fmla="*/ 187 h 503"/>
                <a:gd name="T22" fmla="*/ 104 w 245"/>
                <a:gd name="T23" fmla="*/ 222 h 503"/>
                <a:gd name="T24" fmla="*/ 177 w 245"/>
                <a:gd name="T25" fmla="*/ 212 h 503"/>
                <a:gd name="T26" fmla="*/ 177 w 245"/>
                <a:gd name="T27" fmla="*/ 245 h 503"/>
                <a:gd name="T28" fmla="*/ 104 w 245"/>
                <a:gd name="T29" fmla="*/ 254 h 503"/>
                <a:gd name="T30" fmla="*/ 132 w 245"/>
                <a:gd name="T31" fmla="*/ 447 h 503"/>
                <a:gd name="T32" fmla="*/ 107 w 245"/>
                <a:gd name="T33" fmla="*/ 453 h 503"/>
                <a:gd name="T34" fmla="*/ 104 w 245"/>
                <a:gd name="T35" fmla="*/ 422 h 503"/>
                <a:gd name="T36" fmla="*/ 130 w 245"/>
                <a:gd name="T37" fmla="*/ 417 h 503"/>
                <a:gd name="T38" fmla="*/ 132 w 245"/>
                <a:gd name="T39" fmla="*/ 352 h 503"/>
                <a:gd name="T40" fmla="*/ 131 w 245"/>
                <a:gd name="T41" fmla="*/ 383 h 503"/>
                <a:gd name="T42" fmla="*/ 104 w 245"/>
                <a:gd name="T43" fmla="*/ 384 h 503"/>
                <a:gd name="T44" fmla="*/ 106 w 245"/>
                <a:gd name="T45" fmla="*/ 354 h 503"/>
                <a:gd name="T46" fmla="*/ 132 w 245"/>
                <a:gd name="T47" fmla="*/ 352 h 503"/>
                <a:gd name="T48" fmla="*/ 132 w 245"/>
                <a:gd name="T49" fmla="*/ 316 h 503"/>
                <a:gd name="T50" fmla="*/ 104 w 245"/>
                <a:gd name="T51" fmla="*/ 320 h 503"/>
                <a:gd name="T52" fmla="*/ 104 w 245"/>
                <a:gd name="T53" fmla="*/ 289 h 503"/>
                <a:gd name="T54" fmla="*/ 132 w 245"/>
                <a:gd name="T55" fmla="*/ 285 h 503"/>
                <a:gd name="T56" fmla="*/ 177 w 245"/>
                <a:gd name="T57" fmla="*/ 441 h 503"/>
                <a:gd name="T58" fmla="*/ 152 w 245"/>
                <a:gd name="T59" fmla="*/ 446 h 503"/>
                <a:gd name="T60" fmla="*/ 149 w 245"/>
                <a:gd name="T61" fmla="*/ 416 h 503"/>
                <a:gd name="T62" fmla="*/ 175 w 245"/>
                <a:gd name="T63" fmla="*/ 410 h 503"/>
                <a:gd name="T64" fmla="*/ 222 w 245"/>
                <a:gd name="T65" fmla="*/ 340 h 503"/>
                <a:gd name="T66" fmla="*/ 221 w 245"/>
                <a:gd name="T67" fmla="*/ 371 h 503"/>
                <a:gd name="T68" fmla="*/ 194 w 245"/>
                <a:gd name="T69" fmla="*/ 372 h 503"/>
                <a:gd name="T70" fmla="*/ 196 w 245"/>
                <a:gd name="T71" fmla="*/ 342 h 503"/>
                <a:gd name="T72" fmla="*/ 222 w 245"/>
                <a:gd name="T73" fmla="*/ 340 h 503"/>
                <a:gd name="T74" fmla="*/ 222 w 245"/>
                <a:gd name="T75" fmla="*/ 305 h 503"/>
                <a:gd name="T76" fmla="*/ 149 w 245"/>
                <a:gd name="T77" fmla="*/ 315 h 503"/>
                <a:gd name="T78" fmla="*/ 149 w 245"/>
                <a:gd name="T79" fmla="*/ 282 h 503"/>
                <a:gd name="T80" fmla="*/ 222 w 245"/>
                <a:gd name="T81" fmla="*/ 271 h 503"/>
                <a:gd name="T82" fmla="*/ 222 w 245"/>
                <a:gd name="T83" fmla="*/ 171 h 503"/>
                <a:gd name="T84" fmla="*/ 197 w 245"/>
                <a:gd name="T85" fmla="*/ 176 h 503"/>
                <a:gd name="T86" fmla="*/ 194 w 245"/>
                <a:gd name="T87" fmla="*/ 146 h 503"/>
                <a:gd name="T88" fmla="*/ 220 w 245"/>
                <a:gd name="T89" fmla="*/ 140 h 503"/>
                <a:gd name="T90" fmla="*/ 222 w 245"/>
                <a:gd name="T91" fmla="*/ 76 h 503"/>
                <a:gd name="T92" fmla="*/ 221 w 245"/>
                <a:gd name="T93" fmla="*/ 106 h 503"/>
                <a:gd name="T94" fmla="*/ 194 w 245"/>
                <a:gd name="T95" fmla="*/ 107 h 503"/>
                <a:gd name="T96" fmla="*/ 196 w 245"/>
                <a:gd name="T97" fmla="*/ 77 h 503"/>
                <a:gd name="T98" fmla="*/ 222 w 245"/>
                <a:gd name="T99" fmla="*/ 76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5" h="503">
                  <a:moveTo>
                    <a:pt x="163" y="0"/>
                  </a:moveTo>
                  <a:lnTo>
                    <a:pt x="0" y="23"/>
                  </a:lnTo>
                  <a:lnTo>
                    <a:pt x="0" y="458"/>
                  </a:lnTo>
                  <a:lnTo>
                    <a:pt x="82" y="503"/>
                  </a:lnTo>
                  <a:lnTo>
                    <a:pt x="245" y="479"/>
                  </a:lnTo>
                  <a:lnTo>
                    <a:pt x="245" y="44"/>
                  </a:lnTo>
                  <a:lnTo>
                    <a:pt x="163" y="0"/>
                  </a:lnTo>
                  <a:close/>
                  <a:moveTo>
                    <a:pt x="104" y="121"/>
                  </a:moveTo>
                  <a:lnTo>
                    <a:pt x="104" y="91"/>
                  </a:lnTo>
                  <a:lnTo>
                    <a:pt x="104" y="90"/>
                  </a:lnTo>
                  <a:lnTo>
                    <a:pt x="106" y="90"/>
                  </a:lnTo>
                  <a:lnTo>
                    <a:pt x="175" y="81"/>
                  </a:lnTo>
                  <a:lnTo>
                    <a:pt x="177" y="79"/>
                  </a:lnTo>
                  <a:lnTo>
                    <a:pt x="177" y="82"/>
                  </a:lnTo>
                  <a:lnTo>
                    <a:pt x="177" y="111"/>
                  </a:lnTo>
                  <a:lnTo>
                    <a:pt x="177" y="113"/>
                  </a:lnTo>
                  <a:lnTo>
                    <a:pt x="176" y="113"/>
                  </a:lnTo>
                  <a:lnTo>
                    <a:pt x="107" y="123"/>
                  </a:lnTo>
                  <a:lnTo>
                    <a:pt x="104" y="123"/>
                  </a:lnTo>
                  <a:lnTo>
                    <a:pt x="104" y="121"/>
                  </a:lnTo>
                  <a:close/>
                  <a:moveTo>
                    <a:pt x="104" y="187"/>
                  </a:moveTo>
                  <a:lnTo>
                    <a:pt x="104" y="158"/>
                  </a:lnTo>
                  <a:lnTo>
                    <a:pt x="104" y="156"/>
                  </a:lnTo>
                  <a:lnTo>
                    <a:pt x="106" y="156"/>
                  </a:lnTo>
                  <a:lnTo>
                    <a:pt x="130" y="152"/>
                  </a:lnTo>
                  <a:lnTo>
                    <a:pt x="132" y="152"/>
                  </a:lnTo>
                  <a:lnTo>
                    <a:pt x="132" y="155"/>
                  </a:lnTo>
                  <a:lnTo>
                    <a:pt x="132" y="183"/>
                  </a:lnTo>
                  <a:lnTo>
                    <a:pt x="132" y="185"/>
                  </a:lnTo>
                  <a:lnTo>
                    <a:pt x="131" y="185"/>
                  </a:lnTo>
                  <a:lnTo>
                    <a:pt x="107" y="188"/>
                  </a:lnTo>
                  <a:lnTo>
                    <a:pt x="104" y="189"/>
                  </a:lnTo>
                  <a:lnTo>
                    <a:pt x="104" y="187"/>
                  </a:lnTo>
                  <a:close/>
                  <a:moveTo>
                    <a:pt x="104" y="253"/>
                  </a:moveTo>
                  <a:lnTo>
                    <a:pt x="104" y="224"/>
                  </a:lnTo>
                  <a:lnTo>
                    <a:pt x="104" y="222"/>
                  </a:lnTo>
                  <a:lnTo>
                    <a:pt x="106" y="222"/>
                  </a:lnTo>
                  <a:lnTo>
                    <a:pt x="175" y="212"/>
                  </a:lnTo>
                  <a:lnTo>
                    <a:pt x="177" y="212"/>
                  </a:lnTo>
                  <a:lnTo>
                    <a:pt x="177" y="215"/>
                  </a:lnTo>
                  <a:lnTo>
                    <a:pt x="177" y="242"/>
                  </a:lnTo>
                  <a:lnTo>
                    <a:pt x="177" y="245"/>
                  </a:lnTo>
                  <a:lnTo>
                    <a:pt x="176" y="245"/>
                  </a:lnTo>
                  <a:lnTo>
                    <a:pt x="107" y="254"/>
                  </a:lnTo>
                  <a:lnTo>
                    <a:pt x="104" y="254"/>
                  </a:lnTo>
                  <a:lnTo>
                    <a:pt x="104" y="253"/>
                  </a:lnTo>
                  <a:close/>
                  <a:moveTo>
                    <a:pt x="132" y="418"/>
                  </a:moveTo>
                  <a:lnTo>
                    <a:pt x="132" y="447"/>
                  </a:lnTo>
                  <a:lnTo>
                    <a:pt x="132" y="449"/>
                  </a:lnTo>
                  <a:lnTo>
                    <a:pt x="131" y="449"/>
                  </a:lnTo>
                  <a:lnTo>
                    <a:pt x="107" y="453"/>
                  </a:lnTo>
                  <a:lnTo>
                    <a:pt x="104" y="453"/>
                  </a:lnTo>
                  <a:lnTo>
                    <a:pt x="104" y="450"/>
                  </a:lnTo>
                  <a:lnTo>
                    <a:pt x="104" y="422"/>
                  </a:lnTo>
                  <a:lnTo>
                    <a:pt x="104" y="420"/>
                  </a:lnTo>
                  <a:lnTo>
                    <a:pt x="106" y="420"/>
                  </a:lnTo>
                  <a:lnTo>
                    <a:pt x="130" y="417"/>
                  </a:lnTo>
                  <a:lnTo>
                    <a:pt x="132" y="416"/>
                  </a:lnTo>
                  <a:lnTo>
                    <a:pt x="132" y="418"/>
                  </a:lnTo>
                  <a:close/>
                  <a:moveTo>
                    <a:pt x="132" y="352"/>
                  </a:moveTo>
                  <a:lnTo>
                    <a:pt x="132" y="381"/>
                  </a:lnTo>
                  <a:lnTo>
                    <a:pt x="132" y="383"/>
                  </a:lnTo>
                  <a:lnTo>
                    <a:pt x="131" y="383"/>
                  </a:lnTo>
                  <a:lnTo>
                    <a:pt x="107" y="387"/>
                  </a:lnTo>
                  <a:lnTo>
                    <a:pt x="104" y="387"/>
                  </a:lnTo>
                  <a:lnTo>
                    <a:pt x="104" y="384"/>
                  </a:lnTo>
                  <a:lnTo>
                    <a:pt x="104" y="356"/>
                  </a:lnTo>
                  <a:lnTo>
                    <a:pt x="104" y="354"/>
                  </a:lnTo>
                  <a:lnTo>
                    <a:pt x="106" y="354"/>
                  </a:lnTo>
                  <a:lnTo>
                    <a:pt x="130" y="351"/>
                  </a:lnTo>
                  <a:lnTo>
                    <a:pt x="132" y="350"/>
                  </a:lnTo>
                  <a:lnTo>
                    <a:pt x="132" y="352"/>
                  </a:lnTo>
                  <a:close/>
                  <a:moveTo>
                    <a:pt x="132" y="286"/>
                  </a:moveTo>
                  <a:lnTo>
                    <a:pt x="132" y="315"/>
                  </a:lnTo>
                  <a:lnTo>
                    <a:pt x="132" y="316"/>
                  </a:lnTo>
                  <a:lnTo>
                    <a:pt x="131" y="318"/>
                  </a:lnTo>
                  <a:lnTo>
                    <a:pt x="107" y="320"/>
                  </a:lnTo>
                  <a:lnTo>
                    <a:pt x="104" y="320"/>
                  </a:lnTo>
                  <a:lnTo>
                    <a:pt x="104" y="319"/>
                  </a:lnTo>
                  <a:lnTo>
                    <a:pt x="104" y="290"/>
                  </a:lnTo>
                  <a:lnTo>
                    <a:pt x="104" y="289"/>
                  </a:lnTo>
                  <a:lnTo>
                    <a:pt x="106" y="287"/>
                  </a:lnTo>
                  <a:lnTo>
                    <a:pt x="130" y="285"/>
                  </a:lnTo>
                  <a:lnTo>
                    <a:pt x="132" y="285"/>
                  </a:lnTo>
                  <a:lnTo>
                    <a:pt x="132" y="286"/>
                  </a:lnTo>
                  <a:close/>
                  <a:moveTo>
                    <a:pt x="177" y="412"/>
                  </a:moveTo>
                  <a:lnTo>
                    <a:pt x="177" y="441"/>
                  </a:lnTo>
                  <a:lnTo>
                    <a:pt x="177" y="442"/>
                  </a:lnTo>
                  <a:lnTo>
                    <a:pt x="176" y="444"/>
                  </a:lnTo>
                  <a:lnTo>
                    <a:pt x="152" y="446"/>
                  </a:lnTo>
                  <a:lnTo>
                    <a:pt x="149" y="446"/>
                  </a:lnTo>
                  <a:lnTo>
                    <a:pt x="149" y="445"/>
                  </a:lnTo>
                  <a:lnTo>
                    <a:pt x="149" y="416"/>
                  </a:lnTo>
                  <a:lnTo>
                    <a:pt x="149" y="413"/>
                  </a:lnTo>
                  <a:lnTo>
                    <a:pt x="151" y="413"/>
                  </a:lnTo>
                  <a:lnTo>
                    <a:pt x="175" y="410"/>
                  </a:lnTo>
                  <a:lnTo>
                    <a:pt x="177" y="410"/>
                  </a:lnTo>
                  <a:lnTo>
                    <a:pt x="177" y="412"/>
                  </a:lnTo>
                  <a:close/>
                  <a:moveTo>
                    <a:pt x="222" y="340"/>
                  </a:moveTo>
                  <a:lnTo>
                    <a:pt x="222" y="368"/>
                  </a:lnTo>
                  <a:lnTo>
                    <a:pt x="222" y="371"/>
                  </a:lnTo>
                  <a:lnTo>
                    <a:pt x="221" y="371"/>
                  </a:lnTo>
                  <a:lnTo>
                    <a:pt x="197" y="373"/>
                  </a:lnTo>
                  <a:lnTo>
                    <a:pt x="194" y="375"/>
                  </a:lnTo>
                  <a:lnTo>
                    <a:pt x="194" y="372"/>
                  </a:lnTo>
                  <a:lnTo>
                    <a:pt x="194" y="343"/>
                  </a:lnTo>
                  <a:lnTo>
                    <a:pt x="194" y="342"/>
                  </a:lnTo>
                  <a:lnTo>
                    <a:pt x="196" y="342"/>
                  </a:lnTo>
                  <a:lnTo>
                    <a:pt x="220" y="338"/>
                  </a:lnTo>
                  <a:lnTo>
                    <a:pt x="222" y="338"/>
                  </a:lnTo>
                  <a:lnTo>
                    <a:pt x="222" y="340"/>
                  </a:lnTo>
                  <a:close/>
                  <a:moveTo>
                    <a:pt x="222" y="274"/>
                  </a:moveTo>
                  <a:lnTo>
                    <a:pt x="222" y="302"/>
                  </a:lnTo>
                  <a:lnTo>
                    <a:pt x="222" y="305"/>
                  </a:lnTo>
                  <a:lnTo>
                    <a:pt x="221" y="305"/>
                  </a:lnTo>
                  <a:lnTo>
                    <a:pt x="152" y="314"/>
                  </a:lnTo>
                  <a:lnTo>
                    <a:pt x="149" y="315"/>
                  </a:lnTo>
                  <a:lnTo>
                    <a:pt x="149" y="312"/>
                  </a:lnTo>
                  <a:lnTo>
                    <a:pt x="149" y="283"/>
                  </a:lnTo>
                  <a:lnTo>
                    <a:pt x="149" y="282"/>
                  </a:lnTo>
                  <a:lnTo>
                    <a:pt x="151" y="282"/>
                  </a:lnTo>
                  <a:lnTo>
                    <a:pt x="220" y="271"/>
                  </a:lnTo>
                  <a:lnTo>
                    <a:pt x="222" y="271"/>
                  </a:lnTo>
                  <a:lnTo>
                    <a:pt x="222" y="274"/>
                  </a:lnTo>
                  <a:close/>
                  <a:moveTo>
                    <a:pt x="222" y="142"/>
                  </a:moveTo>
                  <a:lnTo>
                    <a:pt x="222" y="171"/>
                  </a:lnTo>
                  <a:lnTo>
                    <a:pt x="222" y="172"/>
                  </a:lnTo>
                  <a:lnTo>
                    <a:pt x="221" y="172"/>
                  </a:lnTo>
                  <a:lnTo>
                    <a:pt x="197" y="176"/>
                  </a:lnTo>
                  <a:lnTo>
                    <a:pt x="194" y="176"/>
                  </a:lnTo>
                  <a:lnTo>
                    <a:pt x="194" y="173"/>
                  </a:lnTo>
                  <a:lnTo>
                    <a:pt x="194" y="146"/>
                  </a:lnTo>
                  <a:lnTo>
                    <a:pt x="194" y="143"/>
                  </a:lnTo>
                  <a:lnTo>
                    <a:pt x="196" y="143"/>
                  </a:lnTo>
                  <a:lnTo>
                    <a:pt x="220" y="140"/>
                  </a:lnTo>
                  <a:lnTo>
                    <a:pt x="222" y="139"/>
                  </a:lnTo>
                  <a:lnTo>
                    <a:pt x="222" y="142"/>
                  </a:lnTo>
                  <a:close/>
                  <a:moveTo>
                    <a:pt x="222" y="76"/>
                  </a:moveTo>
                  <a:lnTo>
                    <a:pt x="222" y="105"/>
                  </a:lnTo>
                  <a:lnTo>
                    <a:pt x="222" y="106"/>
                  </a:lnTo>
                  <a:lnTo>
                    <a:pt x="221" y="106"/>
                  </a:lnTo>
                  <a:lnTo>
                    <a:pt x="197" y="110"/>
                  </a:lnTo>
                  <a:lnTo>
                    <a:pt x="194" y="110"/>
                  </a:lnTo>
                  <a:lnTo>
                    <a:pt x="194" y="107"/>
                  </a:lnTo>
                  <a:lnTo>
                    <a:pt x="194" y="79"/>
                  </a:lnTo>
                  <a:lnTo>
                    <a:pt x="194" y="77"/>
                  </a:lnTo>
                  <a:lnTo>
                    <a:pt x="196" y="77"/>
                  </a:lnTo>
                  <a:lnTo>
                    <a:pt x="220" y="74"/>
                  </a:lnTo>
                  <a:lnTo>
                    <a:pt x="222" y="73"/>
                  </a:lnTo>
                  <a:lnTo>
                    <a:pt x="222" y="76"/>
                  </a:lnTo>
                  <a:close/>
                </a:path>
              </a:pathLst>
            </a:custGeom>
            <a:solidFill>
              <a:srgbClr val="53D2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30" name="Group 59"/>
          <p:cNvGrpSpPr/>
          <p:nvPr/>
        </p:nvGrpSpPr>
        <p:grpSpPr>
          <a:xfrm>
            <a:off x="10757899" y="2541798"/>
            <a:ext cx="421709" cy="421819"/>
            <a:chOff x="6909580" y="3072255"/>
            <a:chExt cx="747283" cy="747283"/>
          </a:xfrm>
        </p:grpSpPr>
        <p:sp>
          <p:nvSpPr>
            <p:cNvPr id="131" name="Oval 60"/>
            <p:cNvSpPr/>
            <p:nvPr/>
          </p:nvSpPr>
          <p:spPr bwMode="auto">
            <a:xfrm flipH="1">
              <a:off x="6909580" y="3072255"/>
              <a:ext cx="747283" cy="747283"/>
            </a:xfrm>
            <a:prstGeom prst="ellipse">
              <a:avLst/>
            </a:prstGeom>
            <a:noFill/>
            <a:ln w="38100" cap="flat" cmpd="sng" algn="ctr">
              <a:solidFill>
                <a:srgbClr val="53D2FF"/>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755" eaLnBrk="1" fontAlgn="base" latinLnBrk="0" hangingPunct="1">
                <a:lnSpc>
                  <a:spcPct val="90000"/>
                </a:lnSpc>
                <a:spcBef>
                  <a:spcPct val="0"/>
                </a:spcBef>
                <a:spcAft>
                  <a:spcPct val="0"/>
                </a:spcAft>
                <a:buClrTx/>
                <a:buSzTx/>
                <a:buFontTx/>
                <a:buNone/>
                <a:tabLst/>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sp>
          <p:nvSpPr>
            <p:cNvPr id="135" name="Freeform 66"/>
            <p:cNvSpPr>
              <a:spLocks noEditPoints="1"/>
            </p:cNvSpPr>
            <p:nvPr/>
          </p:nvSpPr>
          <p:spPr bwMode="auto">
            <a:xfrm>
              <a:off x="7162584" y="3205098"/>
              <a:ext cx="234575" cy="481593"/>
            </a:xfrm>
            <a:custGeom>
              <a:avLst/>
              <a:gdLst>
                <a:gd name="T0" fmla="*/ 0 w 245"/>
                <a:gd name="T1" fmla="*/ 458 h 503"/>
                <a:gd name="T2" fmla="*/ 245 w 245"/>
                <a:gd name="T3" fmla="*/ 44 h 503"/>
                <a:gd name="T4" fmla="*/ 104 w 245"/>
                <a:gd name="T5" fmla="*/ 91 h 503"/>
                <a:gd name="T6" fmla="*/ 175 w 245"/>
                <a:gd name="T7" fmla="*/ 81 h 503"/>
                <a:gd name="T8" fmla="*/ 177 w 245"/>
                <a:gd name="T9" fmla="*/ 111 h 503"/>
                <a:gd name="T10" fmla="*/ 107 w 245"/>
                <a:gd name="T11" fmla="*/ 123 h 503"/>
                <a:gd name="T12" fmla="*/ 104 w 245"/>
                <a:gd name="T13" fmla="*/ 187 h 503"/>
                <a:gd name="T14" fmla="*/ 106 w 245"/>
                <a:gd name="T15" fmla="*/ 156 h 503"/>
                <a:gd name="T16" fmla="*/ 132 w 245"/>
                <a:gd name="T17" fmla="*/ 155 h 503"/>
                <a:gd name="T18" fmla="*/ 131 w 245"/>
                <a:gd name="T19" fmla="*/ 185 h 503"/>
                <a:gd name="T20" fmla="*/ 104 w 245"/>
                <a:gd name="T21" fmla="*/ 187 h 503"/>
                <a:gd name="T22" fmla="*/ 104 w 245"/>
                <a:gd name="T23" fmla="*/ 222 h 503"/>
                <a:gd name="T24" fmla="*/ 177 w 245"/>
                <a:gd name="T25" fmla="*/ 212 h 503"/>
                <a:gd name="T26" fmla="*/ 177 w 245"/>
                <a:gd name="T27" fmla="*/ 245 h 503"/>
                <a:gd name="T28" fmla="*/ 104 w 245"/>
                <a:gd name="T29" fmla="*/ 254 h 503"/>
                <a:gd name="T30" fmla="*/ 132 w 245"/>
                <a:gd name="T31" fmla="*/ 447 h 503"/>
                <a:gd name="T32" fmla="*/ 107 w 245"/>
                <a:gd name="T33" fmla="*/ 453 h 503"/>
                <a:gd name="T34" fmla="*/ 104 w 245"/>
                <a:gd name="T35" fmla="*/ 422 h 503"/>
                <a:gd name="T36" fmla="*/ 130 w 245"/>
                <a:gd name="T37" fmla="*/ 417 h 503"/>
                <a:gd name="T38" fmla="*/ 132 w 245"/>
                <a:gd name="T39" fmla="*/ 352 h 503"/>
                <a:gd name="T40" fmla="*/ 131 w 245"/>
                <a:gd name="T41" fmla="*/ 383 h 503"/>
                <a:gd name="T42" fmla="*/ 104 w 245"/>
                <a:gd name="T43" fmla="*/ 384 h 503"/>
                <a:gd name="T44" fmla="*/ 106 w 245"/>
                <a:gd name="T45" fmla="*/ 354 h 503"/>
                <a:gd name="T46" fmla="*/ 132 w 245"/>
                <a:gd name="T47" fmla="*/ 352 h 503"/>
                <a:gd name="T48" fmla="*/ 132 w 245"/>
                <a:gd name="T49" fmla="*/ 316 h 503"/>
                <a:gd name="T50" fmla="*/ 104 w 245"/>
                <a:gd name="T51" fmla="*/ 320 h 503"/>
                <a:gd name="T52" fmla="*/ 104 w 245"/>
                <a:gd name="T53" fmla="*/ 289 h 503"/>
                <a:gd name="T54" fmla="*/ 132 w 245"/>
                <a:gd name="T55" fmla="*/ 285 h 503"/>
                <a:gd name="T56" fmla="*/ 177 w 245"/>
                <a:gd name="T57" fmla="*/ 441 h 503"/>
                <a:gd name="T58" fmla="*/ 152 w 245"/>
                <a:gd name="T59" fmla="*/ 446 h 503"/>
                <a:gd name="T60" fmla="*/ 149 w 245"/>
                <a:gd name="T61" fmla="*/ 416 h 503"/>
                <a:gd name="T62" fmla="*/ 175 w 245"/>
                <a:gd name="T63" fmla="*/ 410 h 503"/>
                <a:gd name="T64" fmla="*/ 222 w 245"/>
                <a:gd name="T65" fmla="*/ 340 h 503"/>
                <a:gd name="T66" fmla="*/ 221 w 245"/>
                <a:gd name="T67" fmla="*/ 371 h 503"/>
                <a:gd name="T68" fmla="*/ 194 w 245"/>
                <a:gd name="T69" fmla="*/ 372 h 503"/>
                <a:gd name="T70" fmla="*/ 196 w 245"/>
                <a:gd name="T71" fmla="*/ 342 h 503"/>
                <a:gd name="T72" fmla="*/ 222 w 245"/>
                <a:gd name="T73" fmla="*/ 340 h 503"/>
                <a:gd name="T74" fmla="*/ 222 w 245"/>
                <a:gd name="T75" fmla="*/ 305 h 503"/>
                <a:gd name="T76" fmla="*/ 149 w 245"/>
                <a:gd name="T77" fmla="*/ 315 h 503"/>
                <a:gd name="T78" fmla="*/ 149 w 245"/>
                <a:gd name="T79" fmla="*/ 282 h 503"/>
                <a:gd name="T80" fmla="*/ 222 w 245"/>
                <a:gd name="T81" fmla="*/ 271 h 503"/>
                <a:gd name="T82" fmla="*/ 222 w 245"/>
                <a:gd name="T83" fmla="*/ 171 h 503"/>
                <a:gd name="T84" fmla="*/ 197 w 245"/>
                <a:gd name="T85" fmla="*/ 176 h 503"/>
                <a:gd name="T86" fmla="*/ 194 w 245"/>
                <a:gd name="T87" fmla="*/ 146 h 503"/>
                <a:gd name="T88" fmla="*/ 220 w 245"/>
                <a:gd name="T89" fmla="*/ 140 h 503"/>
                <a:gd name="T90" fmla="*/ 222 w 245"/>
                <a:gd name="T91" fmla="*/ 76 h 503"/>
                <a:gd name="T92" fmla="*/ 221 w 245"/>
                <a:gd name="T93" fmla="*/ 106 h 503"/>
                <a:gd name="T94" fmla="*/ 194 w 245"/>
                <a:gd name="T95" fmla="*/ 107 h 503"/>
                <a:gd name="T96" fmla="*/ 196 w 245"/>
                <a:gd name="T97" fmla="*/ 77 h 503"/>
                <a:gd name="T98" fmla="*/ 222 w 245"/>
                <a:gd name="T99" fmla="*/ 76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5" h="503">
                  <a:moveTo>
                    <a:pt x="163" y="0"/>
                  </a:moveTo>
                  <a:lnTo>
                    <a:pt x="0" y="23"/>
                  </a:lnTo>
                  <a:lnTo>
                    <a:pt x="0" y="458"/>
                  </a:lnTo>
                  <a:lnTo>
                    <a:pt x="82" y="503"/>
                  </a:lnTo>
                  <a:lnTo>
                    <a:pt x="245" y="479"/>
                  </a:lnTo>
                  <a:lnTo>
                    <a:pt x="245" y="44"/>
                  </a:lnTo>
                  <a:lnTo>
                    <a:pt x="163" y="0"/>
                  </a:lnTo>
                  <a:close/>
                  <a:moveTo>
                    <a:pt x="104" y="121"/>
                  </a:moveTo>
                  <a:lnTo>
                    <a:pt x="104" y="91"/>
                  </a:lnTo>
                  <a:lnTo>
                    <a:pt x="104" y="90"/>
                  </a:lnTo>
                  <a:lnTo>
                    <a:pt x="106" y="90"/>
                  </a:lnTo>
                  <a:lnTo>
                    <a:pt x="175" y="81"/>
                  </a:lnTo>
                  <a:lnTo>
                    <a:pt x="177" y="79"/>
                  </a:lnTo>
                  <a:lnTo>
                    <a:pt x="177" y="82"/>
                  </a:lnTo>
                  <a:lnTo>
                    <a:pt x="177" y="111"/>
                  </a:lnTo>
                  <a:lnTo>
                    <a:pt x="177" y="113"/>
                  </a:lnTo>
                  <a:lnTo>
                    <a:pt x="176" y="113"/>
                  </a:lnTo>
                  <a:lnTo>
                    <a:pt x="107" y="123"/>
                  </a:lnTo>
                  <a:lnTo>
                    <a:pt x="104" y="123"/>
                  </a:lnTo>
                  <a:lnTo>
                    <a:pt x="104" y="121"/>
                  </a:lnTo>
                  <a:close/>
                  <a:moveTo>
                    <a:pt x="104" y="187"/>
                  </a:moveTo>
                  <a:lnTo>
                    <a:pt x="104" y="158"/>
                  </a:lnTo>
                  <a:lnTo>
                    <a:pt x="104" y="156"/>
                  </a:lnTo>
                  <a:lnTo>
                    <a:pt x="106" y="156"/>
                  </a:lnTo>
                  <a:lnTo>
                    <a:pt x="130" y="152"/>
                  </a:lnTo>
                  <a:lnTo>
                    <a:pt x="132" y="152"/>
                  </a:lnTo>
                  <a:lnTo>
                    <a:pt x="132" y="155"/>
                  </a:lnTo>
                  <a:lnTo>
                    <a:pt x="132" y="183"/>
                  </a:lnTo>
                  <a:lnTo>
                    <a:pt x="132" y="185"/>
                  </a:lnTo>
                  <a:lnTo>
                    <a:pt x="131" y="185"/>
                  </a:lnTo>
                  <a:lnTo>
                    <a:pt x="107" y="188"/>
                  </a:lnTo>
                  <a:lnTo>
                    <a:pt x="104" y="189"/>
                  </a:lnTo>
                  <a:lnTo>
                    <a:pt x="104" y="187"/>
                  </a:lnTo>
                  <a:close/>
                  <a:moveTo>
                    <a:pt x="104" y="253"/>
                  </a:moveTo>
                  <a:lnTo>
                    <a:pt x="104" y="224"/>
                  </a:lnTo>
                  <a:lnTo>
                    <a:pt x="104" y="222"/>
                  </a:lnTo>
                  <a:lnTo>
                    <a:pt x="106" y="222"/>
                  </a:lnTo>
                  <a:lnTo>
                    <a:pt x="175" y="212"/>
                  </a:lnTo>
                  <a:lnTo>
                    <a:pt x="177" y="212"/>
                  </a:lnTo>
                  <a:lnTo>
                    <a:pt x="177" y="215"/>
                  </a:lnTo>
                  <a:lnTo>
                    <a:pt x="177" y="242"/>
                  </a:lnTo>
                  <a:lnTo>
                    <a:pt x="177" y="245"/>
                  </a:lnTo>
                  <a:lnTo>
                    <a:pt x="176" y="245"/>
                  </a:lnTo>
                  <a:lnTo>
                    <a:pt x="107" y="254"/>
                  </a:lnTo>
                  <a:lnTo>
                    <a:pt x="104" y="254"/>
                  </a:lnTo>
                  <a:lnTo>
                    <a:pt x="104" y="253"/>
                  </a:lnTo>
                  <a:close/>
                  <a:moveTo>
                    <a:pt x="132" y="418"/>
                  </a:moveTo>
                  <a:lnTo>
                    <a:pt x="132" y="447"/>
                  </a:lnTo>
                  <a:lnTo>
                    <a:pt x="132" y="449"/>
                  </a:lnTo>
                  <a:lnTo>
                    <a:pt x="131" y="449"/>
                  </a:lnTo>
                  <a:lnTo>
                    <a:pt x="107" y="453"/>
                  </a:lnTo>
                  <a:lnTo>
                    <a:pt x="104" y="453"/>
                  </a:lnTo>
                  <a:lnTo>
                    <a:pt x="104" y="450"/>
                  </a:lnTo>
                  <a:lnTo>
                    <a:pt x="104" y="422"/>
                  </a:lnTo>
                  <a:lnTo>
                    <a:pt x="104" y="420"/>
                  </a:lnTo>
                  <a:lnTo>
                    <a:pt x="106" y="420"/>
                  </a:lnTo>
                  <a:lnTo>
                    <a:pt x="130" y="417"/>
                  </a:lnTo>
                  <a:lnTo>
                    <a:pt x="132" y="416"/>
                  </a:lnTo>
                  <a:lnTo>
                    <a:pt x="132" y="418"/>
                  </a:lnTo>
                  <a:close/>
                  <a:moveTo>
                    <a:pt x="132" y="352"/>
                  </a:moveTo>
                  <a:lnTo>
                    <a:pt x="132" y="381"/>
                  </a:lnTo>
                  <a:lnTo>
                    <a:pt x="132" y="383"/>
                  </a:lnTo>
                  <a:lnTo>
                    <a:pt x="131" y="383"/>
                  </a:lnTo>
                  <a:lnTo>
                    <a:pt x="107" y="387"/>
                  </a:lnTo>
                  <a:lnTo>
                    <a:pt x="104" y="387"/>
                  </a:lnTo>
                  <a:lnTo>
                    <a:pt x="104" y="384"/>
                  </a:lnTo>
                  <a:lnTo>
                    <a:pt x="104" y="356"/>
                  </a:lnTo>
                  <a:lnTo>
                    <a:pt x="104" y="354"/>
                  </a:lnTo>
                  <a:lnTo>
                    <a:pt x="106" y="354"/>
                  </a:lnTo>
                  <a:lnTo>
                    <a:pt x="130" y="351"/>
                  </a:lnTo>
                  <a:lnTo>
                    <a:pt x="132" y="350"/>
                  </a:lnTo>
                  <a:lnTo>
                    <a:pt x="132" y="352"/>
                  </a:lnTo>
                  <a:close/>
                  <a:moveTo>
                    <a:pt x="132" y="286"/>
                  </a:moveTo>
                  <a:lnTo>
                    <a:pt x="132" y="315"/>
                  </a:lnTo>
                  <a:lnTo>
                    <a:pt x="132" y="316"/>
                  </a:lnTo>
                  <a:lnTo>
                    <a:pt x="131" y="318"/>
                  </a:lnTo>
                  <a:lnTo>
                    <a:pt x="107" y="320"/>
                  </a:lnTo>
                  <a:lnTo>
                    <a:pt x="104" y="320"/>
                  </a:lnTo>
                  <a:lnTo>
                    <a:pt x="104" y="319"/>
                  </a:lnTo>
                  <a:lnTo>
                    <a:pt x="104" y="290"/>
                  </a:lnTo>
                  <a:lnTo>
                    <a:pt x="104" y="289"/>
                  </a:lnTo>
                  <a:lnTo>
                    <a:pt x="106" y="287"/>
                  </a:lnTo>
                  <a:lnTo>
                    <a:pt x="130" y="285"/>
                  </a:lnTo>
                  <a:lnTo>
                    <a:pt x="132" y="285"/>
                  </a:lnTo>
                  <a:lnTo>
                    <a:pt x="132" y="286"/>
                  </a:lnTo>
                  <a:close/>
                  <a:moveTo>
                    <a:pt x="177" y="412"/>
                  </a:moveTo>
                  <a:lnTo>
                    <a:pt x="177" y="441"/>
                  </a:lnTo>
                  <a:lnTo>
                    <a:pt x="177" y="442"/>
                  </a:lnTo>
                  <a:lnTo>
                    <a:pt x="176" y="444"/>
                  </a:lnTo>
                  <a:lnTo>
                    <a:pt x="152" y="446"/>
                  </a:lnTo>
                  <a:lnTo>
                    <a:pt x="149" y="446"/>
                  </a:lnTo>
                  <a:lnTo>
                    <a:pt x="149" y="445"/>
                  </a:lnTo>
                  <a:lnTo>
                    <a:pt x="149" y="416"/>
                  </a:lnTo>
                  <a:lnTo>
                    <a:pt x="149" y="413"/>
                  </a:lnTo>
                  <a:lnTo>
                    <a:pt x="151" y="413"/>
                  </a:lnTo>
                  <a:lnTo>
                    <a:pt x="175" y="410"/>
                  </a:lnTo>
                  <a:lnTo>
                    <a:pt x="177" y="410"/>
                  </a:lnTo>
                  <a:lnTo>
                    <a:pt x="177" y="412"/>
                  </a:lnTo>
                  <a:close/>
                  <a:moveTo>
                    <a:pt x="222" y="340"/>
                  </a:moveTo>
                  <a:lnTo>
                    <a:pt x="222" y="368"/>
                  </a:lnTo>
                  <a:lnTo>
                    <a:pt x="222" y="371"/>
                  </a:lnTo>
                  <a:lnTo>
                    <a:pt x="221" y="371"/>
                  </a:lnTo>
                  <a:lnTo>
                    <a:pt x="197" y="373"/>
                  </a:lnTo>
                  <a:lnTo>
                    <a:pt x="194" y="375"/>
                  </a:lnTo>
                  <a:lnTo>
                    <a:pt x="194" y="372"/>
                  </a:lnTo>
                  <a:lnTo>
                    <a:pt x="194" y="343"/>
                  </a:lnTo>
                  <a:lnTo>
                    <a:pt x="194" y="342"/>
                  </a:lnTo>
                  <a:lnTo>
                    <a:pt x="196" y="342"/>
                  </a:lnTo>
                  <a:lnTo>
                    <a:pt x="220" y="338"/>
                  </a:lnTo>
                  <a:lnTo>
                    <a:pt x="222" y="338"/>
                  </a:lnTo>
                  <a:lnTo>
                    <a:pt x="222" y="340"/>
                  </a:lnTo>
                  <a:close/>
                  <a:moveTo>
                    <a:pt x="222" y="274"/>
                  </a:moveTo>
                  <a:lnTo>
                    <a:pt x="222" y="302"/>
                  </a:lnTo>
                  <a:lnTo>
                    <a:pt x="222" y="305"/>
                  </a:lnTo>
                  <a:lnTo>
                    <a:pt x="221" y="305"/>
                  </a:lnTo>
                  <a:lnTo>
                    <a:pt x="152" y="314"/>
                  </a:lnTo>
                  <a:lnTo>
                    <a:pt x="149" y="315"/>
                  </a:lnTo>
                  <a:lnTo>
                    <a:pt x="149" y="312"/>
                  </a:lnTo>
                  <a:lnTo>
                    <a:pt x="149" y="283"/>
                  </a:lnTo>
                  <a:lnTo>
                    <a:pt x="149" y="282"/>
                  </a:lnTo>
                  <a:lnTo>
                    <a:pt x="151" y="282"/>
                  </a:lnTo>
                  <a:lnTo>
                    <a:pt x="220" y="271"/>
                  </a:lnTo>
                  <a:lnTo>
                    <a:pt x="222" y="271"/>
                  </a:lnTo>
                  <a:lnTo>
                    <a:pt x="222" y="274"/>
                  </a:lnTo>
                  <a:close/>
                  <a:moveTo>
                    <a:pt x="222" y="142"/>
                  </a:moveTo>
                  <a:lnTo>
                    <a:pt x="222" y="171"/>
                  </a:lnTo>
                  <a:lnTo>
                    <a:pt x="222" y="172"/>
                  </a:lnTo>
                  <a:lnTo>
                    <a:pt x="221" y="172"/>
                  </a:lnTo>
                  <a:lnTo>
                    <a:pt x="197" y="176"/>
                  </a:lnTo>
                  <a:lnTo>
                    <a:pt x="194" y="176"/>
                  </a:lnTo>
                  <a:lnTo>
                    <a:pt x="194" y="173"/>
                  </a:lnTo>
                  <a:lnTo>
                    <a:pt x="194" y="146"/>
                  </a:lnTo>
                  <a:lnTo>
                    <a:pt x="194" y="143"/>
                  </a:lnTo>
                  <a:lnTo>
                    <a:pt x="196" y="143"/>
                  </a:lnTo>
                  <a:lnTo>
                    <a:pt x="220" y="140"/>
                  </a:lnTo>
                  <a:lnTo>
                    <a:pt x="222" y="139"/>
                  </a:lnTo>
                  <a:lnTo>
                    <a:pt x="222" y="142"/>
                  </a:lnTo>
                  <a:close/>
                  <a:moveTo>
                    <a:pt x="222" y="76"/>
                  </a:moveTo>
                  <a:lnTo>
                    <a:pt x="222" y="105"/>
                  </a:lnTo>
                  <a:lnTo>
                    <a:pt x="222" y="106"/>
                  </a:lnTo>
                  <a:lnTo>
                    <a:pt x="221" y="106"/>
                  </a:lnTo>
                  <a:lnTo>
                    <a:pt x="197" y="110"/>
                  </a:lnTo>
                  <a:lnTo>
                    <a:pt x="194" y="110"/>
                  </a:lnTo>
                  <a:lnTo>
                    <a:pt x="194" y="107"/>
                  </a:lnTo>
                  <a:lnTo>
                    <a:pt x="194" y="79"/>
                  </a:lnTo>
                  <a:lnTo>
                    <a:pt x="194" y="77"/>
                  </a:lnTo>
                  <a:lnTo>
                    <a:pt x="196" y="77"/>
                  </a:lnTo>
                  <a:lnTo>
                    <a:pt x="220" y="74"/>
                  </a:lnTo>
                  <a:lnTo>
                    <a:pt x="222" y="73"/>
                  </a:lnTo>
                  <a:lnTo>
                    <a:pt x="222" y="76"/>
                  </a:lnTo>
                  <a:close/>
                </a:path>
              </a:pathLst>
            </a:custGeom>
            <a:solidFill>
              <a:srgbClr val="53D2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nvGrpSpPr>
          <p:cNvPr id="136" name="Group 65"/>
          <p:cNvGrpSpPr/>
          <p:nvPr/>
        </p:nvGrpSpPr>
        <p:grpSpPr>
          <a:xfrm>
            <a:off x="9768299" y="3185879"/>
            <a:ext cx="421709" cy="421819"/>
            <a:chOff x="6909580" y="3072255"/>
            <a:chExt cx="747283" cy="747283"/>
          </a:xfrm>
        </p:grpSpPr>
        <p:sp>
          <p:nvSpPr>
            <p:cNvPr id="137" name="Oval 66"/>
            <p:cNvSpPr/>
            <p:nvPr/>
          </p:nvSpPr>
          <p:spPr bwMode="auto">
            <a:xfrm flipH="1">
              <a:off x="6909580" y="3072255"/>
              <a:ext cx="747283" cy="747283"/>
            </a:xfrm>
            <a:prstGeom prst="ellipse">
              <a:avLst/>
            </a:prstGeom>
            <a:noFill/>
            <a:ln w="38100" cap="flat" cmpd="sng" algn="ctr">
              <a:solidFill>
                <a:srgbClr val="53D2FF"/>
              </a:solidFill>
              <a:prstDash val="solid"/>
              <a:miter lim="800000"/>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755" eaLnBrk="1" fontAlgn="base" latinLnBrk="0" hangingPunct="1">
                <a:lnSpc>
                  <a:spcPct val="90000"/>
                </a:lnSpc>
                <a:spcBef>
                  <a:spcPct val="0"/>
                </a:spcBef>
                <a:spcAft>
                  <a:spcPct val="0"/>
                </a:spcAft>
                <a:buClrTx/>
                <a:buSzTx/>
                <a:buFontTx/>
                <a:buNone/>
                <a:tabLst/>
                <a:defRPr/>
              </a:pPr>
              <a:endParaRPr kumimoji="0" lang="en-US" sz="2000" b="0" i="0" u="none" strike="noStrike" kern="0" cap="none" spc="-50" normalizeH="0" baseline="0" noProof="0" dirty="0">
                <a:ln>
                  <a:noFill/>
                </a:ln>
                <a:gradFill>
                  <a:gsLst>
                    <a:gs pos="1250">
                      <a:srgbClr val="EFEFEF"/>
                    </a:gs>
                    <a:gs pos="10417">
                      <a:srgbClr val="EFEFEF"/>
                    </a:gs>
                  </a:gsLst>
                  <a:lin ang="5400000" scaled="0"/>
                </a:gradFill>
                <a:effectLst/>
                <a:uLnTx/>
                <a:uFillTx/>
                <a:latin typeface="Impact"/>
                <a:ea typeface="微软雅黑"/>
                <a:cs typeface="+mn-cs"/>
              </a:endParaRPr>
            </a:p>
          </p:txBody>
        </p:sp>
        <p:sp>
          <p:nvSpPr>
            <p:cNvPr id="141" name="Freeform 66"/>
            <p:cNvSpPr>
              <a:spLocks noEditPoints="1"/>
            </p:cNvSpPr>
            <p:nvPr/>
          </p:nvSpPr>
          <p:spPr bwMode="auto">
            <a:xfrm>
              <a:off x="7162586" y="3205098"/>
              <a:ext cx="234575" cy="481593"/>
            </a:xfrm>
            <a:custGeom>
              <a:avLst/>
              <a:gdLst>
                <a:gd name="T0" fmla="*/ 0 w 245"/>
                <a:gd name="T1" fmla="*/ 458 h 503"/>
                <a:gd name="T2" fmla="*/ 245 w 245"/>
                <a:gd name="T3" fmla="*/ 44 h 503"/>
                <a:gd name="T4" fmla="*/ 104 w 245"/>
                <a:gd name="T5" fmla="*/ 91 h 503"/>
                <a:gd name="T6" fmla="*/ 175 w 245"/>
                <a:gd name="T7" fmla="*/ 81 h 503"/>
                <a:gd name="T8" fmla="*/ 177 w 245"/>
                <a:gd name="T9" fmla="*/ 111 h 503"/>
                <a:gd name="T10" fmla="*/ 107 w 245"/>
                <a:gd name="T11" fmla="*/ 123 h 503"/>
                <a:gd name="T12" fmla="*/ 104 w 245"/>
                <a:gd name="T13" fmla="*/ 187 h 503"/>
                <a:gd name="T14" fmla="*/ 106 w 245"/>
                <a:gd name="T15" fmla="*/ 156 h 503"/>
                <a:gd name="T16" fmla="*/ 132 w 245"/>
                <a:gd name="T17" fmla="*/ 155 h 503"/>
                <a:gd name="T18" fmla="*/ 131 w 245"/>
                <a:gd name="T19" fmla="*/ 185 h 503"/>
                <a:gd name="T20" fmla="*/ 104 w 245"/>
                <a:gd name="T21" fmla="*/ 187 h 503"/>
                <a:gd name="T22" fmla="*/ 104 w 245"/>
                <a:gd name="T23" fmla="*/ 222 h 503"/>
                <a:gd name="T24" fmla="*/ 177 w 245"/>
                <a:gd name="T25" fmla="*/ 212 h 503"/>
                <a:gd name="T26" fmla="*/ 177 w 245"/>
                <a:gd name="T27" fmla="*/ 245 h 503"/>
                <a:gd name="T28" fmla="*/ 104 w 245"/>
                <a:gd name="T29" fmla="*/ 254 h 503"/>
                <a:gd name="T30" fmla="*/ 132 w 245"/>
                <a:gd name="T31" fmla="*/ 447 h 503"/>
                <a:gd name="T32" fmla="*/ 107 w 245"/>
                <a:gd name="T33" fmla="*/ 453 h 503"/>
                <a:gd name="T34" fmla="*/ 104 w 245"/>
                <a:gd name="T35" fmla="*/ 422 h 503"/>
                <a:gd name="T36" fmla="*/ 130 w 245"/>
                <a:gd name="T37" fmla="*/ 417 h 503"/>
                <a:gd name="T38" fmla="*/ 132 w 245"/>
                <a:gd name="T39" fmla="*/ 352 h 503"/>
                <a:gd name="T40" fmla="*/ 131 w 245"/>
                <a:gd name="T41" fmla="*/ 383 h 503"/>
                <a:gd name="T42" fmla="*/ 104 w 245"/>
                <a:gd name="T43" fmla="*/ 384 h 503"/>
                <a:gd name="T44" fmla="*/ 106 w 245"/>
                <a:gd name="T45" fmla="*/ 354 h 503"/>
                <a:gd name="T46" fmla="*/ 132 w 245"/>
                <a:gd name="T47" fmla="*/ 352 h 503"/>
                <a:gd name="T48" fmla="*/ 132 w 245"/>
                <a:gd name="T49" fmla="*/ 316 h 503"/>
                <a:gd name="T50" fmla="*/ 104 w 245"/>
                <a:gd name="T51" fmla="*/ 320 h 503"/>
                <a:gd name="T52" fmla="*/ 104 w 245"/>
                <a:gd name="T53" fmla="*/ 289 h 503"/>
                <a:gd name="T54" fmla="*/ 132 w 245"/>
                <a:gd name="T55" fmla="*/ 285 h 503"/>
                <a:gd name="T56" fmla="*/ 177 w 245"/>
                <a:gd name="T57" fmla="*/ 441 h 503"/>
                <a:gd name="T58" fmla="*/ 152 w 245"/>
                <a:gd name="T59" fmla="*/ 446 h 503"/>
                <a:gd name="T60" fmla="*/ 149 w 245"/>
                <a:gd name="T61" fmla="*/ 416 h 503"/>
                <a:gd name="T62" fmla="*/ 175 w 245"/>
                <a:gd name="T63" fmla="*/ 410 h 503"/>
                <a:gd name="T64" fmla="*/ 222 w 245"/>
                <a:gd name="T65" fmla="*/ 340 h 503"/>
                <a:gd name="T66" fmla="*/ 221 w 245"/>
                <a:gd name="T67" fmla="*/ 371 h 503"/>
                <a:gd name="T68" fmla="*/ 194 w 245"/>
                <a:gd name="T69" fmla="*/ 372 h 503"/>
                <a:gd name="T70" fmla="*/ 196 w 245"/>
                <a:gd name="T71" fmla="*/ 342 h 503"/>
                <a:gd name="T72" fmla="*/ 222 w 245"/>
                <a:gd name="T73" fmla="*/ 340 h 503"/>
                <a:gd name="T74" fmla="*/ 222 w 245"/>
                <a:gd name="T75" fmla="*/ 305 h 503"/>
                <a:gd name="T76" fmla="*/ 149 w 245"/>
                <a:gd name="T77" fmla="*/ 315 h 503"/>
                <a:gd name="T78" fmla="*/ 149 w 245"/>
                <a:gd name="T79" fmla="*/ 282 h 503"/>
                <a:gd name="T80" fmla="*/ 222 w 245"/>
                <a:gd name="T81" fmla="*/ 271 h 503"/>
                <a:gd name="T82" fmla="*/ 222 w 245"/>
                <a:gd name="T83" fmla="*/ 171 h 503"/>
                <a:gd name="T84" fmla="*/ 197 w 245"/>
                <a:gd name="T85" fmla="*/ 176 h 503"/>
                <a:gd name="T86" fmla="*/ 194 w 245"/>
                <a:gd name="T87" fmla="*/ 146 h 503"/>
                <a:gd name="T88" fmla="*/ 220 w 245"/>
                <a:gd name="T89" fmla="*/ 140 h 503"/>
                <a:gd name="T90" fmla="*/ 222 w 245"/>
                <a:gd name="T91" fmla="*/ 76 h 503"/>
                <a:gd name="T92" fmla="*/ 221 w 245"/>
                <a:gd name="T93" fmla="*/ 106 h 503"/>
                <a:gd name="T94" fmla="*/ 194 w 245"/>
                <a:gd name="T95" fmla="*/ 107 h 503"/>
                <a:gd name="T96" fmla="*/ 196 w 245"/>
                <a:gd name="T97" fmla="*/ 77 h 503"/>
                <a:gd name="T98" fmla="*/ 222 w 245"/>
                <a:gd name="T99" fmla="*/ 76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5" h="503">
                  <a:moveTo>
                    <a:pt x="163" y="0"/>
                  </a:moveTo>
                  <a:lnTo>
                    <a:pt x="0" y="23"/>
                  </a:lnTo>
                  <a:lnTo>
                    <a:pt x="0" y="458"/>
                  </a:lnTo>
                  <a:lnTo>
                    <a:pt x="82" y="503"/>
                  </a:lnTo>
                  <a:lnTo>
                    <a:pt x="245" y="479"/>
                  </a:lnTo>
                  <a:lnTo>
                    <a:pt x="245" y="44"/>
                  </a:lnTo>
                  <a:lnTo>
                    <a:pt x="163" y="0"/>
                  </a:lnTo>
                  <a:close/>
                  <a:moveTo>
                    <a:pt x="104" y="121"/>
                  </a:moveTo>
                  <a:lnTo>
                    <a:pt x="104" y="91"/>
                  </a:lnTo>
                  <a:lnTo>
                    <a:pt x="104" y="90"/>
                  </a:lnTo>
                  <a:lnTo>
                    <a:pt x="106" y="90"/>
                  </a:lnTo>
                  <a:lnTo>
                    <a:pt x="175" y="81"/>
                  </a:lnTo>
                  <a:lnTo>
                    <a:pt x="177" y="79"/>
                  </a:lnTo>
                  <a:lnTo>
                    <a:pt x="177" y="82"/>
                  </a:lnTo>
                  <a:lnTo>
                    <a:pt x="177" y="111"/>
                  </a:lnTo>
                  <a:lnTo>
                    <a:pt x="177" y="113"/>
                  </a:lnTo>
                  <a:lnTo>
                    <a:pt x="176" y="113"/>
                  </a:lnTo>
                  <a:lnTo>
                    <a:pt x="107" y="123"/>
                  </a:lnTo>
                  <a:lnTo>
                    <a:pt x="104" y="123"/>
                  </a:lnTo>
                  <a:lnTo>
                    <a:pt x="104" y="121"/>
                  </a:lnTo>
                  <a:close/>
                  <a:moveTo>
                    <a:pt x="104" y="187"/>
                  </a:moveTo>
                  <a:lnTo>
                    <a:pt x="104" y="158"/>
                  </a:lnTo>
                  <a:lnTo>
                    <a:pt x="104" y="156"/>
                  </a:lnTo>
                  <a:lnTo>
                    <a:pt x="106" y="156"/>
                  </a:lnTo>
                  <a:lnTo>
                    <a:pt x="130" y="152"/>
                  </a:lnTo>
                  <a:lnTo>
                    <a:pt x="132" y="152"/>
                  </a:lnTo>
                  <a:lnTo>
                    <a:pt x="132" y="155"/>
                  </a:lnTo>
                  <a:lnTo>
                    <a:pt x="132" y="183"/>
                  </a:lnTo>
                  <a:lnTo>
                    <a:pt x="132" y="185"/>
                  </a:lnTo>
                  <a:lnTo>
                    <a:pt x="131" y="185"/>
                  </a:lnTo>
                  <a:lnTo>
                    <a:pt x="107" y="188"/>
                  </a:lnTo>
                  <a:lnTo>
                    <a:pt x="104" y="189"/>
                  </a:lnTo>
                  <a:lnTo>
                    <a:pt x="104" y="187"/>
                  </a:lnTo>
                  <a:close/>
                  <a:moveTo>
                    <a:pt x="104" y="253"/>
                  </a:moveTo>
                  <a:lnTo>
                    <a:pt x="104" y="224"/>
                  </a:lnTo>
                  <a:lnTo>
                    <a:pt x="104" y="222"/>
                  </a:lnTo>
                  <a:lnTo>
                    <a:pt x="106" y="222"/>
                  </a:lnTo>
                  <a:lnTo>
                    <a:pt x="175" y="212"/>
                  </a:lnTo>
                  <a:lnTo>
                    <a:pt x="177" y="212"/>
                  </a:lnTo>
                  <a:lnTo>
                    <a:pt x="177" y="215"/>
                  </a:lnTo>
                  <a:lnTo>
                    <a:pt x="177" y="242"/>
                  </a:lnTo>
                  <a:lnTo>
                    <a:pt x="177" y="245"/>
                  </a:lnTo>
                  <a:lnTo>
                    <a:pt x="176" y="245"/>
                  </a:lnTo>
                  <a:lnTo>
                    <a:pt x="107" y="254"/>
                  </a:lnTo>
                  <a:lnTo>
                    <a:pt x="104" y="254"/>
                  </a:lnTo>
                  <a:lnTo>
                    <a:pt x="104" y="253"/>
                  </a:lnTo>
                  <a:close/>
                  <a:moveTo>
                    <a:pt x="132" y="418"/>
                  </a:moveTo>
                  <a:lnTo>
                    <a:pt x="132" y="447"/>
                  </a:lnTo>
                  <a:lnTo>
                    <a:pt x="132" y="449"/>
                  </a:lnTo>
                  <a:lnTo>
                    <a:pt x="131" y="449"/>
                  </a:lnTo>
                  <a:lnTo>
                    <a:pt x="107" y="453"/>
                  </a:lnTo>
                  <a:lnTo>
                    <a:pt x="104" y="453"/>
                  </a:lnTo>
                  <a:lnTo>
                    <a:pt x="104" y="450"/>
                  </a:lnTo>
                  <a:lnTo>
                    <a:pt x="104" y="422"/>
                  </a:lnTo>
                  <a:lnTo>
                    <a:pt x="104" y="420"/>
                  </a:lnTo>
                  <a:lnTo>
                    <a:pt x="106" y="420"/>
                  </a:lnTo>
                  <a:lnTo>
                    <a:pt x="130" y="417"/>
                  </a:lnTo>
                  <a:lnTo>
                    <a:pt x="132" y="416"/>
                  </a:lnTo>
                  <a:lnTo>
                    <a:pt x="132" y="418"/>
                  </a:lnTo>
                  <a:close/>
                  <a:moveTo>
                    <a:pt x="132" y="352"/>
                  </a:moveTo>
                  <a:lnTo>
                    <a:pt x="132" y="381"/>
                  </a:lnTo>
                  <a:lnTo>
                    <a:pt x="132" y="383"/>
                  </a:lnTo>
                  <a:lnTo>
                    <a:pt x="131" y="383"/>
                  </a:lnTo>
                  <a:lnTo>
                    <a:pt x="107" y="387"/>
                  </a:lnTo>
                  <a:lnTo>
                    <a:pt x="104" y="387"/>
                  </a:lnTo>
                  <a:lnTo>
                    <a:pt x="104" y="384"/>
                  </a:lnTo>
                  <a:lnTo>
                    <a:pt x="104" y="356"/>
                  </a:lnTo>
                  <a:lnTo>
                    <a:pt x="104" y="354"/>
                  </a:lnTo>
                  <a:lnTo>
                    <a:pt x="106" y="354"/>
                  </a:lnTo>
                  <a:lnTo>
                    <a:pt x="130" y="351"/>
                  </a:lnTo>
                  <a:lnTo>
                    <a:pt x="132" y="350"/>
                  </a:lnTo>
                  <a:lnTo>
                    <a:pt x="132" y="352"/>
                  </a:lnTo>
                  <a:close/>
                  <a:moveTo>
                    <a:pt x="132" y="286"/>
                  </a:moveTo>
                  <a:lnTo>
                    <a:pt x="132" y="315"/>
                  </a:lnTo>
                  <a:lnTo>
                    <a:pt x="132" y="316"/>
                  </a:lnTo>
                  <a:lnTo>
                    <a:pt x="131" y="318"/>
                  </a:lnTo>
                  <a:lnTo>
                    <a:pt x="107" y="320"/>
                  </a:lnTo>
                  <a:lnTo>
                    <a:pt x="104" y="320"/>
                  </a:lnTo>
                  <a:lnTo>
                    <a:pt x="104" y="319"/>
                  </a:lnTo>
                  <a:lnTo>
                    <a:pt x="104" y="290"/>
                  </a:lnTo>
                  <a:lnTo>
                    <a:pt x="104" y="289"/>
                  </a:lnTo>
                  <a:lnTo>
                    <a:pt x="106" y="287"/>
                  </a:lnTo>
                  <a:lnTo>
                    <a:pt x="130" y="285"/>
                  </a:lnTo>
                  <a:lnTo>
                    <a:pt x="132" y="285"/>
                  </a:lnTo>
                  <a:lnTo>
                    <a:pt x="132" y="286"/>
                  </a:lnTo>
                  <a:close/>
                  <a:moveTo>
                    <a:pt x="177" y="412"/>
                  </a:moveTo>
                  <a:lnTo>
                    <a:pt x="177" y="441"/>
                  </a:lnTo>
                  <a:lnTo>
                    <a:pt x="177" y="442"/>
                  </a:lnTo>
                  <a:lnTo>
                    <a:pt x="176" y="444"/>
                  </a:lnTo>
                  <a:lnTo>
                    <a:pt x="152" y="446"/>
                  </a:lnTo>
                  <a:lnTo>
                    <a:pt x="149" y="446"/>
                  </a:lnTo>
                  <a:lnTo>
                    <a:pt x="149" y="445"/>
                  </a:lnTo>
                  <a:lnTo>
                    <a:pt x="149" y="416"/>
                  </a:lnTo>
                  <a:lnTo>
                    <a:pt x="149" y="413"/>
                  </a:lnTo>
                  <a:lnTo>
                    <a:pt x="151" y="413"/>
                  </a:lnTo>
                  <a:lnTo>
                    <a:pt x="175" y="410"/>
                  </a:lnTo>
                  <a:lnTo>
                    <a:pt x="177" y="410"/>
                  </a:lnTo>
                  <a:lnTo>
                    <a:pt x="177" y="412"/>
                  </a:lnTo>
                  <a:close/>
                  <a:moveTo>
                    <a:pt x="222" y="340"/>
                  </a:moveTo>
                  <a:lnTo>
                    <a:pt x="222" y="368"/>
                  </a:lnTo>
                  <a:lnTo>
                    <a:pt x="222" y="371"/>
                  </a:lnTo>
                  <a:lnTo>
                    <a:pt x="221" y="371"/>
                  </a:lnTo>
                  <a:lnTo>
                    <a:pt x="197" y="373"/>
                  </a:lnTo>
                  <a:lnTo>
                    <a:pt x="194" y="375"/>
                  </a:lnTo>
                  <a:lnTo>
                    <a:pt x="194" y="372"/>
                  </a:lnTo>
                  <a:lnTo>
                    <a:pt x="194" y="343"/>
                  </a:lnTo>
                  <a:lnTo>
                    <a:pt x="194" y="342"/>
                  </a:lnTo>
                  <a:lnTo>
                    <a:pt x="196" y="342"/>
                  </a:lnTo>
                  <a:lnTo>
                    <a:pt x="220" y="338"/>
                  </a:lnTo>
                  <a:lnTo>
                    <a:pt x="222" y="338"/>
                  </a:lnTo>
                  <a:lnTo>
                    <a:pt x="222" y="340"/>
                  </a:lnTo>
                  <a:close/>
                  <a:moveTo>
                    <a:pt x="222" y="274"/>
                  </a:moveTo>
                  <a:lnTo>
                    <a:pt x="222" y="302"/>
                  </a:lnTo>
                  <a:lnTo>
                    <a:pt x="222" y="305"/>
                  </a:lnTo>
                  <a:lnTo>
                    <a:pt x="221" y="305"/>
                  </a:lnTo>
                  <a:lnTo>
                    <a:pt x="152" y="314"/>
                  </a:lnTo>
                  <a:lnTo>
                    <a:pt x="149" y="315"/>
                  </a:lnTo>
                  <a:lnTo>
                    <a:pt x="149" y="312"/>
                  </a:lnTo>
                  <a:lnTo>
                    <a:pt x="149" y="283"/>
                  </a:lnTo>
                  <a:lnTo>
                    <a:pt x="149" y="282"/>
                  </a:lnTo>
                  <a:lnTo>
                    <a:pt x="151" y="282"/>
                  </a:lnTo>
                  <a:lnTo>
                    <a:pt x="220" y="271"/>
                  </a:lnTo>
                  <a:lnTo>
                    <a:pt x="222" y="271"/>
                  </a:lnTo>
                  <a:lnTo>
                    <a:pt x="222" y="274"/>
                  </a:lnTo>
                  <a:close/>
                  <a:moveTo>
                    <a:pt x="222" y="142"/>
                  </a:moveTo>
                  <a:lnTo>
                    <a:pt x="222" y="171"/>
                  </a:lnTo>
                  <a:lnTo>
                    <a:pt x="222" y="172"/>
                  </a:lnTo>
                  <a:lnTo>
                    <a:pt x="221" y="172"/>
                  </a:lnTo>
                  <a:lnTo>
                    <a:pt x="197" y="176"/>
                  </a:lnTo>
                  <a:lnTo>
                    <a:pt x="194" y="176"/>
                  </a:lnTo>
                  <a:lnTo>
                    <a:pt x="194" y="173"/>
                  </a:lnTo>
                  <a:lnTo>
                    <a:pt x="194" y="146"/>
                  </a:lnTo>
                  <a:lnTo>
                    <a:pt x="194" y="143"/>
                  </a:lnTo>
                  <a:lnTo>
                    <a:pt x="196" y="143"/>
                  </a:lnTo>
                  <a:lnTo>
                    <a:pt x="220" y="140"/>
                  </a:lnTo>
                  <a:lnTo>
                    <a:pt x="222" y="139"/>
                  </a:lnTo>
                  <a:lnTo>
                    <a:pt x="222" y="142"/>
                  </a:lnTo>
                  <a:close/>
                  <a:moveTo>
                    <a:pt x="222" y="76"/>
                  </a:moveTo>
                  <a:lnTo>
                    <a:pt x="222" y="105"/>
                  </a:lnTo>
                  <a:lnTo>
                    <a:pt x="222" y="106"/>
                  </a:lnTo>
                  <a:lnTo>
                    <a:pt x="221" y="106"/>
                  </a:lnTo>
                  <a:lnTo>
                    <a:pt x="197" y="110"/>
                  </a:lnTo>
                  <a:lnTo>
                    <a:pt x="194" y="110"/>
                  </a:lnTo>
                  <a:lnTo>
                    <a:pt x="194" y="107"/>
                  </a:lnTo>
                  <a:lnTo>
                    <a:pt x="194" y="79"/>
                  </a:lnTo>
                  <a:lnTo>
                    <a:pt x="194" y="77"/>
                  </a:lnTo>
                  <a:lnTo>
                    <a:pt x="196" y="77"/>
                  </a:lnTo>
                  <a:lnTo>
                    <a:pt x="220" y="74"/>
                  </a:lnTo>
                  <a:lnTo>
                    <a:pt x="222" y="73"/>
                  </a:lnTo>
                  <a:lnTo>
                    <a:pt x="222" y="76"/>
                  </a:lnTo>
                  <a:close/>
                </a:path>
              </a:pathLst>
            </a:custGeom>
            <a:solidFill>
              <a:srgbClr val="53D2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cxnSp>
        <p:nvCxnSpPr>
          <p:cNvPr id="142" name="Straight Arrow Connector 71"/>
          <p:cNvCxnSpPr/>
          <p:nvPr/>
        </p:nvCxnSpPr>
        <p:spPr>
          <a:xfrm>
            <a:off x="6558417" y="3067832"/>
            <a:ext cx="302043" cy="0"/>
          </a:xfrm>
          <a:prstGeom prst="straightConnector1">
            <a:avLst/>
          </a:prstGeom>
          <a:noFill/>
          <a:ln w="44450" cap="rnd" cmpd="sng" algn="ctr">
            <a:solidFill>
              <a:srgbClr val="53D2FF"/>
            </a:solidFill>
            <a:prstDash val="sysDot"/>
            <a:headEnd type="none"/>
            <a:tailEnd type="none"/>
          </a:ln>
          <a:effectLst/>
        </p:spPr>
      </p:cxnSp>
      <p:cxnSp>
        <p:nvCxnSpPr>
          <p:cNvPr id="143" name="Straight Arrow Connector 72"/>
          <p:cNvCxnSpPr/>
          <p:nvPr/>
        </p:nvCxnSpPr>
        <p:spPr>
          <a:xfrm>
            <a:off x="6545412" y="2979438"/>
            <a:ext cx="15334" cy="113213"/>
          </a:xfrm>
          <a:prstGeom prst="straightConnector1">
            <a:avLst/>
          </a:prstGeom>
          <a:noFill/>
          <a:ln w="44450" cap="rnd" cmpd="sng" algn="ctr">
            <a:solidFill>
              <a:srgbClr val="53D2FF"/>
            </a:solidFill>
            <a:prstDash val="sysDot"/>
            <a:headEnd type="none"/>
            <a:tailEnd type="none"/>
          </a:ln>
          <a:effectLst/>
        </p:spPr>
      </p:cxnSp>
      <p:cxnSp>
        <p:nvCxnSpPr>
          <p:cNvPr id="144" name="Straight Arrow Connector 73"/>
          <p:cNvCxnSpPr/>
          <p:nvPr/>
        </p:nvCxnSpPr>
        <p:spPr>
          <a:xfrm>
            <a:off x="9378061" y="3396783"/>
            <a:ext cx="364469" cy="0"/>
          </a:xfrm>
          <a:prstGeom prst="straightConnector1">
            <a:avLst/>
          </a:prstGeom>
          <a:noFill/>
          <a:ln w="44450" cap="rnd" cmpd="sng" algn="ctr">
            <a:solidFill>
              <a:srgbClr val="53D2FF"/>
            </a:solidFill>
            <a:prstDash val="sysDot"/>
            <a:headEnd type="none"/>
            <a:tailEnd type="none"/>
          </a:ln>
          <a:effectLst/>
        </p:spPr>
      </p:cxnSp>
      <p:cxnSp>
        <p:nvCxnSpPr>
          <p:cNvPr id="145" name="Straight Arrow Connector 74"/>
          <p:cNvCxnSpPr/>
          <p:nvPr/>
        </p:nvCxnSpPr>
        <p:spPr>
          <a:xfrm>
            <a:off x="9378061" y="3227040"/>
            <a:ext cx="0" cy="169743"/>
          </a:xfrm>
          <a:prstGeom prst="straightConnector1">
            <a:avLst/>
          </a:prstGeom>
          <a:noFill/>
          <a:ln w="44450" cap="rnd" cmpd="sng" algn="ctr">
            <a:solidFill>
              <a:srgbClr val="53D2FF"/>
            </a:solidFill>
            <a:prstDash val="sysDot"/>
            <a:headEnd type="none"/>
            <a:tailEnd type="none"/>
          </a:ln>
          <a:effectLst/>
        </p:spPr>
      </p:cxnSp>
      <p:cxnSp>
        <p:nvCxnSpPr>
          <p:cNvPr id="146" name="Straight Arrow Connector 75"/>
          <p:cNvCxnSpPr/>
          <p:nvPr/>
        </p:nvCxnSpPr>
        <p:spPr>
          <a:xfrm>
            <a:off x="10464785" y="2752706"/>
            <a:ext cx="286794" cy="0"/>
          </a:xfrm>
          <a:prstGeom prst="straightConnector1">
            <a:avLst/>
          </a:prstGeom>
          <a:noFill/>
          <a:ln w="44450" cap="rnd" cmpd="sng" algn="ctr">
            <a:solidFill>
              <a:srgbClr val="53D2FF"/>
            </a:solidFill>
            <a:prstDash val="sysDot"/>
            <a:headEnd type="none"/>
            <a:tailEnd type="none"/>
          </a:ln>
          <a:effectLst/>
        </p:spPr>
      </p:cxnSp>
      <p:cxnSp>
        <p:nvCxnSpPr>
          <p:cNvPr id="147" name="Straight Arrow Connector 76"/>
          <p:cNvCxnSpPr/>
          <p:nvPr/>
        </p:nvCxnSpPr>
        <p:spPr>
          <a:xfrm>
            <a:off x="10464785" y="2752343"/>
            <a:ext cx="0" cy="173317"/>
          </a:xfrm>
          <a:prstGeom prst="straightConnector1">
            <a:avLst/>
          </a:prstGeom>
          <a:noFill/>
          <a:ln w="44450" cap="rnd" cmpd="sng" algn="ctr">
            <a:solidFill>
              <a:srgbClr val="53D2FF"/>
            </a:solidFill>
            <a:prstDash val="sysDot"/>
            <a:headEnd type="none"/>
            <a:tailEnd type="none"/>
          </a:ln>
          <a:effectLst/>
        </p:spPr>
      </p:cxnSp>
      <p:sp>
        <p:nvSpPr>
          <p:cNvPr id="148" name="Freeform 128"/>
          <p:cNvSpPr>
            <a:spLocks noEditPoints="1"/>
          </p:cNvSpPr>
          <p:nvPr/>
        </p:nvSpPr>
        <p:spPr bwMode="black">
          <a:xfrm>
            <a:off x="3156757" y="5140866"/>
            <a:ext cx="366358" cy="322602"/>
          </a:xfrm>
          <a:custGeom>
            <a:avLst/>
            <a:gdLst>
              <a:gd name="T0" fmla="*/ 49 w 71"/>
              <a:gd name="T1" fmla="*/ 21 h 62"/>
              <a:gd name="T2" fmla="*/ 49 w 71"/>
              <a:gd name="T3" fmla="*/ 19 h 62"/>
              <a:gd name="T4" fmla="*/ 49 w 71"/>
              <a:gd name="T5" fmla="*/ 19 h 62"/>
              <a:gd name="T6" fmla="*/ 48 w 71"/>
              <a:gd name="T7" fmla="*/ 17 h 62"/>
              <a:gd name="T8" fmla="*/ 32 w 71"/>
              <a:gd name="T9" fmla="*/ 2 h 62"/>
              <a:gd name="T10" fmla="*/ 28 w 71"/>
              <a:gd name="T11" fmla="*/ 0 h 62"/>
              <a:gd name="T12" fmla="*/ 28 w 71"/>
              <a:gd name="T13" fmla="*/ 0 h 62"/>
              <a:gd name="T14" fmla="*/ 28 w 71"/>
              <a:gd name="T15" fmla="*/ 0 h 62"/>
              <a:gd name="T16" fmla="*/ 6 w 71"/>
              <a:gd name="T17" fmla="*/ 0 h 62"/>
              <a:gd name="T18" fmla="*/ 0 w 71"/>
              <a:gd name="T19" fmla="*/ 5 h 62"/>
              <a:gd name="T20" fmla="*/ 0 w 71"/>
              <a:gd name="T21" fmla="*/ 56 h 62"/>
              <a:gd name="T22" fmla="*/ 6 w 71"/>
              <a:gd name="T23" fmla="*/ 62 h 62"/>
              <a:gd name="T24" fmla="*/ 44 w 71"/>
              <a:gd name="T25" fmla="*/ 62 h 62"/>
              <a:gd name="T26" fmla="*/ 50 w 71"/>
              <a:gd name="T27" fmla="*/ 56 h 62"/>
              <a:gd name="T28" fmla="*/ 50 w 71"/>
              <a:gd name="T29" fmla="*/ 21 h 62"/>
              <a:gd name="T30" fmla="*/ 49 w 71"/>
              <a:gd name="T31" fmla="*/ 21 h 62"/>
              <a:gd name="T32" fmla="*/ 28 w 71"/>
              <a:gd name="T33" fmla="*/ 5 h 62"/>
              <a:gd name="T34" fmla="*/ 44 w 71"/>
              <a:gd name="T35" fmla="*/ 21 h 62"/>
              <a:gd name="T36" fmla="*/ 28 w 71"/>
              <a:gd name="T37" fmla="*/ 21 h 62"/>
              <a:gd name="T38" fmla="*/ 28 w 71"/>
              <a:gd name="T39" fmla="*/ 5 h 62"/>
              <a:gd name="T40" fmla="*/ 44 w 71"/>
              <a:gd name="T41" fmla="*/ 56 h 62"/>
              <a:gd name="T42" fmla="*/ 6 w 71"/>
              <a:gd name="T43" fmla="*/ 56 h 62"/>
              <a:gd name="T44" fmla="*/ 6 w 71"/>
              <a:gd name="T45" fmla="*/ 5 h 62"/>
              <a:gd name="T46" fmla="*/ 23 w 71"/>
              <a:gd name="T47" fmla="*/ 5 h 62"/>
              <a:gd name="T48" fmla="*/ 23 w 71"/>
              <a:gd name="T49" fmla="*/ 21 h 62"/>
              <a:gd name="T50" fmla="*/ 28 w 71"/>
              <a:gd name="T51" fmla="*/ 27 h 62"/>
              <a:gd name="T52" fmla="*/ 44 w 71"/>
              <a:gd name="T53" fmla="*/ 27 h 62"/>
              <a:gd name="T54" fmla="*/ 44 w 71"/>
              <a:gd name="T55" fmla="*/ 56 h 62"/>
              <a:gd name="T56" fmla="*/ 58 w 71"/>
              <a:gd name="T57" fmla="*/ 14 h 62"/>
              <a:gd name="T58" fmla="*/ 60 w 71"/>
              <a:gd name="T59" fmla="*/ 19 h 62"/>
              <a:gd name="T60" fmla="*/ 60 w 71"/>
              <a:gd name="T61" fmla="*/ 56 h 62"/>
              <a:gd name="T62" fmla="*/ 55 w 71"/>
              <a:gd name="T63" fmla="*/ 62 h 62"/>
              <a:gd name="T64" fmla="*/ 53 w 71"/>
              <a:gd name="T65" fmla="*/ 62 h 62"/>
              <a:gd name="T66" fmla="*/ 55 w 71"/>
              <a:gd name="T67" fmla="*/ 57 h 62"/>
              <a:gd name="T68" fmla="*/ 55 w 71"/>
              <a:gd name="T69" fmla="*/ 21 h 62"/>
              <a:gd name="T70" fmla="*/ 53 w 71"/>
              <a:gd name="T71" fmla="*/ 15 h 62"/>
              <a:gd name="T72" fmla="*/ 37 w 71"/>
              <a:gd name="T73" fmla="*/ 0 h 62"/>
              <a:gd name="T74" fmla="*/ 37 w 71"/>
              <a:gd name="T75" fmla="*/ 0 h 62"/>
              <a:gd name="T76" fmla="*/ 39 w 71"/>
              <a:gd name="T77" fmla="*/ 0 h 62"/>
              <a:gd name="T78" fmla="*/ 40 w 71"/>
              <a:gd name="T79" fmla="*/ 0 h 62"/>
              <a:gd name="T80" fmla="*/ 47 w 71"/>
              <a:gd name="T81" fmla="*/ 3 h 62"/>
              <a:gd name="T82" fmla="*/ 58 w 71"/>
              <a:gd name="T83" fmla="*/ 14 h 62"/>
              <a:gd name="T84" fmla="*/ 69 w 71"/>
              <a:gd name="T85" fmla="*/ 13 h 62"/>
              <a:gd name="T86" fmla="*/ 71 w 71"/>
              <a:gd name="T87" fmla="*/ 17 h 62"/>
              <a:gd name="T88" fmla="*/ 71 w 71"/>
              <a:gd name="T89" fmla="*/ 56 h 62"/>
              <a:gd name="T90" fmla="*/ 65 w 71"/>
              <a:gd name="T91" fmla="*/ 62 h 62"/>
              <a:gd name="T92" fmla="*/ 64 w 71"/>
              <a:gd name="T93" fmla="*/ 62 h 62"/>
              <a:gd name="T94" fmla="*/ 65 w 71"/>
              <a:gd name="T95" fmla="*/ 57 h 62"/>
              <a:gd name="T96" fmla="*/ 65 w 71"/>
              <a:gd name="T97" fmla="*/ 18 h 62"/>
              <a:gd name="T98" fmla="*/ 64 w 71"/>
              <a:gd name="T99" fmla="*/ 14 h 62"/>
              <a:gd name="T100" fmla="*/ 50 w 71"/>
              <a:gd name="T101" fmla="*/ 0 h 62"/>
              <a:gd name="T102" fmla="*/ 50 w 71"/>
              <a:gd name="T103" fmla="*/ 0 h 62"/>
              <a:gd name="T104" fmla="*/ 51 w 71"/>
              <a:gd name="T105" fmla="*/ 0 h 62"/>
              <a:gd name="T106" fmla="*/ 52 w 71"/>
              <a:gd name="T107" fmla="*/ 0 h 62"/>
              <a:gd name="T108" fmla="*/ 59 w 71"/>
              <a:gd name="T109" fmla="*/ 3 h 62"/>
              <a:gd name="T110" fmla="*/ 69 w 71"/>
              <a:gd name="T111"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62">
                <a:moveTo>
                  <a:pt x="49" y="21"/>
                </a:moveTo>
                <a:cubicBezTo>
                  <a:pt x="49" y="20"/>
                  <a:pt x="49" y="20"/>
                  <a:pt x="49" y="19"/>
                </a:cubicBezTo>
                <a:cubicBezTo>
                  <a:pt x="49" y="19"/>
                  <a:pt x="49" y="19"/>
                  <a:pt x="49" y="19"/>
                </a:cubicBezTo>
                <a:cubicBezTo>
                  <a:pt x="49" y="18"/>
                  <a:pt x="48" y="18"/>
                  <a:pt x="48" y="17"/>
                </a:cubicBezTo>
                <a:cubicBezTo>
                  <a:pt x="32" y="2"/>
                  <a:pt x="32" y="2"/>
                  <a:pt x="32" y="2"/>
                </a:cubicBezTo>
                <a:cubicBezTo>
                  <a:pt x="31" y="0"/>
                  <a:pt x="30" y="0"/>
                  <a:pt x="28" y="0"/>
                </a:cubicBezTo>
                <a:cubicBezTo>
                  <a:pt x="28" y="0"/>
                  <a:pt x="28" y="0"/>
                  <a:pt x="28" y="0"/>
                </a:cubicBezTo>
                <a:cubicBezTo>
                  <a:pt x="28" y="0"/>
                  <a:pt x="28" y="0"/>
                  <a:pt x="28" y="0"/>
                </a:cubicBezTo>
                <a:cubicBezTo>
                  <a:pt x="6" y="0"/>
                  <a:pt x="6" y="0"/>
                  <a:pt x="6" y="0"/>
                </a:cubicBezTo>
                <a:cubicBezTo>
                  <a:pt x="3" y="0"/>
                  <a:pt x="0" y="2"/>
                  <a:pt x="0" y="5"/>
                </a:cubicBezTo>
                <a:cubicBezTo>
                  <a:pt x="0" y="56"/>
                  <a:pt x="0" y="56"/>
                  <a:pt x="0" y="56"/>
                </a:cubicBezTo>
                <a:cubicBezTo>
                  <a:pt x="0" y="59"/>
                  <a:pt x="3" y="62"/>
                  <a:pt x="6" y="62"/>
                </a:cubicBezTo>
                <a:cubicBezTo>
                  <a:pt x="44" y="62"/>
                  <a:pt x="44" y="62"/>
                  <a:pt x="44" y="62"/>
                </a:cubicBezTo>
                <a:cubicBezTo>
                  <a:pt x="47" y="62"/>
                  <a:pt x="50" y="59"/>
                  <a:pt x="50" y="56"/>
                </a:cubicBezTo>
                <a:cubicBezTo>
                  <a:pt x="50" y="21"/>
                  <a:pt x="50" y="21"/>
                  <a:pt x="50" y="21"/>
                </a:cubicBezTo>
                <a:cubicBezTo>
                  <a:pt x="50" y="21"/>
                  <a:pt x="49" y="21"/>
                  <a:pt x="49" y="21"/>
                </a:cubicBezTo>
                <a:close/>
                <a:moveTo>
                  <a:pt x="28" y="5"/>
                </a:moveTo>
                <a:cubicBezTo>
                  <a:pt x="44" y="21"/>
                  <a:pt x="44" y="21"/>
                  <a:pt x="44" y="21"/>
                </a:cubicBezTo>
                <a:cubicBezTo>
                  <a:pt x="28" y="21"/>
                  <a:pt x="28" y="21"/>
                  <a:pt x="28" y="21"/>
                </a:cubicBezTo>
                <a:lnTo>
                  <a:pt x="28" y="5"/>
                </a:lnTo>
                <a:close/>
                <a:moveTo>
                  <a:pt x="44" y="56"/>
                </a:moveTo>
                <a:cubicBezTo>
                  <a:pt x="6" y="56"/>
                  <a:pt x="6" y="56"/>
                  <a:pt x="6" y="56"/>
                </a:cubicBezTo>
                <a:cubicBezTo>
                  <a:pt x="6" y="5"/>
                  <a:pt x="6" y="5"/>
                  <a:pt x="6" y="5"/>
                </a:cubicBezTo>
                <a:cubicBezTo>
                  <a:pt x="23" y="5"/>
                  <a:pt x="23" y="5"/>
                  <a:pt x="23" y="5"/>
                </a:cubicBezTo>
                <a:cubicBezTo>
                  <a:pt x="23" y="21"/>
                  <a:pt x="23" y="21"/>
                  <a:pt x="23" y="21"/>
                </a:cubicBezTo>
                <a:cubicBezTo>
                  <a:pt x="23" y="24"/>
                  <a:pt x="25" y="27"/>
                  <a:pt x="28" y="27"/>
                </a:cubicBezTo>
                <a:cubicBezTo>
                  <a:pt x="44" y="27"/>
                  <a:pt x="44" y="27"/>
                  <a:pt x="44" y="27"/>
                </a:cubicBezTo>
                <a:lnTo>
                  <a:pt x="44" y="56"/>
                </a:lnTo>
                <a:close/>
                <a:moveTo>
                  <a:pt x="58" y="14"/>
                </a:moveTo>
                <a:cubicBezTo>
                  <a:pt x="59" y="15"/>
                  <a:pt x="60" y="17"/>
                  <a:pt x="60" y="19"/>
                </a:cubicBezTo>
                <a:cubicBezTo>
                  <a:pt x="60" y="56"/>
                  <a:pt x="60" y="56"/>
                  <a:pt x="60" y="56"/>
                </a:cubicBezTo>
                <a:cubicBezTo>
                  <a:pt x="60" y="59"/>
                  <a:pt x="58" y="62"/>
                  <a:pt x="55" y="62"/>
                </a:cubicBezTo>
                <a:cubicBezTo>
                  <a:pt x="53" y="62"/>
                  <a:pt x="53" y="62"/>
                  <a:pt x="53" y="62"/>
                </a:cubicBezTo>
                <a:cubicBezTo>
                  <a:pt x="54" y="60"/>
                  <a:pt x="55" y="59"/>
                  <a:pt x="55" y="57"/>
                </a:cubicBezTo>
                <a:cubicBezTo>
                  <a:pt x="55" y="21"/>
                  <a:pt x="55" y="21"/>
                  <a:pt x="55" y="21"/>
                </a:cubicBezTo>
                <a:cubicBezTo>
                  <a:pt x="55" y="19"/>
                  <a:pt x="54" y="17"/>
                  <a:pt x="53" y="15"/>
                </a:cubicBezTo>
                <a:cubicBezTo>
                  <a:pt x="37" y="0"/>
                  <a:pt x="37" y="0"/>
                  <a:pt x="37" y="0"/>
                </a:cubicBezTo>
                <a:cubicBezTo>
                  <a:pt x="37" y="0"/>
                  <a:pt x="37" y="0"/>
                  <a:pt x="37" y="0"/>
                </a:cubicBezTo>
                <a:cubicBezTo>
                  <a:pt x="39" y="0"/>
                  <a:pt x="39" y="0"/>
                  <a:pt x="39" y="0"/>
                </a:cubicBezTo>
                <a:cubicBezTo>
                  <a:pt x="40" y="0"/>
                  <a:pt x="40" y="0"/>
                  <a:pt x="40" y="0"/>
                </a:cubicBezTo>
                <a:cubicBezTo>
                  <a:pt x="41" y="0"/>
                  <a:pt x="44" y="0"/>
                  <a:pt x="47" y="3"/>
                </a:cubicBezTo>
                <a:cubicBezTo>
                  <a:pt x="58" y="14"/>
                  <a:pt x="58" y="14"/>
                  <a:pt x="58" y="14"/>
                </a:cubicBezTo>
                <a:moveTo>
                  <a:pt x="69" y="13"/>
                </a:moveTo>
                <a:cubicBezTo>
                  <a:pt x="70" y="14"/>
                  <a:pt x="71" y="16"/>
                  <a:pt x="71" y="17"/>
                </a:cubicBezTo>
                <a:cubicBezTo>
                  <a:pt x="71" y="56"/>
                  <a:pt x="71" y="56"/>
                  <a:pt x="71" y="56"/>
                </a:cubicBezTo>
                <a:cubicBezTo>
                  <a:pt x="71" y="59"/>
                  <a:pt x="68" y="62"/>
                  <a:pt x="65" y="62"/>
                </a:cubicBezTo>
                <a:cubicBezTo>
                  <a:pt x="64" y="62"/>
                  <a:pt x="64" y="62"/>
                  <a:pt x="64" y="62"/>
                </a:cubicBezTo>
                <a:cubicBezTo>
                  <a:pt x="65" y="60"/>
                  <a:pt x="65" y="59"/>
                  <a:pt x="65" y="57"/>
                </a:cubicBezTo>
                <a:cubicBezTo>
                  <a:pt x="65" y="18"/>
                  <a:pt x="65" y="18"/>
                  <a:pt x="65" y="18"/>
                </a:cubicBezTo>
                <a:cubicBezTo>
                  <a:pt x="65" y="17"/>
                  <a:pt x="65" y="15"/>
                  <a:pt x="64" y="14"/>
                </a:cubicBezTo>
                <a:cubicBezTo>
                  <a:pt x="50" y="0"/>
                  <a:pt x="50" y="0"/>
                  <a:pt x="50" y="0"/>
                </a:cubicBezTo>
                <a:cubicBezTo>
                  <a:pt x="50" y="0"/>
                  <a:pt x="50" y="0"/>
                  <a:pt x="50" y="0"/>
                </a:cubicBezTo>
                <a:cubicBezTo>
                  <a:pt x="51" y="0"/>
                  <a:pt x="51" y="0"/>
                  <a:pt x="51" y="0"/>
                </a:cubicBezTo>
                <a:cubicBezTo>
                  <a:pt x="52" y="0"/>
                  <a:pt x="52" y="0"/>
                  <a:pt x="52" y="0"/>
                </a:cubicBezTo>
                <a:cubicBezTo>
                  <a:pt x="54" y="0"/>
                  <a:pt x="56" y="0"/>
                  <a:pt x="59" y="3"/>
                </a:cubicBezTo>
                <a:cubicBezTo>
                  <a:pt x="69" y="13"/>
                  <a:pt x="69" y="13"/>
                  <a:pt x="69" y="13"/>
                </a:cubicBezTo>
              </a:path>
            </a:pathLst>
          </a:custGeom>
          <a:solidFill>
            <a:srgbClr val="2FC9FF"/>
          </a:solidFill>
          <a:ln>
            <a:noFill/>
          </a:ln>
        </p:spPr>
        <p:txBody>
          <a:bodyPr vert="horz" wrap="square" lIns="91406" tIns="45702" rIns="91406" bIns="45702" numCol="1" anchor="t" anchorCtr="0" compatLnSpc="1">
            <a:prstTxWarp prst="textNoShape">
              <a:avLst/>
            </a:prstTxWarp>
          </a:bodyPr>
          <a:lstStyle/>
          <a:p>
            <a:pPr marL="0" marR="0" lvl="0" indent="0" defTabSz="91388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9" name="Freeform 128"/>
          <p:cNvSpPr>
            <a:spLocks noEditPoints="1"/>
          </p:cNvSpPr>
          <p:nvPr/>
        </p:nvSpPr>
        <p:spPr bwMode="black">
          <a:xfrm>
            <a:off x="3198494" y="5140866"/>
            <a:ext cx="366358" cy="322602"/>
          </a:xfrm>
          <a:custGeom>
            <a:avLst/>
            <a:gdLst>
              <a:gd name="T0" fmla="*/ 49 w 71"/>
              <a:gd name="T1" fmla="*/ 21 h 62"/>
              <a:gd name="T2" fmla="*/ 49 w 71"/>
              <a:gd name="T3" fmla="*/ 19 h 62"/>
              <a:gd name="T4" fmla="*/ 49 w 71"/>
              <a:gd name="T5" fmla="*/ 19 h 62"/>
              <a:gd name="T6" fmla="*/ 48 w 71"/>
              <a:gd name="T7" fmla="*/ 17 h 62"/>
              <a:gd name="T8" fmla="*/ 32 w 71"/>
              <a:gd name="T9" fmla="*/ 2 h 62"/>
              <a:gd name="T10" fmla="*/ 28 w 71"/>
              <a:gd name="T11" fmla="*/ 0 h 62"/>
              <a:gd name="T12" fmla="*/ 28 w 71"/>
              <a:gd name="T13" fmla="*/ 0 h 62"/>
              <a:gd name="T14" fmla="*/ 28 w 71"/>
              <a:gd name="T15" fmla="*/ 0 h 62"/>
              <a:gd name="T16" fmla="*/ 6 w 71"/>
              <a:gd name="T17" fmla="*/ 0 h 62"/>
              <a:gd name="T18" fmla="*/ 0 w 71"/>
              <a:gd name="T19" fmla="*/ 5 h 62"/>
              <a:gd name="T20" fmla="*/ 0 w 71"/>
              <a:gd name="T21" fmla="*/ 56 h 62"/>
              <a:gd name="T22" fmla="*/ 6 w 71"/>
              <a:gd name="T23" fmla="*/ 62 h 62"/>
              <a:gd name="T24" fmla="*/ 44 w 71"/>
              <a:gd name="T25" fmla="*/ 62 h 62"/>
              <a:gd name="T26" fmla="*/ 50 w 71"/>
              <a:gd name="T27" fmla="*/ 56 h 62"/>
              <a:gd name="T28" fmla="*/ 50 w 71"/>
              <a:gd name="T29" fmla="*/ 21 h 62"/>
              <a:gd name="T30" fmla="*/ 49 w 71"/>
              <a:gd name="T31" fmla="*/ 21 h 62"/>
              <a:gd name="T32" fmla="*/ 28 w 71"/>
              <a:gd name="T33" fmla="*/ 5 h 62"/>
              <a:gd name="T34" fmla="*/ 44 w 71"/>
              <a:gd name="T35" fmla="*/ 21 h 62"/>
              <a:gd name="T36" fmla="*/ 28 w 71"/>
              <a:gd name="T37" fmla="*/ 21 h 62"/>
              <a:gd name="T38" fmla="*/ 28 w 71"/>
              <a:gd name="T39" fmla="*/ 5 h 62"/>
              <a:gd name="T40" fmla="*/ 44 w 71"/>
              <a:gd name="T41" fmla="*/ 56 h 62"/>
              <a:gd name="T42" fmla="*/ 6 w 71"/>
              <a:gd name="T43" fmla="*/ 56 h 62"/>
              <a:gd name="T44" fmla="*/ 6 w 71"/>
              <a:gd name="T45" fmla="*/ 5 h 62"/>
              <a:gd name="T46" fmla="*/ 23 w 71"/>
              <a:gd name="T47" fmla="*/ 5 h 62"/>
              <a:gd name="T48" fmla="*/ 23 w 71"/>
              <a:gd name="T49" fmla="*/ 21 h 62"/>
              <a:gd name="T50" fmla="*/ 28 w 71"/>
              <a:gd name="T51" fmla="*/ 27 h 62"/>
              <a:gd name="T52" fmla="*/ 44 w 71"/>
              <a:gd name="T53" fmla="*/ 27 h 62"/>
              <a:gd name="T54" fmla="*/ 44 w 71"/>
              <a:gd name="T55" fmla="*/ 56 h 62"/>
              <a:gd name="T56" fmla="*/ 58 w 71"/>
              <a:gd name="T57" fmla="*/ 14 h 62"/>
              <a:gd name="T58" fmla="*/ 60 w 71"/>
              <a:gd name="T59" fmla="*/ 19 h 62"/>
              <a:gd name="T60" fmla="*/ 60 w 71"/>
              <a:gd name="T61" fmla="*/ 56 h 62"/>
              <a:gd name="T62" fmla="*/ 55 w 71"/>
              <a:gd name="T63" fmla="*/ 62 h 62"/>
              <a:gd name="T64" fmla="*/ 53 w 71"/>
              <a:gd name="T65" fmla="*/ 62 h 62"/>
              <a:gd name="T66" fmla="*/ 55 w 71"/>
              <a:gd name="T67" fmla="*/ 57 h 62"/>
              <a:gd name="T68" fmla="*/ 55 w 71"/>
              <a:gd name="T69" fmla="*/ 21 h 62"/>
              <a:gd name="T70" fmla="*/ 53 w 71"/>
              <a:gd name="T71" fmla="*/ 15 h 62"/>
              <a:gd name="T72" fmla="*/ 37 w 71"/>
              <a:gd name="T73" fmla="*/ 0 h 62"/>
              <a:gd name="T74" fmla="*/ 37 w 71"/>
              <a:gd name="T75" fmla="*/ 0 h 62"/>
              <a:gd name="T76" fmla="*/ 39 w 71"/>
              <a:gd name="T77" fmla="*/ 0 h 62"/>
              <a:gd name="T78" fmla="*/ 40 w 71"/>
              <a:gd name="T79" fmla="*/ 0 h 62"/>
              <a:gd name="T80" fmla="*/ 47 w 71"/>
              <a:gd name="T81" fmla="*/ 3 h 62"/>
              <a:gd name="T82" fmla="*/ 58 w 71"/>
              <a:gd name="T83" fmla="*/ 14 h 62"/>
              <a:gd name="T84" fmla="*/ 69 w 71"/>
              <a:gd name="T85" fmla="*/ 13 h 62"/>
              <a:gd name="T86" fmla="*/ 71 w 71"/>
              <a:gd name="T87" fmla="*/ 17 h 62"/>
              <a:gd name="T88" fmla="*/ 71 w 71"/>
              <a:gd name="T89" fmla="*/ 56 h 62"/>
              <a:gd name="T90" fmla="*/ 65 w 71"/>
              <a:gd name="T91" fmla="*/ 62 h 62"/>
              <a:gd name="T92" fmla="*/ 64 w 71"/>
              <a:gd name="T93" fmla="*/ 62 h 62"/>
              <a:gd name="T94" fmla="*/ 65 w 71"/>
              <a:gd name="T95" fmla="*/ 57 h 62"/>
              <a:gd name="T96" fmla="*/ 65 w 71"/>
              <a:gd name="T97" fmla="*/ 18 h 62"/>
              <a:gd name="T98" fmla="*/ 64 w 71"/>
              <a:gd name="T99" fmla="*/ 14 h 62"/>
              <a:gd name="T100" fmla="*/ 50 w 71"/>
              <a:gd name="T101" fmla="*/ 0 h 62"/>
              <a:gd name="T102" fmla="*/ 50 w 71"/>
              <a:gd name="T103" fmla="*/ 0 h 62"/>
              <a:gd name="T104" fmla="*/ 51 w 71"/>
              <a:gd name="T105" fmla="*/ 0 h 62"/>
              <a:gd name="T106" fmla="*/ 52 w 71"/>
              <a:gd name="T107" fmla="*/ 0 h 62"/>
              <a:gd name="T108" fmla="*/ 59 w 71"/>
              <a:gd name="T109" fmla="*/ 3 h 62"/>
              <a:gd name="T110" fmla="*/ 69 w 71"/>
              <a:gd name="T111"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62">
                <a:moveTo>
                  <a:pt x="49" y="21"/>
                </a:moveTo>
                <a:cubicBezTo>
                  <a:pt x="49" y="20"/>
                  <a:pt x="49" y="20"/>
                  <a:pt x="49" y="19"/>
                </a:cubicBezTo>
                <a:cubicBezTo>
                  <a:pt x="49" y="19"/>
                  <a:pt x="49" y="19"/>
                  <a:pt x="49" y="19"/>
                </a:cubicBezTo>
                <a:cubicBezTo>
                  <a:pt x="49" y="18"/>
                  <a:pt x="48" y="18"/>
                  <a:pt x="48" y="17"/>
                </a:cubicBezTo>
                <a:cubicBezTo>
                  <a:pt x="32" y="2"/>
                  <a:pt x="32" y="2"/>
                  <a:pt x="32" y="2"/>
                </a:cubicBezTo>
                <a:cubicBezTo>
                  <a:pt x="31" y="0"/>
                  <a:pt x="30" y="0"/>
                  <a:pt x="28" y="0"/>
                </a:cubicBezTo>
                <a:cubicBezTo>
                  <a:pt x="28" y="0"/>
                  <a:pt x="28" y="0"/>
                  <a:pt x="28" y="0"/>
                </a:cubicBezTo>
                <a:cubicBezTo>
                  <a:pt x="28" y="0"/>
                  <a:pt x="28" y="0"/>
                  <a:pt x="28" y="0"/>
                </a:cubicBezTo>
                <a:cubicBezTo>
                  <a:pt x="6" y="0"/>
                  <a:pt x="6" y="0"/>
                  <a:pt x="6" y="0"/>
                </a:cubicBezTo>
                <a:cubicBezTo>
                  <a:pt x="3" y="0"/>
                  <a:pt x="0" y="2"/>
                  <a:pt x="0" y="5"/>
                </a:cubicBezTo>
                <a:cubicBezTo>
                  <a:pt x="0" y="56"/>
                  <a:pt x="0" y="56"/>
                  <a:pt x="0" y="56"/>
                </a:cubicBezTo>
                <a:cubicBezTo>
                  <a:pt x="0" y="59"/>
                  <a:pt x="3" y="62"/>
                  <a:pt x="6" y="62"/>
                </a:cubicBezTo>
                <a:cubicBezTo>
                  <a:pt x="44" y="62"/>
                  <a:pt x="44" y="62"/>
                  <a:pt x="44" y="62"/>
                </a:cubicBezTo>
                <a:cubicBezTo>
                  <a:pt x="47" y="62"/>
                  <a:pt x="50" y="59"/>
                  <a:pt x="50" y="56"/>
                </a:cubicBezTo>
                <a:cubicBezTo>
                  <a:pt x="50" y="21"/>
                  <a:pt x="50" y="21"/>
                  <a:pt x="50" y="21"/>
                </a:cubicBezTo>
                <a:cubicBezTo>
                  <a:pt x="50" y="21"/>
                  <a:pt x="49" y="21"/>
                  <a:pt x="49" y="21"/>
                </a:cubicBezTo>
                <a:close/>
                <a:moveTo>
                  <a:pt x="28" y="5"/>
                </a:moveTo>
                <a:cubicBezTo>
                  <a:pt x="44" y="21"/>
                  <a:pt x="44" y="21"/>
                  <a:pt x="44" y="21"/>
                </a:cubicBezTo>
                <a:cubicBezTo>
                  <a:pt x="28" y="21"/>
                  <a:pt x="28" y="21"/>
                  <a:pt x="28" y="21"/>
                </a:cubicBezTo>
                <a:lnTo>
                  <a:pt x="28" y="5"/>
                </a:lnTo>
                <a:close/>
                <a:moveTo>
                  <a:pt x="44" y="56"/>
                </a:moveTo>
                <a:cubicBezTo>
                  <a:pt x="6" y="56"/>
                  <a:pt x="6" y="56"/>
                  <a:pt x="6" y="56"/>
                </a:cubicBezTo>
                <a:cubicBezTo>
                  <a:pt x="6" y="5"/>
                  <a:pt x="6" y="5"/>
                  <a:pt x="6" y="5"/>
                </a:cubicBezTo>
                <a:cubicBezTo>
                  <a:pt x="23" y="5"/>
                  <a:pt x="23" y="5"/>
                  <a:pt x="23" y="5"/>
                </a:cubicBezTo>
                <a:cubicBezTo>
                  <a:pt x="23" y="21"/>
                  <a:pt x="23" y="21"/>
                  <a:pt x="23" y="21"/>
                </a:cubicBezTo>
                <a:cubicBezTo>
                  <a:pt x="23" y="24"/>
                  <a:pt x="25" y="27"/>
                  <a:pt x="28" y="27"/>
                </a:cubicBezTo>
                <a:cubicBezTo>
                  <a:pt x="44" y="27"/>
                  <a:pt x="44" y="27"/>
                  <a:pt x="44" y="27"/>
                </a:cubicBezTo>
                <a:lnTo>
                  <a:pt x="44" y="56"/>
                </a:lnTo>
                <a:close/>
                <a:moveTo>
                  <a:pt x="58" y="14"/>
                </a:moveTo>
                <a:cubicBezTo>
                  <a:pt x="59" y="15"/>
                  <a:pt x="60" y="17"/>
                  <a:pt x="60" y="19"/>
                </a:cubicBezTo>
                <a:cubicBezTo>
                  <a:pt x="60" y="56"/>
                  <a:pt x="60" y="56"/>
                  <a:pt x="60" y="56"/>
                </a:cubicBezTo>
                <a:cubicBezTo>
                  <a:pt x="60" y="59"/>
                  <a:pt x="58" y="62"/>
                  <a:pt x="55" y="62"/>
                </a:cubicBezTo>
                <a:cubicBezTo>
                  <a:pt x="53" y="62"/>
                  <a:pt x="53" y="62"/>
                  <a:pt x="53" y="62"/>
                </a:cubicBezTo>
                <a:cubicBezTo>
                  <a:pt x="54" y="60"/>
                  <a:pt x="55" y="59"/>
                  <a:pt x="55" y="57"/>
                </a:cubicBezTo>
                <a:cubicBezTo>
                  <a:pt x="55" y="21"/>
                  <a:pt x="55" y="21"/>
                  <a:pt x="55" y="21"/>
                </a:cubicBezTo>
                <a:cubicBezTo>
                  <a:pt x="55" y="19"/>
                  <a:pt x="54" y="17"/>
                  <a:pt x="53" y="15"/>
                </a:cubicBezTo>
                <a:cubicBezTo>
                  <a:pt x="37" y="0"/>
                  <a:pt x="37" y="0"/>
                  <a:pt x="37" y="0"/>
                </a:cubicBezTo>
                <a:cubicBezTo>
                  <a:pt x="37" y="0"/>
                  <a:pt x="37" y="0"/>
                  <a:pt x="37" y="0"/>
                </a:cubicBezTo>
                <a:cubicBezTo>
                  <a:pt x="39" y="0"/>
                  <a:pt x="39" y="0"/>
                  <a:pt x="39" y="0"/>
                </a:cubicBezTo>
                <a:cubicBezTo>
                  <a:pt x="40" y="0"/>
                  <a:pt x="40" y="0"/>
                  <a:pt x="40" y="0"/>
                </a:cubicBezTo>
                <a:cubicBezTo>
                  <a:pt x="41" y="0"/>
                  <a:pt x="44" y="0"/>
                  <a:pt x="47" y="3"/>
                </a:cubicBezTo>
                <a:cubicBezTo>
                  <a:pt x="58" y="14"/>
                  <a:pt x="58" y="14"/>
                  <a:pt x="58" y="14"/>
                </a:cubicBezTo>
                <a:moveTo>
                  <a:pt x="69" y="13"/>
                </a:moveTo>
                <a:cubicBezTo>
                  <a:pt x="70" y="14"/>
                  <a:pt x="71" y="16"/>
                  <a:pt x="71" y="17"/>
                </a:cubicBezTo>
                <a:cubicBezTo>
                  <a:pt x="71" y="56"/>
                  <a:pt x="71" y="56"/>
                  <a:pt x="71" y="56"/>
                </a:cubicBezTo>
                <a:cubicBezTo>
                  <a:pt x="71" y="59"/>
                  <a:pt x="68" y="62"/>
                  <a:pt x="65" y="62"/>
                </a:cubicBezTo>
                <a:cubicBezTo>
                  <a:pt x="64" y="62"/>
                  <a:pt x="64" y="62"/>
                  <a:pt x="64" y="62"/>
                </a:cubicBezTo>
                <a:cubicBezTo>
                  <a:pt x="65" y="60"/>
                  <a:pt x="65" y="59"/>
                  <a:pt x="65" y="57"/>
                </a:cubicBezTo>
                <a:cubicBezTo>
                  <a:pt x="65" y="18"/>
                  <a:pt x="65" y="18"/>
                  <a:pt x="65" y="18"/>
                </a:cubicBezTo>
                <a:cubicBezTo>
                  <a:pt x="65" y="17"/>
                  <a:pt x="65" y="15"/>
                  <a:pt x="64" y="14"/>
                </a:cubicBezTo>
                <a:cubicBezTo>
                  <a:pt x="50" y="0"/>
                  <a:pt x="50" y="0"/>
                  <a:pt x="50" y="0"/>
                </a:cubicBezTo>
                <a:cubicBezTo>
                  <a:pt x="50" y="0"/>
                  <a:pt x="50" y="0"/>
                  <a:pt x="50" y="0"/>
                </a:cubicBezTo>
                <a:cubicBezTo>
                  <a:pt x="51" y="0"/>
                  <a:pt x="51" y="0"/>
                  <a:pt x="51" y="0"/>
                </a:cubicBezTo>
                <a:cubicBezTo>
                  <a:pt x="52" y="0"/>
                  <a:pt x="52" y="0"/>
                  <a:pt x="52" y="0"/>
                </a:cubicBezTo>
                <a:cubicBezTo>
                  <a:pt x="54" y="0"/>
                  <a:pt x="56" y="0"/>
                  <a:pt x="59" y="3"/>
                </a:cubicBezTo>
                <a:cubicBezTo>
                  <a:pt x="69" y="13"/>
                  <a:pt x="69" y="13"/>
                  <a:pt x="69" y="13"/>
                </a:cubicBezTo>
              </a:path>
            </a:pathLst>
          </a:custGeom>
          <a:solidFill>
            <a:srgbClr val="2FC9FF"/>
          </a:solidFill>
          <a:ln>
            <a:noFill/>
          </a:ln>
        </p:spPr>
        <p:txBody>
          <a:bodyPr vert="horz" wrap="square" lIns="91406" tIns="45702" rIns="91406" bIns="45702" numCol="1" anchor="t" anchorCtr="0" compatLnSpc="1">
            <a:prstTxWarp prst="textNoShape">
              <a:avLst/>
            </a:prstTxWarp>
          </a:bodyPr>
          <a:lstStyle/>
          <a:p>
            <a:pPr marL="0" marR="0" lvl="0" indent="0" defTabSz="91388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50" name="Freeform 128"/>
          <p:cNvSpPr>
            <a:spLocks noEditPoints="1"/>
          </p:cNvSpPr>
          <p:nvPr/>
        </p:nvSpPr>
        <p:spPr bwMode="black">
          <a:xfrm>
            <a:off x="3156757" y="5124758"/>
            <a:ext cx="366358" cy="322602"/>
          </a:xfrm>
          <a:custGeom>
            <a:avLst/>
            <a:gdLst>
              <a:gd name="T0" fmla="*/ 49 w 71"/>
              <a:gd name="T1" fmla="*/ 21 h 62"/>
              <a:gd name="T2" fmla="*/ 49 w 71"/>
              <a:gd name="T3" fmla="*/ 19 h 62"/>
              <a:gd name="T4" fmla="*/ 49 w 71"/>
              <a:gd name="T5" fmla="*/ 19 h 62"/>
              <a:gd name="T6" fmla="*/ 48 w 71"/>
              <a:gd name="T7" fmla="*/ 17 h 62"/>
              <a:gd name="T8" fmla="*/ 32 w 71"/>
              <a:gd name="T9" fmla="*/ 2 h 62"/>
              <a:gd name="T10" fmla="*/ 28 w 71"/>
              <a:gd name="T11" fmla="*/ 0 h 62"/>
              <a:gd name="T12" fmla="*/ 28 w 71"/>
              <a:gd name="T13" fmla="*/ 0 h 62"/>
              <a:gd name="T14" fmla="*/ 28 w 71"/>
              <a:gd name="T15" fmla="*/ 0 h 62"/>
              <a:gd name="T16" fmla="*/ 6 w 71"/>
              <a:gd name="T17" fmla="*/ 0 h 62"/>
              <a:gd name="T18" fmla="*/ 0 w 71"/>
              <a:gd name="T19" fmla="*/ 5 h 62"/>
              <a:gd name="T20" fmla="*/ 0 w 71"/>
              <a:gd name="T21" fmla="*/ 56 h 62"/>
              <a:gd name="T22" fmla="*/ 6 w 71"/>
              <a:gd name="T23" fmla="*/ 62 h 62"/>
              <a:gd name="T24" fmla="*/ 44 w 71"/>
              <a:gd name="T25" fmla="*/ 62 h 62"/>
              <a:gd name="T26" fmla="*/ 50 w 71"/>
              <a:gd name="T27" fmla="*/ 56 h 62"/>
              <a:gd name="T28" fmla="*/ 50 w 71"/>
              <a:gd name="T29" fmla="*/ 21 h 62"/>
              <a:gd name="T30" fmla="*/ 49 w 71"/>
              <a:gd name="T31" fmla="*/ 21 h 62"/>
              <a:gd name="T32" fmla="*/ 28 w 71"/>
              <a:gd name="T33" fmla="*/ 5 h 62"/>
              <a:gd name="T34" fmla="*/ 44 w 71"/>
              <a:gd name="T35" fmla="*/ 21 h 62"/>
              <a:gd name="T36" fmla="*/ 28 w 71"/>
              <a:gd name="T37" fmla="*/ 21 h 62"/>
              <a:gd name="T38" fmla="*/ 28 w 71"/>
              <a:gd name="T39" fmla="*/ 5 h 62"/>
              <a:gd name="T40" fmla="*/ 44 w 71"/>
              <a:gd name="T41" fmla="*/ 56 h 62"/>
              <a:gd name="T42" fmla="*/ 6 w 71"/>
              <a:gd name="T43" fmla="*/ 56 h 62"/>
              <a:gd name="T44" fmla="*/ 6 w 71"/>
              <a:gd name="T45" fmla="*/ 5 h 62"/>
              <a:gd name="T46" fmla="*/ 23 w 71"/>
              <a:gd name="T47" fmla="*/ 5 h 62"/>
              <a:gd name="T48" fmla="*/ 23 w 71"/>
              <a:gd name="T49" fmla="*/ 21 h 62"/>
              <a:gd name="T50" fmla="*/ 28 w 71"/>
              <a:gd name="T51" fmla="*/ 27 h 62"/>
              <a:gd name="T52" fmla="*/ 44 w 71"/>
              <a:gd name="T53" fmla="*/ 27 h 62"/>
              <a:gd name="T54" fmla="*/ 44 w 71"/>
              <a:gd name="T55" fmla="*/ 56 h 62"/>
              <a:gd name="T56" fmla="*/ 58 w 71"/>
              <a:gd name="T57" fmla="*/ 14 h 62"/>
              <a:gd name="T58" fmla="*/ 60 w 71"/>
              <a:gd name="T59" fmla="*/ 19 h 62"/>
              <a:gd name="T60" fmla="*/ 60 w 71"/>
              <a:gd name="T61" fmla="*/ 56 h 62"/>
              <a:gd name="T62" fmla="*/ 55 w 71"/>
              <a:gd name="T63" fmla="*/ 62 h 62"/>
              <a:gd name="T64" fmla="*/ 53 w 71"/>
              <a:gd name="T65" fmla="*/ 62 h 62"/>
              <a:gd name="T66" fmla="*/ 55 w 71"/>
              <a:gd name="T67" fmla="*/ 57 h 62"/>
              <a:gd name="T68" fmla="*/ 55 w 71"/>
              <a:gd name="T69" fmla="*/ 21 h 62"/>
              <a:gd name="T70" fmla="*/ 53 w 71"/>
              <a:gd name="T71" fmla="*/ 15 h 62"/>
              <a:gd name="T72" fmla="*/ 37 w 71"/>
              <a:gd name="T73" fmla="*/ 0 h 62"/>
              <a:gd name="T74" fmla="*/ 37 w 71"/>
              <a:gd name="T75" fmla="*/ 0 h 62"/>
              <a:gd name="T76" fmla="*/ 39 w 71"/>
              <a:gd name="T77" fmla="*/ 0 h 62"/>
              <a:gd name="T78" fmla="*/ 40 w 71"/>
              <a:gd name="T79" fmla="*/ 0 h 62"/>
              <a:gd name="T80" fmla="*/ 47 w 71"/>
              <a:gd name="T81" fmla="*/ 3 h 62"/>
              <a:gd name="T82" fmla="*/ 58 w 71"/>
              <a:gd name="T83" fmla="*/ 14 h 62"/>
              <a:gd name="T84" fmla="*/ 69 w 71"/>
              <a:gd name="T85" fmla="*/ 13 h 62"/>
              <a:gd name="T86" fmla="*/ 71 w 71"/>
              <a:gd name="T87" fmla="*/ 17 h 62"/>
              <a:gd name="T88" fmla="*/ 71 w 71"/>
              <a:gd name="T89" fmla="*/ 56 h 62"/>
              <a:gd name="T90" fmla="*/ 65 w 71"/>
              <a:gd name="T91" fmla="*/ 62 h 62"/>
              <a:gd name="T92" fmla="*/ 64 w 71"/>
              <a:gd name="T93" fmla="*/ 62 h 62"/>
              <a:gd name="T94" fmla="*/ 65 w 71"/>
              <a:gd name="T95" fmla="*/ 57 h 62"/>
              <a:gd name="T96" fmla="*/ 65 w 71"/>
              <a:gd name="T97" fmla="*/ 18 h 62"/>
              <a:gd name="T98" fmla="*/ 64 w 71"/>
              <a:gd name="T99" fmla="*/ 14 h 62"/>
              <a:gd name="T100" fmla="*/ 50 w 71"/>
              <a:gd name="T101" fmla="*/ 0 h 62"/>
              <a:gd name="T102" fmla="*/ 50 w 71"/>
              <a:gd name="T103" fmla="*/ 0 h 62"/>
              <a:gd name="T104" fmla="*/ 51 w 71"/>
              <a:gd name="T105" fmla="*/ 0 h 62"/>
              <a:gd name="T106" fmla="*/ 52 w 71"/>
              <a:gd name="T107" fmla="*/ 0 h 62"/>
              <a:gd name="T108" fmla="*/ 59 w 71"/>
              <a:gd name="T109" fmla="*/ 3 h 62"/>
              <a:gd name="T110" fmla="*/ 69 w 71"/>
              <a:gd name="T111"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62">
                <a:moveTo>
                  <a:pt x="49" y="21"/>
                </a:moveTo>
                <a:cubicBezTo>
                  <a:pt x="49" y="20"/>
                  <a:pt x="49" y="20"/>
                  <a:pt x="49" y="19"/>
                </a:cubicBezTo>
                <a:cubicBezTo>
                  <a:pt x="49" y="19"/>
                  <a:pt x="49" y="19"/>
                  <a:pt x="49" y="19"/>
                </a:cubicBezTo>
                <a:cubicBezTo>
                  <a:pt x="49" y="18"/>
                  <a:pt x="48" y="18"/>
                  <a:pt x="48" y="17"/>
                </a:cubicBezTo>
                <a:cubicBezTo>
                  <a:pt x="32" y="2"/>
                  <a:pt x="32" y="2"/>
                  <a:pt x="32" y="2"/>
                </a:cubicBezTo>
                <a:cubicBezTo>
                  <a:pt x="31" y="0"/>
                  <a:pt x="30" y="0"/>
                  <a:pt x="28" y="0"/>
                </a:cubicBezTo>
                <a:cubicBezTo>
                  <a:pt x="28" y="0"/>
                  <a:pt x="28" y="0"/>
                  <a:pt x="28" y="0"/>
                </a:cubicBezTo>
                <a:cubicBezTo>
                  <a:pt x="28" y="0"/>
                  <a:pt x="28" y="0"/>
                  <a:pt x="28" y="0"/>
                </a:cubicBezTo>
                <a:cubicBezTo>
                  <a:pt x="6" y="0"/>
                  <a:pt x="6" y="0"/>
                  <a:pt x="6" y="0"/>
                </a:cubicBezTo>
                <a:cubicBezTo>
                  <a:pt x="3" y="0"/>
                  <a:pt x="0" y="2"/>
                  <a:pt x="0" y="5"/>
                </a:cubicBezTo>
                <a:cubicBezTo>
                  <a:pt x="0" y="56"/>
                  <a:pt x="0" y="56"/>
                  <a:pt x="0" y="56"/>
                </a:cubicBezTo>
                <a:cubicBezTo>
                  <a:pt x="0" y="59"/>
                  <a:pt x="3" y="62"/>
                  <a:pt x="6" y="62"/>
                </a:cubicBezTo>
                <a:cubicBezTo>
                  <a:pt x="44" y="62"/>
                  <a:pt x="44" y="62"/>
                  <a:pt x="44" y="62"/>
                </a:cubicBezTo>
                <a:cubicBezTo>
                  <a:pt x="47" y="62"/>
                  <a:pt x="50" y="59"/>
                  <a:pt x="50" y="56"/>
                </a:cubicBezTo>
                <a:cubicBezTo>
                  <a:pt x="50" y="21"/>
                  <a:pt x="50" y="21"/>
                  <a:pt x="50" y="21"/>
                </a:cubicBezTo>
                <a:cubicBezTo>
                  <a:pt x="50" y="21"/>
                  <a:pt x="49" y="21"/>
                  <a:pt x="49" y="21"/>
                </a:cubicBezTo>
                <a:close/>
                <a:moveTo>
                  <a:pt x="28" y="5"/>
                </a:moveTo>
                <a:cubicBezTo>
                  <a:pt x="44" y="21"/>
                  <a:pt x="44" y="21"/>
                  <a:pt x="44" y="21"/>
                </a:cubicBezTo>
                <a:cubicBezTo>
                  <a:pt x="28" y="21"/>
                  <a:pt x="28" y="21"/>
                  <a:pt x="28" y="21"/>
                </a:cubicBezTo>
                <a:lnTo>
                  <a:pt x="28" y="5"/>
                </a:lnTo>
                <a:close/>
                <a:moveTo>
                  <a:pt x="44" y="56"/>
                </a:moveTo>
                <a:cubicBezTo>
                  <a:pt x="6" y="56"/>
                  <a:pt x="6" y="56"/>
                  <a:pt x="6" y="56"/>
                </a:cubicBezTo>
                <a:cubicBezTo>
                  <a:pt x="6" y="5"/>
                  <a:pt x="6" y="5"/>
                  <a:pt x="6" y="5"/>
                </a:cubicBezTo>
                <a:cubicBezTo>
                  <a:pt x="23" y="5"/>
                  <a:pt x="23" y="5"/>
                  <a:pt x="23" y="5"/>
                </a:cubicBezTo>
                <a:cubicBezTo>
                  <a:pt x="23" y="21"/>
                  <a:pt x="23" y="21"/>
                  <a:pt x="23" y="21"/>
                </a:cubicBezTo>
                <a:cubicBezTo>
                  <a:pt x="23" y="24"/>
                  <a:pt x="25" y="27"/>
                  <a:pt x="28" y="27"/>
                </a:cubicBezTo>
                <a:cubicBezTo>
                  <a:pt x="44" y="27"/>
                  <a:pt x="44" y="27"/>
                  <a:pt x="44" y="27"/>
                </a:cubicBezTo>
                <a:lnTo>
                  <a:pt x="44" y="56"/>
                </a:lnTo>
                <a:close/>
                <a:moveTo>
                  <a:pt x="58" y="14"/>
                </a:moveTo>
                <a:cubicBezTo>
                  <a:pt x="59" y="15"/>
                  <a:pt x="60" y="17"/>
                  <a:pt x="60" y="19"/>
                </a:cubicBezTo>
                <a:cubicBezTo>
                  <a:pt x="60" y="56"/>
                  <a:pt x="60" y="56"/>
                  <a:pt x="60" y="56"/>
                </a:cubicBezTo>
                <a:cubicBezTo>
                  <a:pt x="60" y="59"/>
                  <a:pt x="58" y="62"/>
                  <a:pt x="55" y="62"/>
                </a:cubicBezTo>
                <a:cubicBezTo>
                  <a:pt x="53" y="62"/>
                  <a:pt x="53" y="62"/>
                  <a:pt x="53" y="62"/>
                </a:cubicBezTo>
                <a:cubicBezTo>
                  <a:pt x="54" y="60"/>
                  <a:pt x="55" y="59"/>
                  <a:pt x="55" y="57"/>
                </a:cubicBezTo>
                <a:cubicBezTo>
                  <a:pt x="55" y="21"/>
                  <a:pt x="55" y="21"/>
                  <a:pt x="55" y="21"/>
                </a:cubicBezTo>
                <a:cubicBezTo>
                  <a:pt x="55" y="19"/>
                  <a:pt x="54" y="17"/>
                  <a:pt x="53" y="15"/>
                </a:cubicBezTo>
                <a:cubicBezTo>
                  <a:pt x="37" y="0"/>
                  <a:pt x="37" y="0"/>
                  <a:pt x="37" y="0"/>
                </a:cubicBezTo>
                <a:cubicBezTo>
                  <a:pt x="37" y="0"/>
                  <a:pt x="37" y="0"/>
                  <a:pt x="37" y="0"/>
                </a:cubicBezTo>
                <a:cubicBezTo>
                  <a:pt x="39" y="0"/>
                  <a:pt x="39" y="0"/>
                  <a:pt x="39" y="0"/>
                </a:cubicBezTo>
                <a:cubicBezTo>
                  <a:pt x="40" y="0"/>
                  <a:pt x="40" y="0"/>
                  <a:pt x="40" y="0"/>
                </a:cubicBezTo>
                <a:cubicBezTo>
                  <a:pt x="41" y="0"/>
                  <a:pt x="44" y="0"/>
                  <a:pt x="47" y="3"/>
                </a:cubicBezTo>
                <a:cubicBezTo>
                  <a:pt x="58" y="14"/>
                  <a:pt x="58" y="14"/>
                  <a:pt x="58" y="14"/>
                </a:cubicBezTo>
                <a:moveTo>
                  <a:pt x="69" y="13"/>
                </a:moveTo>
                <a:cubicBezTo>
                  <a:pt x="70" y="14"/>
                  <a:pt x="71" y="16"/>
                  <a:pt x="71" y="17"/>
                </a:cubicBezTo>
                <a:cubicBezTo>
                  <a:pt x="71" y="56"/>
                  <a:pt x="71" y="56"/>
                  <a:pt x="71" y="56"/>
                </a:cubicBezTo>
                <a:cubicBezTo>
                  <a:pt x="71" y="59"/>
                  <a:pt x="68" y="62"/>
                  <a:pt x="65" y="62"/>
                </a:cubicBezTo>
                <a:cubicBezTo>
                  <a:pt x="64" y="62"/>
                  <a:pt x="64" y="62"/>
                  <a:pt x="64" y="62"/>
                </a:cubicBezTo>
                <a:cubicBezTo>
                  <a:pt x="65" y="60"/>
                  <a:pt x="65" y="59"/>
                  <a:pt x="65" y="57"/>
                </a:cubicBezTo>
                <a:cubicBezTo>
                  <a:pt x="65" y="18"/>
                  <a:pt x="65" y="18"/>
                  <a:pt x="65" y="18"/>
                </a:cubicBezTo>
                <a:cubicBezTo>
                  <a:pt x="65" y="17"/>
                  <a:pt x="65" y="15"/>
                  <a:pt x="64" y="14"/>
                </a:cubicBezTo>
                <a:cubicBezTo>
                  <a:pt x="50" y="0"/>
                  <a:pt x="50" y="0"/>
                  <a:pt x="50" y="0"/>
                </a:cubicBezTo>
                <a:cubicBezTo>
                  <a:pt x="50" y="0"/>
                  <a:pt x="50" y="0"/>
                  <a:pt x="50" y="0"/>
                </a:cubicBezTo>
                <a:cubicBezTo>
                  <a:pt x="51" y="0"/>
                  <a:pt x="51" y="0"/>
                  <a:pt x="51" y="0"/>
                </a:cubicBezTo>
                <a:cubicBezTo>
                  <a:pt x="52" y="0"/>
                  <a:pt x="52" y="0"/>
                  <a:pt x="52" y="0"/>
                </a:cubicBezTo>
                <a:cubicBezTo>
                  <a:pt x="54" y="0"/>
                  <a:pt x="56" y="0"/>
                  <a:pt x="59" y="3"/>
                </a:cubicBezTo>
                <a:cubicBezTo>
                  <a:pt x="69" y="13"/>
                  <a:pt x="69" y="13"/>
                  <a:pt x="69" y="13"/>
                </a:cubicBezTo>
              </a:path>
            </a:pathLst>
          </a:custGeom>
          <a:solidFill>
            <a:srgbClr val="2FC9FF"/>
          </a:solidFill>
          <a:ln>
            <a:noFill/>
          </a:ln>
        </p:spPr>
        <p:txBody>
          <a:bodyPr vert="horz" wrap="square" lIns="91406" tIns="45702" rIns="91406" bIns="45702" numCol="1" anchor="t" anchorCtr="0" compatLnSpc="1">
            <a:prstTxWarp prst="textNoShape">
              <a:avLst/>
            </a:prstTxWarp>
          </a:bodyPr>
          <a:lstStyle/>
          <a:p>
            <a:pPr marL="0" marR="0" lvl="0" indent="0" defTabSz="91388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pic>
        <p:nvPicPr>
          <p:cNvPr id="153"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29838" y="3247195"/>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154"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1940100" y="3075668"/>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155" name="TextBox 154"/>
          <p:cNvSpPr txBox="1"/>
          <p:nvPr/>
        </p:nvSpPr>
        <p:spPr>
          <a:xfrm flipH="1">
            <a:off x="509378" y="982621"/>
            <a:ext cx="3763894" cy="387798"/>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lvl="0">
              <a:defRPr/>
            </a:pPr>
            <a:r>
              <a:rPr lang="en-US" altLang="zh-CN" sz="2400" b="0" dirty="0">
                <a:solidFill>
                  <a:srgbClr val="53D2FF"/>
                </a:solidFill>
                <a:effectLst>
                  <a:outerShdw blurRad="266700" algn="tl" rotWithShape="0">
                    <a:schemeClr val="tx2">
                      <a:lumMod val="40000"/>
                      <a:lumOff val="60000"/>
                      <a:alpha val="55000"/>
                    </a:schemeClr>
                  </a:outerShdw>
                </a:effectLst>
                <a:latin typeface="Arial Rounded MT Bold" pitchFamily="34" charset="0"/>
                <a:cs typeface="Times New Roman" pitchFamily="18" charset="0"/>
              </a:rPr>
              <a:t>Research Paper Status</a:t>
            </a:r>
          </a:p>
        </p:txBody>
      </p:sp>
      <p:sp>
        <p:nvSpPr>
          <p:cNvPr id="156" name="TextBox 155"/>
          <p:cNvSpPr txBox="1"/>
          <p:nvPr/>
        </p:nvSpPr>
        <p:spPr>
          <a:xfrm>
            <a:off x="509378" y="1402635"/>
            <a:ext cx="4335972" cy="3706015"/>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I have completed my paper and submitted it to the Computer Science Review journal. It is currently undergoing the review process.</a:t>
            </a:r>
          </a:p>
          <a:p>
            <a:pPr>
              <a:lnSpc>
                <a:spcPct val="130000"/>
              </a:lnSpc>
            </a:pPr>
            <a:endParaRPr lang="en-US" altLang="zh-CN" sz="1400" dirty="0">
              <a:solidFill>
                <a:srgbClr val="00B0F0"/>
              </a:solidFill>
              <a:latin typeface="微软雅黑" pitchFamily="34" charset="-122"/>
              <a:ea typeface="微软雅黑" pitchFamily="34" charset="-122"/>
            </a:endParaRPr>
          </a:p>
          <a:p>
            <a:pPr>
              <a:lnSpc>
                <a:spcPct val="130000"/>
              </a:lnSpc>
            </a:pPr>
            <a:r>
              <a:rPr lang="en-US" altLang="zh-CN" sz="1400" dirty="0">
                <a:solidFill>
                  <a:srgbClr val="00B0F0"/>
                </a:solidFill>
                <a:latin typeface="微软雅黑" pitchFamily="34" charset="-122"/>
                <a:ea typeface="微软雅黑" pitchFamily="34" charset="-122"/>
              </a:rPr>
              <a:t>Journal Information:</a:t>
            </a:r>
          </a:p>
          <a:p>
            <a:pPr marL="285750" indent="-285750">
              <a:lnSpc>
                <a:spcPct val="130000"/>
              </a:lnSpc>
              <a:buFont typeface="Wingdings" panose="05000000000000000000" pitchFamily="2" charset="2"/>
              <a:buChar char="Ø"/>
            </a:pPr>
            <a:r>
              <a:rPr lang="en-US" altLang="zh-CN" sz="1400" dirty="0">
                <a:solidFill>
                  <a:srgbClr val="00B0F0"/>
                </a:solidFill>
                <a:latin typeface="微软雅黑" pitchFamily="34" charset="-122"/>
                <a:ea typeface="微软雅黑" pitchFamily="34" charset="-122"/>
              </a:rPr>
              <a:t>Title: Computer Science Review</a:t>
            </a:r>
          </a:p>
          <a:p>
            <a:pPr marL="285750" indent="-285750">
              <a:lnSpc>
                <a:spcPct val="130000"/>
              </a:lnSpc>
              <a:buFont typeface="Wingdings" panose="05000000000000000000" pitchFamily="2" charset="2"/>
              <a:buChar char="Ø"/>
            </a:pPr>
            <a:r>
              <a:rPr lang="en-US" altLang="zh-CN" sz="1400" dirty="0">
                <a:solidFill>
                  <a:srgbClr val="00B0F0"/>
                </a:solidFill>
                <a:latin typeface="微软雅黑" pitchFamily="34" charset="-122"/>
                <a:ea typeface="微软雅黑" pitchFamily="34" charset="-122"/>
              </a:rPr>
              <a:t>Scopus coverage years: from 2007 to Present</a:t>
            </a:r>
          </a:p>
          <a:p>
            <a:pPr marL="285750" indent="-285750">
              <a:lnSpc>
                <a:spcPct val="130000"/>
              </a:lnSpc>
              <a:buFont typeface="Wingdings" panose="05000000000000000000" pitchFamily="2" charset="2"/>
              <a:buChar char="Ø"/>
            </a:pPr>
            <a:r>
              <a:rPr lang="en-US" altLang="zh-CN" sz="1400" dirty="0">
                <a:solidFill>
                  <a:srgbClr val="00B0F0"/>
                </a:solidFill>
                <a:latin typeface="微软雅黑" pitchFamily="34" charset="-122"/>
                <a:ea typeface="微软雅黑" pitchFamily="34" charset="-122"/>
              </a:rPr>
              <a:t>Publisher: Elsevier</a:t>
            </a:r>
          </a:p>
          <a:p>
            <a:pPr marL="285750" indent="-285750">
              <a:lnSpc>
                <a:spcPct val="130000"/>
              </a:lnSpc>
              <a:buFont typeface="Wingdings" panose="05000000000000000000" pitchFamily="2" charset="2"/>
              <a:buChar char="Ø"/>
            </a:pPr>
            <a:r>
              <a:rPr lang="en-US" altLang="zh-CN" sz="1400" dirty="0">
                <a:solidFill>
                  <a:srgbClr val="00B0F0"/>
                </a:solidFill>
                <a:latin typeface="微软雅黑" pitchFamily="34" charset="-122"/>
                <a:ea typeface="微软雅黑" pitchFamily="34" charset="-122"/>
              </a:rPr>
              <a:t>ISSN: 1574-0137</a:t>
            </a:r>
          </a:p>
          <a:p>
            <a:pPr marL="285750" indent="-285750">
              <a:lnSpc>
                <a:spcPct val="130000"/>
              </a:lnSpc>
              <a:buFont typeface="Wingdings" panose="05000000000000000000" pitchFamily="2" charset="2"/>
              <a:buChar char="Ø"/>
            </a:pPr>
            <a:r>
              <a:rPr lang="en-US" altLang="zh-CN" sz="1400" dirty="0">
                <a:solidFill>
                  <a:srgbClr val="00B0F0"/>
                </a:solidFill>
                <a:latin typeface="微软雅黑" pitchFamily="34" charset="-122"/>
                <a:ea typeface="微软雅黑" pitchFamily="34" charset="-122"/>
              </a:rPr>
              <a:t>Subject area: </a:t>
            </a:r>
          </a:p>
          <a:p>
            <a:pPr>
              <a:lnSpc>
                <a:spcPct val="130000"/>
              </a:lnSpc>
            </a:pPr>
            <a:r>
              <a:rPr lang="en-US" altLang="zh-CN" sz="1400" dirty="0">
                <a:solidFill>
                  <a:srgbClr val="00B0F0"/>
                </a:solidFill>
                <a:latin typeface="微软雅黑" pitchFamily="34" charset="-122"/>
                <a:ea typeface="微软雅黑" pitchFamily="34" charset="-122"/>
              </a:rPr>
              <a:t>   Computer Science: General  Computer Science</a:t>
            </a:r>
          </a:p>
          <a:p>
            <a:pPr>
              <a:lnSpc>
                <a:spcPct val="130000"/>
              </a:lnSpc>
            </a:pPr>
            <a:r>
              <a:rPr lang="en-US" altLang="zh-CN" sz="1400" dirty="0">
                <a:solidFill>
                  <a:srgbClr val="00B0F0"/>
                </a:solidFill>
                <a:latin typeface="微软雅黑" pitchFamily="34" charset="-122"/>
                <a:ea typeface="微软雅黑" pitchFamily="34" charset="-122"/>
              </a:rPr>
              <a:t>   Mathematics: Theoretical Computer  Science</a:t>
            </a:r>
          </a:p>
          <a:p>
            <a:pPr marL="285750" indent="-285750">
              <a:lnSpc>
                <a:spcPct val="130000"/>
              </a:lnSpc>
              <a:buFont typeface="Wingdings" panose="05000000000000000000" pitchFamily="2" charset="2"/>
              <a:buChar char="Ø"/>
            </a:pPr>
            <a:r>
              <a:rPr lang="en-US" altLang="zh-CN" sz="1400" dirty="0">
                <a:solidFill>
                  <a:srgbClr val="00B0F0"/>
                </a:solidFill>
                <a:latin typeface="微软雅黑" pitchFamily="34" charset="-122"/>
                <a:ea typeface="微软雅黑" pitchFamily="34" charset="-122"/>
              </a:rPr>
              <a:t>Source type: Journal</a:t>
            </a:r>
            <a:endParaRPr lang="zh-CN" altLang="en-US" sz="1400" dirty="0">
              <a:solidFill>
                <a:srgbClr val="00B0F0"/>
              </a:solidFill>
              <a:latin typeface="微软雅黑" pitchFamily="34" charset="-122"/>
              <a:ea typeface="微软雅黑" pitchFamily="34" charset="-122"/>
            </a:endParaRPr>
          </a:p>
        </p:txBody>
      </p:sp>
    </p:spTree>
    <p:extLst>
      <p:ext uri="{BB962C8B-B14F-4D97-AF65-F5344CB8AC3E}">
        <p14:creationId xmlns:p14="http://schemas.microsoft.com/office/powerpoint/2010/main" val="4271497887"/>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decel="100000" fill="hold" nodeType="afterEffect">
                                  <p:stCondLst>
                                    <p:cond delay="0"/>
                                  </p:stCondLst>
                                  <p:childTnLst>
                                    <p:animMotion origin="layout" path="M 3.125E-6 5.78035E-7 L -0.39076 5.78035E-7 " pathEditMode="relative" rAng="0" ptsTypes="AA">
                                      <p:cBhvr>
                                        <p:cTn id="6" dur="500" fill="hold"/>
                                        <p:tgtEl>
                                          <p:spTgt spid="153"/>
                                        </p:tgtEl>
                                        <p:attrNameLst>
                                          <p:attrName>ppt_x</p:attrName>
                                          <p:attrName>ppt_y</p:attrName>
                                        </p:attrNameLst>
                                      </p:cBhvr>
                                      <p:rCtr x="-19544" y="0"/>
                                    </p:animMotion>
                                  </p:childTnLst>
                                </p:cTn>
                              </p:par>
                              <p:par>
                                <p:cTn id="7" presetID="2" presetClass="entr" presetSubtype="2" decel="100000" fill="hold" grpId="0" nodeType="withEffect">
                                  <p:stCondLst>
                                    <p:cond delay="0"/>
                                  </p:stCondLst>
                                  <p:childTnLst>
                                    <p:set>
                                      <p:cBhvr>
                                        <p:cTn id="8" dur="1" fill="hold">
                                          <p:stCondLst>
                                            <p:cond delay="0"/>
                                          </p:stCondLst>
                                        </p:cTn>
                                        <p:tgtEl>
                                          <p:spTgt spid="108"/>
                                        </p:tgtEl>
                                        <p:attrNameLst>
                                          <p:attrName>style.visibility</p:attrName>
                                        </p:attrNameLst>
                                      </p:cBhvr>
                                      <p:to>
                                        <p:strVal val="visible"/>
                                      </p:to>
                                    </p:set>
                                    <p:anim calcmode="lin" valueType="num">
                                      <p:cBhvr additive="base">
                                        <p:cTn id="9" dur="500" fill="hold"/>
                                        <p:tgtEl>
                                          <p:spTgt spid="108"/>
                                        </p:tgtEl>
                                        <p:attrNameLst>
                                          <p:attrName>ppt_x</p:attrName>
                                        </p:attrNameLst>
                                      </p:cBhvr>
                                      <p:tavLst>
                                        <p:tav tm="0">
                                          <p:val>
                                            <p:strVal val="1+#ppt_w/2"/>
                                          </p:val>
                                        </p:tav>
                                        <p:tav tm="100000">
                                          <p:val>
                                            <p:strVal val="#ppt_x"/>
                                          </p:val>
                                        </p:tav>
                                      </p:tavLst>
                                    </p:anim>
                                    <p:anim calcmode="lin" valueType="num">
                                      <p:cBhvr additive="base">
                                        <p:cTn id="10" dur="500" fill="hold"/>
                                        <p:tgtEl>
                                          <p:spTgt spid="108"/>
                                        </p:tgtEl>
                                        <p:attrNameLst>
                                          <p:attrName>ppt_y</p:attrName>
                                        </p:attrNameLst>
                                      </p:cBhvr>
                                      <p:tavLst>
                                        <p:tav tm="0">
                                          <p:val>
                                            <p:strVal val="#ppt_y"/>
                                          </p:val>
                                        </p:tav>
                                        <p:tav tm="100000">
                                          <p:val>
                                            <p:strVal val="#ppt_y"/>
                                          </p:val>
                                        </p:tav>
                                      </p:tavLst>
                                    </p:anim>
                                  </p:childTnLst>
                                </p:cTn>
                              </p:par>
                              <p:par>
                                <p:cTn id="11" presetID="10" presetClass="exit" presetSubtype="0" fill="hold" nodeType="withEffect">
                                  <p:stCondLst>
                                    <p:cond delay="600"/>
                                  </p:stCondLst>
                                  <p:childTnLst>
                                    <p:animEffect transition="out" filter="fade">
                                      <p:cBhvr>
                                        <p:cTn id="12" dur="500"/>
                                        <p:tgtEl>
                                          <p:spTgt spid="153"/>
                                        </p:tgtEl>
                                      </p:cBhvr>
                                    </p:animEffect>
                                    <p:set>
                                      <p:cBhvr>
                                        <p:cTn id="13" dur="1" fill="hold">
                                          <p:stCondLst>
                                            <p:cond delay="499"/>
                                          </p:stCondLst>
                                        </p:cTn>
                                        <p:tgtEl>
                                          <p:spTgt spid="153"/>
                                        </p:tgtEl>
                                        <p:attrNameLst>
                                          <p:attrName>style.visibility</p:attrName>
                                        </p:attrNameLst>
                                      </p:cBhvr>
                                      <p:to>
                                        <p:strVal val="hidden"/>
                                      </p:to>
                                    </p:set>
                                  </p:childTnLst>
                                </p:cTn>
                              </p:par>
                              <p:par>
                                <p:cTn id="14" presetID="50" presetClass="path" presetSubtype="0" fill="hold" nodeType="withEffect">
                                  <p:stCondLst>
                                    <p:cond delay="200"/>
                                  </p:stCondLst>
                                  <p:childTnLst>
                                    <p:animMotion origin="layout" path="M -0.003 0.05903 L 0.26888 -0.86759 C 0.26797 -0.6287 0.26732 0.31667 0.26732 0.59745 " pathEditMode="relative" rAng="0" ptsTypes="FfF">
                                      <p:cBhvr>
                                        <p:cTn id="15" dur="1100" fill="hold"/>
                                        <p:tgtEl>
                                          <p:spTgt spid="154"/>
                                        </p:tgtEl>
                                        <p:attrNameLst>
                                          <p:attrName>ppt_x</p:attrName>
                                          <p:attrName>ppt_y</p:attrName>
                                        </p:attrNameLst>
                                      </p:cBhvr>
                                      <p:rCtr x="13594" y="-19398"/>
                                    </p:animMotion>
                                  </p:childTnLst>
                                </p:cTn>
                              </p:par>
                            </p:childTnLst>
                          </p:cTn>
                        </p:par>
                        <p:par>
                          <p:cTn id="16" fill="hold">
                            <p:stCondLst>
                              <p:cond delay="1300"/>
                            </p:stCondLst>
                            <p:childTnLst>
                              <p:par>
                                <p:cTn id="17" presetID="10" presetClass="entr" presetSubtype="0" fill="hold" nodeType="afterEffect">
                                  <p:stCondLst>
                                    <p:cond delay="0"/>
                                  </p:stCondLst>
                                  <p:childTnLst>
                                    <p:set>
                                      <p:cBhvr>
                                        <p:cTn id="18" dur="1" fill="hold">
                                          <p:stCondLst>
                                            <p:cond delay="0"/>
                                          </p:stCondLst>
                                        </p:cTn>
                                        <p:tgtEl>
                                          <p:spTgt spid="109"/>
                                        </p:tgtEl>
                                        <p:attrNameLst>
                                          <p:attrName>style.visibility</p:attrName>
                                        </p:attrNameLst>
                                      </p:cBhvr>
                                      <p:to>
                                        <p:strVal val="visible"/>
                                      </p:to>
                                    </p:set>
                                    <p:animEffect transition="in" filter="fade">
                                      <p:cBhvr>
                                        <p:cTn id="19" dur="500"/>
                                        <p:tgtEl>
                                          <p:spTgt spid="109"/>
                                        </p:tgtEl>
                                      </p:cBhvr>
                                    </p:animEffect>
                                  </p:childTnLst>
                                </p:cTn>
                              </p:par>
                              <p:par>
                                <p:cTn id="20" presetID="10" presetClass="entr" presetSubtype="0" fill="hold" nodeType="withEffect">
                                  <p:stCondLst>
                                    <p:cond delay="0"/>
                                  </p:stCondLst>
                                  <p:childTnLst>
                                    <p:set>
                                      <p:cBhvr>
                                        <p:cTn id="21" dur="1" fill="hold">
                                          <p:stCondLst>
                                            <p:cond delay="0"/>
                                          </p:stCondLst>
                                        </p:cTn>
                                        <p:tgtEl>
                                          <p:spTgt spid="114"/>
                                        </p:tgtEl>
                                        <p:attrNameLst>
                                          <p:attrName>style.visibility</p:attrName>
                                        </p:attrNameLst>
                                      </p:cBhvr>
                                      <p:to>
                                        <p:strVal val="visible"/>
                                      </p:to>
                                    </p:set>
                                    <p:animEffect transition="in" filter="fade">
                                      <p:cBhvr>
                                        <p:cTn id="22" dur="500"/>
                                        <p:tgtEl>
                                          <p:spTgt spid="114"/>
                                        </p:tgtEl>
                                      </p:cBhvr>
                                    </p:animEffect>
                                  </p:childTnLst>
                                </p:cTn>
                              </p:par>
                              <p:par>
                                <p:cTn id="23" presetID="10" presetClass="entr" presetSubtype="0" fill="hold" nodeType="withEffect">
                                  <p:stCondLst>
                                    <p:cond delay="0"/>
                                  </p:stCondLst>
                                  <p:childTnLst>
                                    <p:set>
                                      <p:cBhvr>
                                        <p:cTn id="24" dur="1" fill="hold">
                                          <p:stCondLst>
                                            <p:cond delay="0"/>
                                          </p:stCondLst>
                                        </p:cTn>
                                        <p:tgtEl>
                                          <p:spTgt spid="119"/>
                                        </p:tgtEl>
                                        <p:attrNameLst>
                                          <p:attrName>style.visibility</p:attrName>
                                        </p:attrNameLst>
                                      </p:cBhvr>
                                      <p:to>
                                        <p:strVal val="visible"/>
                                      </p:to>
                                    </p:set>
                                    <p:animEffect transition="in" filter="fade">
                                      <p:cBhvr>
                                        <p:cTn id="25" dur="500"/>
                                        <p:tgtEl>
                                          <p:spTgt spid="119"/>
                                        </p:tgtEl>
                                      </p:cBhvr>
                                    </p:animEffect>
                                  </p:childTnLst>
                                </p:cTn>
                              </p:par>
                            </p:childTnLst>
                          </p:cTn>
                        </p:par>
                        <p:par>
                          <p:cTn id="26" fill="hold">
                            <p:stCondLst>
                              <p:cond delay="1800"/>
                            </p:stCondLst>
                            <p:childTnLst>
                              <p:par>
                                <p:cTn id="27" presetID="10" presetClass="entr" presetSubtype="0" fill="hold" grpId="2" nodeType="afterEffect">
                                  <p:stCondLst>
                                    <p:cond delay="0"/>
                                  </p:stCondLst>
                                  <p:childTnLst>
                                    <p:set>
                                      <p:cBhvr>
                                        <p:cTn id="28" dur="1" fill="hold">
                                          <p:stCondLst>
                                            <p:cond delay="0"/>
                                          </p:stCondLst>
                                        </p:cTn>
                                        <p:tgtEl>
                                          <p:spTgt spid="150"/>
                                        </p:tgtEl>
                                        <p:attrNameLst>
                                          <p:attrName>style.visibility</p:attrName>
                                        </p:attrNameLst>
                                      </p:cBhvr>
                                      <p:to>
                                        <p:strVal val="visible"/>
                                      </p:to>
                                    </p:set>
                                    <p:animEffect transition="in" filter="fade">
                                      <p:cBhvr>
                                        <p:cTn id="29" dur="250"/>
                                        <p:tgtEl>
                                          <p:spTgt spid="150"/>
                                        </p:tgtEl>
                                      </p:cBhvr>
                                    </p:animEffect>
                                  </p:childTnLst>
                                </p:cTn>
                              </p:par>
                              <p:par>
                                <p:cTn id="30" presetID="6" presetClass="emph" presetSubtype="0" fill="hold" grpId="0" nodeType="withEffect">
                                  <p:stCondLst>
                                    <p:cond delay="500"/>
                                  </p:stCondLst>
                                  <p:childTnLst>
                                    <p:animScale>
                                      <p:cBhvr>
                                        <p:cTn id="31" dur="250" fill="hold"/>
                                        <p:tgtEl>
                                          <p:spTgt spid="150"/>
                                        </p:tgtEl>
                                      </p:cBhvr>
                                      <p:by x="0" y="0"/>
                                    </p:animScale>
                                  </p:childTnLst>
                                </p:cTn>
                              </p:par>
                              <p:par>
                                <p:cTn id="32" presetID="63" presetClass="path" presetSubtype="0" accel="50000" decel="50000" fill="hold" grpId="1" nodeType="withEffect">
                                  <p:stCondLst>
                                    <p:cond delay="0"/>
                                  </p:stCondLst>
                                  <p:childTnLst>
                                    <p:animMotion origin="layout" path="M 1.66667E-6 1.32948E-6 L 0.25547 -0.36694 " pathEditMode="relative" rAng="0" ptsTypes="AA">
                                      <p:cBhvr>
                                        <p:cTn id="33" dur="750" fill="hold"/>
                                        <p:tgtEl>
                                          <p:spTgt spid="150"/>
                                        </p:tgtEl>
                                        <p:attrNameLst>
                                          <p:attrName>ppt_x</p:attrName>
                                          <p:attrName>ppt_y</p:attrName>
                                        </p:attrNameLst>
                                      </p:cBhvr>
                                      <p:rCtr x="12773" y="-18358"/>
                                    </p:animMotion>
                                  </p:childTnLst>
                                </p:cTn>
                              </p:par>
                            </p:childTnLst>
                          </p:cTn>
                        </p:par>
                        <p:par>
                          <p:cTn id="34" fill="hold">
                            <p:stCondLst>
                              <p:cond delay="2550"/>
                            </p:stCondLst>
                            <p:childTnLst>
                              <p:par>
                                <p:cTn id="35" presetID="10" presetClass="entr" presetSubtype="0" fill="hold" grpId="2" nodeType="afterEffect">
                                  <p:stCondLst>
                                    <p:cond delay="0"/>
                                  </p:stCondLst>
                                  <p:childTnLst>
                                    <p:set>
                                      <p:cBhvr>
                                        <p:cTn id="36" dur="1" fill="hold">
                                          <p:stCondLst>
                                            <p:cond delay="0"/>
                                          </p:stCondLst>
                                        </p:cTn>
                                        <p:tgtEl>
                                          <p:spTgt spid="149"/>
                                        </p:tgtEl>
                                        <p:attrNameLst>
                                          <p:attrName>style.visibility</p:attrName>
                                        </p:attrNameLst>
                                      </p:cBhvr>
                                      <p:to>
                                        <p:strVal val="visible"/>
                                      </p:to>
                                    </p:set>
                                    <p:animEffect transition="in" filter="fade">
                                      <p:cBhvr>
                                        <p:cTn id="37" dur="250"/>
                                        <p:tgtEl>
                                          <p:spTgt spid="149"/>
                                        </p:tgtEl>
                                      </p:cBhvr>
                                    </p:animEffect>
                                  </p:childTnLst>
                                </p:cTn>
                              </p:par>
                              <p:par>
                                <p:cTn id="38" presetID="6" presetClass="emph" presetSubtype="0" fill="hold" grpId="0" nodeType="withEffect">
                                  <p:stCondLst>
                                    <p:cond delay="500"/>
                                  </p:stCondLst>
                                  <p:childTnLst>
                                    <p:animScale>
                                      <p:cBhvr>
                                        <p:cTn id="39" dur="250" fill="hold"/>
                                        <p:tgtEl>
                                          <p:spTgt spid="149"/>
                                        </p:tgtEl>
                                      </p:cBhvr>
                                      <p:by x="0" y="0"/>
                                    </p:animScale>
                                  </p:childTnLst>
                                </p:cTn>
                              </p:par>
                              <p:par>
                                <p:cTn id="40" presetID="63" presetClass="path" presetSubtype="0" accel="50000" decel="50000" fill="hold" grpId="1" nodeType="withEffect">
                                  <p:stCondLst>
                                    <p:cond delay="0"/>
                                  </p:stCondLst>
                                  <p:childTnLst>
                                    <p:animMotion origin="layout" path="M -3.75E-6 4.07407E-6 L 0.4823 -0.30996 " pathEditMode="relative" rAng="0" ptsTypes="AA">
                                      <p:cBhvr>
                                        <p:cTn id="41" dur="750" fill="hold"/>
                                        <p:tgtEl>
                                          <p:spTgt spid="149"/>
                                        </p:tgtEl>
                                        <p:attrNameLst>
                                          <p:attrName>ppt_x</p:attrName>
                                          <p:attrName>ppt_y</p:attrName>
                                        </p:attrNameLst>
                                      </p:cBhvr>
                                      <p:rCtr x="24115" y="-15509"/>
                                    </p:animMotion>
                                  </p:childTnLst>
                                </p:cTn>
                              </p:par>
                            </p:childTnLst>
                          </p:cTn>
                        </p:par>
                        <p:par>
                          <p:cTn id="42" fill="hold">
                            <p:stCondLst>
                              <p:cond delay="3300"/>
                            </p:stCondLst>
                            <p:childTnLst>
                              <p:par>
                                <p:cTn id="43" presetID="10" presetClass="entr" presetSubtype="0" fill="hold" grpId="2" nodeType="afterEffect">
                                  <p:stCondLst>
                                    <p:cond delay="0"/>
                                  </p:stCondLst>
                                  <p:childTnLst>
                                    <p:set>
                                      <p:cBhvr>
                                        <p:cTn id="44" dur="1" fill="hold">
                                          <p:stCondLst>
                                            <p:cond delay="0"/>
                                          </p:stCondLst>
                                        </p:cTn>
                                        <p:tgtEl>
                                          <p:spTgt spid="148"/>
                                        </p:tgtEl>
                                        <p:attrNameLst>
                                          <p:attrName>style.visibility</p:attrName>
                                        </p:attrNameLst>
                                      </p:cBhvr>
                                      <p:to>
                                        <p:strVal val="visible"/>
                                      </p:to>
                                    </p:set>
                                    <p:animEffect transition="in" filter="fade">
                                      <p:cBhvr>
                                        <p:cTn id="45" dur="250"/>
                                        <p:tgtEl>
                                          <p:spTgt spid="148"/>
                                        </p:tgtEl>
                                      </p:cBhvr>
                                    </p:animEffect>
                                  </p:childTnLst>
                                </p:cTn>
                              </p:par>
                              <p:par>
                                <p:cTn id="46" presetID="6" presetClass="emph" presetSubtype="0" fill="hold" grpId="0" nodeType="withEffect">
                                  <p:stCondLst>
                                    <p:cond delay="500"/>
                                  </p:stCondLst>
                                  <p:childTnLst>
                                    <p:animScale>
                                      <p:cBhvr>
                                        <p:cTn id="47" dur="250" fill="hold"/>
                                        <p:tgtEl>
                                          <p:spTgt spid="148"/>
                                        </p:tgtEl>
                                      </p:cBhvr>
                                      <p:by x="0" y="0"/>
                                    </p:animScale>
                                  </p:childTnLst>
                                </p:cTn>
                              </p:par>
                              <p:par>
                                <p:cTn id="48" presetID="63" presetClass="path" presetSubtype="0" accel="50000" decel="50000" fill="hold" grpId="1" nodeType="withEffect">
                                  <p:stCondLst>
                                    <p:cond delay="0"/>
                                  </p:stCondLst>
                                  <p:childTnLst>
                                    <p:animMotion origin="layout" path="M 1.66667E-6 4.07407E-6 L 0.58021 -0.28889 " pathEditMode="relative" rAng="0" ptsTypes="AA">
                                      <p:cBhvr>
                                        <p:cTn id="49" dur="750" fill="hold"/>
                                        <p:tgtEl>
                                          <p:spTgt spid="148"/>
                                        </p:tgtEl>
                                        <p:attrNameLst>
                                          <p:attrName>ppt_x</p:attrName>
                                          <p:attrName>ppt_y</p:attrName>
                                        </p:attrNameLst>
                                      </p:cBhvr>
                                      <p:rCtr x="29010" y="-14444"/>
                                    </p:animMotion>
                                  </p:childTnLst>
                                </p:cTn>
                              </p:par>
                              <p:par>
                                <p:cTn id="50" presetID="53" presetClass="entr" presetSubtype="16" fill="hold" nodeType="withEffect">
                                  <p:stCondLst>
                                    <p:cond delay="1200"/>
                                  </p:stCondLst>
                                  <p:childTnLst>
                                    <p:set>
                                      <p:cBhvr>
                                        <p:cTn id="51" dur="1" fill="hold">
                                          <p:stCondLst>
                                            <p:cond delay="0"/>
                                          </p:stCondLst>
                                        </p:cTn>
                                        <p:tgtEl>
                                          <p:spTgt spid="124"/>
                                        </p:tgtEl>
                                        <p:attrNameLst>
                                          <p:attrName>style.visibility</p:attrName>
                                        </p:attrNameLst>
                                      </p:cBhvr>
                                      <p:to>
                                        <p:strVal val="visible"/>
                                      </p:to>
                                    </p:set>
                                    <p:anim calcmode="lin" valueType="num">
                                      <p:cBhvr>
                                        <p:cTn id="52" dur="250" fill="hold"/>
                                        <p:tgtEl>
                                          <p:spTgt spid="124"/>
                                        </p:tgtEl>
                                        <p:attrNameLst>
                                          <p:attrName>ppt_w</p:attrName>
                                        </p:attrNameLst>
                                      </p:cBhvr>
                                      <p:tavLst>
                                        <p:tav tm="0">
                                          <p:val>
                                            <p:fltVal val="0"/>
                                          </p:val>
                                        </p:tav>
                                        <p:tav tm="100000">
                                          <p:val>
                                            <p:strVal val="#ppt_w"/>
                                          </p:val>
                                        </p:tav>
                                      </p:tavLst>
                                    </p:anim>
                                    <p:anim calcmode="lin" valueType="num">
                                      <p:cBhvr>
                                        <p:cTn id="53" dur="250" fill="hold"/>
                                        <p:tgtEl>
                                          <p:spTgt spid="124"/>
                                        </p:tgtEl>
                                        <p:attrNameLst>
                                          <p:attrName>ppt_h</p:attrName>
                                        </p:attrNameLst>
                                      </p:cBhvr>
                                      <p:tavLst>
                                        <p:tav tm="0">
                                          <p:val>
                                            <p:fltVal val="0"/>
                                          </p:val>
                                        </p:tav>
                                        <p:tav tm="100000">
                                          <p:val>
                                            <p:strVal val="#ppt_h"/>
                                          </p:val>
                                        </p:tav>
                                      </p:tavLst>
                                    </p:anim>
                                    <p:animEffect transition="in" filter="fade">
                                      <p:cBhvr>
                                        <p:cTn id="54" dur="250"/>
                                        <p:tgtEl>
                                          <p:spTgt spid="124"/>
                                        </p:tgtEl>
                                      </p:cBhvr>
                                    </p:animEffect>
                                  </p:childTnLst>
                                </p:cTn>
                              </p:par>
                              <p:par>
                                <p:cTn id="55" presetID="53" presetClass="entr" presetSubtype="16" fill="hold" nodeType="withEffect">
                                  <p:stCondLst>
                                    <p:cond delay="1200"/>
                                  </p:stCondLst>
                                  <p:childTnLst>
                                    <p:set>
                                      <p:cBhvr>
                                        <p:cTn id="56" dur="1" fill="hold">
                                          <p:stCondLst>
                                            <p:cond delay="0"/>
                                          </p:stCondLst>
                                        </p:cTn>
                                        <p:tgtEl>
                                          <p:spTgt spid="136"/>
                                        </p:tgtEl>
                                        <p:attrNameLst>
                                          <p:attrName>style.visibility</p:attrName>
                                        </p:attrNameLst>
                                      </p:cBhvr>
                                      <p:to>
                                        <p:strVal val="visible"/>
                                      </p:to>
                                    </p:set>
                                    <p:anim calcmode="lin" valueType="num">
                                      <p:cBhvr>
                                        <p:cTn id="57" dur="250" fill="hold"/>
                                        <p:tgtEl>
                                          <p:spTgt spid="136"/>
                                        </p:tgtEl>
                                        <p:attrNameLst>
                                          <p:attrName>ppt_w</p:attrName>
                                        </p:attrNameLst>
                                      </p:cBhvr>
                                      <p:tavLst>
                                        <p:tav tm="0">
                                          <p:val>
                                            <p:fltVal val="0"/>
                                          </p:val>
                                        </p:tav>
                                        <p:tav tm="100000">
                                          <p:val>
                                            <p:strVal val="#ppt_w"/>
                                          </p:val>
                                        </p:tav>
                                      </p:tavLst>
                                    </p:anim>
                                    <p:anim calcmode="lin" valueType="num">
                                      <p:cBhvr>
                                        <p:cTn id="58" dur="250" fill="hold"/>
                                        <p:tgtEl>
                                          <p:spTgt spid="136"/>
                                        </p:tgtEl>
                                        <p:attrNameLst>
                                          <p:attrName>ppt_h</p:attrName>
                                        </p:attrNameLst>
                                      </p:cBhvr>
                                      <p:tavLst>
                                        <p:tav tm="0">
                                          <p:val>
                                            <p:fltVal val="0"/>
                                          </p:val>
                                        </p:tav>
                                        <p:tav tm="100000">
                                          <p:val>
                                            <p:strVal val="#ppt_h"/>
                                          </p:val>
                                        </p:tav>
                                      </p:tavLst>
                                    </p:anim>
                                    <p:animEffect transition="in" filter="fade">
                                      <p:cBhvr>
                                        <p:cTn id="59" dur="250"/>
                                        <p:tgtEl>
                                          <p:spTgt spid="136"/>
                                        </p:tgtEl>
                                      </p:cBhvr>
                                    </p:animEffect>
                                  </p:childTnLst>
                                </p:cTn>
                              </p:par>
                              <p:par>
                                <p:cTn id="60" presetID="53" presetClass="entr" presetSubtype="16" fill="hold" nodeType="withEffect">
                                  <p:stCondLst>
                                    <p:cond delay="1200"/>
                                  </p:stCondLst>
                                  <p:childTnLst>
                                    <p:set>
                                      <p:cBhvr>
                                        <p:cTn id="61" dur="1" fill="hold">
                                          <p:stCondLst>
                                            <p:cond delay="0"/>
                                          </p:stCondLst>
                                        </p:cTn>
                                        <p:tgtEl>
                                          <p:spTgt spid="130"/>
                                        </p:tgtEl>
                                        <p:attrNameLst>
                                          <p:attrName>style.visibility</p:attrName>
                                        </p:attrNameLst>
                                      </p:cBhvr>
                                      <p:to>
                                        <p:strVal val="visible"/>
                                      </p:to>
                                    </p:set>
                                    <p:anim calcmode="lin" valueType="num">
                                      <p:cBhvr>
                                        <p:cTn id="62" dur="250" fill="hold"/>
                                        <p:tgtEl>
                                          <p:spTgt spid="130"/>
                                        </p:tgtEl>
                                        <p:attrNameLst>
                                          <p:attrName>ppt_w</p:attrName>
                                        </p:attrNameLst>
                                      </p:cBhvr>
                                      <p:tavLst>
                                        <p:tav tm="0">
                                          <p:val>
                                            <p:fltVal val="0"/>
                                          </p:val>
                                        </p:tav>
                                        <p:tav tm="100000">
                                          <p:val>
                                            <p:strVal val="#ppt_w"/>
                                          </p:val>
                                        </p:tav>
                                      </p:tavLst>
                                    </p:anim>
                                    <p:anim calcmode="lin" valueType="num">
                                      <p:cBhvr>
                                        <p:cTn id="63" dur="250" fill="hold"/>
                                        <p:tgtEl>
                                          <p:spTgt spid="130"/>
                                        </p:tgtEl>
                                        <p:attrNameLst>
                                          <p:attrName>ppt_h</p:attrName>
                                        </p:attrNameLst>
                                      </p:cBhvr>
                                      <p:tavLst>
                                        <p:tav tm="0">
                                          <p:val>
                                            <p:fltVal val="0"/>
                                          </p:val>
                                        </p:tav>
                                        <p:tav tm="100000">
                                          <p:val>
                                            <p:strVal val="#ppt_h"/>
                                          </p:val>
                                        </p:tav>
                                      </p:tavLst>
                                    </p:anim>
                                    <p:animEffect transition="in" filter="fade">
                                      <p:cBhvr>
                                        <p:cTn id="64" dur="250"/>
                                        <p:tgtEl>
                                          <p:spTgt spid="130"/>
                                        </p:tgtEl>
                                      </p:cBhvr>
                                    </p:animEffect>
                                  </p:childTnLst>
                                </p:cTn>
                              </p:par>
                              <p:par>
                                <p:cTn id="65" presetID="22" presetClass="entr" presetSubtype="4" fill="hold" nodeType="withEffect">
                                  <p:stCondLst>
                                    <p:cond delay="800"/>
                                  </p:stCondLst>
                                  <p:childTnLst>
                                    <p:set>
                                      <p:cBhvr>
                                        <p:cTn id="66" dur="1" fill="hold">
                                          <p:stCondLst>
                                            <p:cond delay="0"/>
                                          </p:stCondLst>
                                        </p:cTn>
                                        <p:tgtEl>
                                          <p:spTgt spid="147"/>
                                        </p:tgtEl>
                                        <p:attrNameLst>
                                          <p:attrName>style.visibility</p:attrName>
                                        </p:attrNameLst>
                                      </p:cBhvr>
                                      <p:to>
                                        <p:strVal val="visible"/>
                                      </p:to>
                                    </p:set>
                                    <p:animEffect transition="in" filter="wipe(down)">
                                      <p:cBhvr>
                                        <p:cTn id="67" dur="250"/>
                                        <p:tgtEl>
                                          <p:spTgt spid="147"/>
                                        </p:tgtEl>
                                      </p:cBhvr>
                                    </p:animEffect>
                                  </p:childTnLst>
                                </p:cTn>
                              </p:par>
                              <p:par>
                                <p:cTn id="68" presetID="22" presetClass="entr" presetSubtype="1" fill="hold" nodeType="withEffect">
                                  <p:stCondLst>
                                    <p:cond delay="800"/>
                                  </p:stCondLst>
                                  <p:childTnLst>
                                    <p:set>
                                      <p:cBhvr>
                                        <p:cTn id="69" dur="1" fill="hold">
                                          <p:stCondLst>
                                            <p:cond delay="0"/>
                                          </p:stCondLst>
                                        </p:cTn>
                                        <p:tgtEl>
                                          <p:spTgt spid="145"/>
                                        </p:tgtEl>
                                        <p:attrNameLst>
                                          <p:attrName>style.visibility</p:attrName>
                                        </p:attrNameLst>
                                      </p:cBhvr>
                                      <p:to>
                                        <p:strVal val="visible"/>
                                      </p:to>
                                    </p:set>
                                    <p:animEffect transition="in" filter="wipe(up)">
                                      <p:cBhvr>
                                        <p:cTn id="70" dur="250"/>
                                        <p:tgtEl>
                                          <p:spTgt spid="145"/>
                                        </p:tgtEl>
                                      </p:cBhvr>
                                    </p:animEffect>
                                  </p:childTnLst>
                                </p:cTn>
                              </p:par>
                              <p:par>
                                <p:cTn id="71" presetID="22" presetClass="entr" presetSubtype="1" fill="hold" nodeType="withEffect">
                                  <p:stCondLst>
                                    <p:cond delay="800"/>
                                  </p:stCondLst>
                                  <p:childTnLst>
                                    <p:set>
                                      <p:cBhvr>
                                        <p:cTn id="72" dur="1" fill="hold">
                                          <p:stCondLst>
                                            <p:cond delay="0"/>
                                          </p:stCondLst>
                                        </p:cTn>
                                        <p:tgtEl>
                                          <p:spTgt spid="143"/>
                                        </p:tgtEl>
                                        <p:attrNameLst>
                                          <p:attrName>style.visibility</p:attrName>
                                        </p:attrNameLst>
                                      </p:cBhvr>
                                      <p:to>
                                        <p:strVal val="visible"/>
                                      </p:to>
                                    </p:set>
                                    <p:animEffect transition="in" filter="wipe(up)">
                                      <p:cBhvr>
                                        <p:cTn id="73" dur="250"/>
                                        <p:tgtEl>
                                          <p:spTgt spid="143"/>
                                        </p:tgtEl>
                                      </p:cBhvr>
                                    </p:animEffect>
                                  </p:childTnLst>
                                </p:cTn>
                              </p:par>
                              <p:par>
                                <p:cTn id="74" presetID="22" presetClass="entr" presetSubtype="8" fill="hold" nodeType="withEffect">
                                  <p:stCondLst>
                                    <p:cond delay="1000"/>
                                  </p:stCondLst>
                                  <p:childTnLst>
                                    <p:set>
                                      <p:cBhvr>
                                        <p:cTn id="75" dur="1" fill="hold">
                                          <p:stCondLst>
                                            <p:cond delay="0"/>
                                          </p:stCondLst>
                                        </p:cTn>
                                        <p:tgtEl>
                                          <p:spTgt spid="142"/>
                                        </p:tgtEl>
                                        <p:attrNameLst>
                                          <p:attrName>style.visibility</p:attrName>
                                        </p:attrNameLst>
                                      </p:cBhvr>
                                      <p:to>
                                        <p:strVal val="visible"/>
                                      </p:to>
                                    </p:set>
                                    <p:animEffect transition="in" filter="wipe(left)">
                                      <p:cBhvr>
                                        <p:cTn id="76" dur="250"/>
                                        <p:tgtEl>
                                          <p:spTgt spid="142"/>
                                        </p:tgtEl>
                                      </p:cBhvr>
                                    </p:animEffect>
                                  </p:childTnLst>
                                </p:cTn>
                              </p:par>
                              <p:par>
                                <p:cTn id="77" presetID="22" presetClass="entr" presetSubtype="8" fill="hold" nodeType="withEffect">
                                  <p:stCondLst>
                                    <p:cond delay="1000"/>
                                  </p:stCondLst>
                                  <p:childTnLst>
                                    <p:set>
                                      <p:cBhvr>
                                        <p:cTn id="78" dur="1" fill="hold">
                                          <p:stCondLst>
                                            <p:cond delay="0"/>
                                          </p:stCondLst>
                                        </p:cTn>
                                        <p:tgtEl>
                                          <p:spTgt spid="144"/>
                                        </p:tgtEl>
                                        <p:attrNameLst>
                                          <p:attrName>style.visibility</p:attrName>
                                        </p:attrNameLst>
                                      </p:cBhvr>
                                      <p:to>
                                        <p:strVal val="visible"/>
                                      </p:to>
                                    </p:set>
                                    <p:animEffect transition="in" filter="wipe(left)">
                                      <p:cBhvr>
                                        <p:cTn id="79" dur="250"/>
                                        <p:tgtEl>
                                          <p:spTgt spid="144"/>
                                        </p:tgtEl>
                                      </p:cBhvr>
                                    </p:animEffect>
                                  </p:childTnLst>
                                </p:cTn>
                              </p:par>
                              <p:par>
                                <p:cTn id="80" presetID="22" presetClass="entr" presetSubtype="2" fill="hold" nodeType="withEffect">
                                  <p:stCondLst>
                                    <p:cond delay="1000"/>
                                  </p:stCondLst>
                                  <p:childTnLst>
                                    <p:set>
                                      <p:cBhvr>
                                        <p:cTn id="81" dur="1" fill="hold">
                                          <p:stCondLst>
                                            <p:cond delay="0"/>
                                          </p:stCondLst>
                                        </p:cTn>
                                        <p:tgtEl>
                                          <p:spTgt spid="146"/>
                                        </p:tgtEl>
                                        <p:attrNameLst>
                                          <p:attrName>style.visibility</p:attrName>
                                        </p:attrNameLst>
                                      </p:cBhvr>
                                      <p:to>
                                        <p:strVal val="visible"/>
                                      </p:to>
                                    </p:set>
                                    <p:animEffect transition="in" filter="wipe(right)">
                                      <p:cBhvr>
                                        <p:cTn id="82" dur="250"/>
                                        <p:tgtEl>
                                          <p:spTgt spid="146"/>
                                        </p:tgtEl>
                                      </p:cBhvr>
                                    </p:animEffect>
                                  </p:childTnLst>
                                </p:cTn>
                              </p:par>
                              <p:par>
                                <p:cTn id="83" presetID="10" presetClass="entr" presetSubtype="0" fill="hold" grpId="0" nodeType="withEffect">
                                  <p:stCondLst>
                                    <p:cond delay="1000"/>
                                  </p:stCondLst>
                                  <p:iterate type="lt">
                                    <p:tmPct val="10000"/>
                                  </p:iterate>
                                  <p:childTnLst>
                                    <p:set>
                                      <p:cBhvr>
                                        <p:cTn id="84" dur="1" fill="hold">
                                          <p:stCondLst>
                                            <p:cond delay="0"/>
                                          </p:stCondLst>
                                        </p:cTn>
                                        <p:tgtEl>
                                          <p:spTgt spid="155"/>
                                        </p:tgtEl>
                                        <p:attrNameLst>
                                          <p:attrName>style.visibility</p:attrName>
                                        </p:attrNameLst>
                                      </p:cBhvr>
                                      <p:to>
                                        <p:strVal val="visible"/>
                                      </p:to>
                                    </p:set>
                                    <p:animEffect transition="in" filter="fade">
                                      <p:cBhvr>
                                        <p:cTn id="85" dur="100"/>
                                        <p:tgtEl>
                                          <p:spTgt spid="155"/>
                                        </p:tgtEl>
                                      </p:cBhvr>
                                    </p:animEffect>
                                  </p:childTnLst>
                                </p:cTn>
                              </p:par>
                              <p:par>
                                <p:cTn id="86" presetID="10" presetClass="entr" presetSubtype="0" fill="hold" grpId="0" nodeType="withEffect">
                                  <p:stCondLst>
                                    <p:cond delay="1000"/>
                                  </p:stCondLst>
                                  <p:iterate type="lt">
                                    <p:tmPct val="10000"/>
                                  </p:iterate>
                                  <p:childTnLst>
                                    <p:set>
                                      <p:cBhvr>
                                        <p:cTn id="87" dur="1" fill="hold">
                                          <p:stCondLst>
                                            <p:cond delay="0"/>
                                          </p:stCondLst>
                                        </p:cTn>
                                        <p:tgtEl>
                                          <p:spTgt spid="156"/>
                                        </p:tgtEl>
                                        <p:attrNameLst>
                                          <p:attrName>style.visibility</p:attrName>
                                        </p:attrNameLst>
                                      </p:cBhvr>
                                      <p:to>
                                        <p:strVal val="visible"/>
                                      </p:to>
                                    </p:set>
                                    <p:animEffect transition="in" filter="fade">
                                      <p:cBhvr>
                                        <p:cTn id="88" dur="1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148" grpId="0" animBg="1"/>
      <p:bldP spid="148" grpId="1" animBg="1"/>
      <p:bldP spid="148" grpId="2" animBg="1"/>
      <p:bldP spid="149" grpId="0" animBg="1"/>
      <p:bldP spid="149" grpId="1" animBg="1"/>
      <p:bldP spid="149" grpId="2" animBg="1"/>
      <p:bldP spid="150" grpId="0" animBg="1"/>
      <p:bldP spid="150" grpId="1" animBg="1"/>
      <p:bldP spid="150" grpId="2" animBg="1"/>
      <p:bldP spid="155" grpId="0"/>
      <p:bldP spid="15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799062" y="813779"/>
            <a:ext cx="3410898" cy="113513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References</a:t>
            </a:r>
            <a:endParaRPr lang="zh-CN" altLang="en-US" dirty="0">
              <a:solidFill>
                <a:schemeClr val="bg1"/>
              </a:solidFill>
              <a:latin typeface="微软雅黑" pitchFamily="34" charset="-122"/>
              <a:ea typeface="微软雅黑" pitchFamily="34" charset="-122"/>
            </a:endParaRPr>
          </a:p>
        </p:txBody>
      </p:sp>
      <p:sp>
        <p:nvSpPr>
          <p:cNvPr id="33" name="TextBox 32"/>
          <p:cNvSpPr txBox="1"/>
          <p:nvPr/>
        </p:nvSpPr>
        <p:spPr>
          <a:xfrm>
            <a:off x="622598" y="2186236"/>
            <a:ext cx="11377264" cy="5386475"/>
          </a:xfrm>
          <a:prstGeom prst="rect">
            <a:avLst/>
          </a:prstGeom>
          <a:noFill/>
        </p:spPr>
        <p:txBody>
          <a:bodyPr wrap="square" rtlCol="0">
            <a:spAutoFit/>
          </a:bodyPr>
          <a:lstStyle/>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V. </a:t>
            </a:r>
            <a:r>
              <a:rPr lang="en-US" altLang="zh-CN" sz="1400" dirty="0" err="1">
                <a:solidFill>
                  <a:srgbClr val="00B0F0"/>
                </a:solidFill>
                <a:latin typeface="微软雅黑" pitchFamily="34" charset="-122"/>
                <a:ea typeface="微软雅黑" pitchFamily="34" charset="-122"/>
              </a:rPr>
              <a:t>Appalaraju</a:t>
            </a:r>
            <a:r>
              <a:rPr lang="en-US" altLang="zh-CN" sz="1400" dirty="0">
                <a:solidFill>
                  <a:srgbClr val="00B0F0"/>
                </a:solidFill>
                <a:latin typeface="微软雅黑" pitchFamily="34" charset="-122"/>
                <a:ea typeface="微软雅黑" pitchFamily="34" charset="-122"/>
              </a:rPr>
              <a:t>, V. Rajesh, K. </a:t>
            </a:r>
            <a:r>
              <a:rPr lang="en-US" altLang="zh-CN" sz="1400" dirty="0" err="1">
                <a:solidFill>
                  <a:srgbClr val="00B0F0"/>
                </a:solidFill>
                <a:latin typeface="微软雅黑" pitchFamily="34" charset="-122"/>
                <a:ea typeface="微软雅黑" pitchFamily="34" charset="-122"/>
              </a:rPr>
              <a:t>Saikumar</a:t>
            </a:r>
            <a:r>
              <a:rPr lang="en-US" altLang="zh-CN" sz="1400" dirty="0">
                <a:solidFill>
                  <a:srgbClr val="00B0F0"/>
                </a:solidFill>
                <a:latin typeface="微软雅黑" pitchFamily="34" charset="-122"/>
                <a:ea typeface="微软雅黑" pitchFamily="34" charset="-122"/>
              </a:rPr>
              <a:t>, P. </a:t>
            </a:r>
            <a:r>
              <a:rPr lang="en-US" altLang="zh-CN" sz="1400" dirty="0" err="1">
                <a:solidFill>
                  <a:srgbClr val="00B0F0"/>
                </a:solidFill>
                <a:latin typeface="微软雅黑" pitchFamily="34" charset="-122"/>
                <a:ea typeface="微软雅黑" pitchFamily="34" charset="-122"/>
              </a:rPr>
              <a:t>Sabitha</a:t>
            </a:r>
            <a:r>
              <a:rPr lang="en-US" altLang="zh-CN" sz="1400" dirty="0">
                <a:solidFill>
                  <a:srgbClr val="00B0F0"/>
                </a:solidFill>
                <a:latin typeface="微软雅黑" pitchFamily="34" charset="-122"/>
                <a:ea typeface="微软雅黑" pitchFamily="34" charset="-122"/>
              </a:rPr>
              <a:t> and K. R. Kiran, "Design and Development of Intelligent Voice Personal Assistant using Python," 2021 3rd International Conference on Advances in Computing, Communication Control and Networking (ICAC3N), Greater Noida, India, 2021, pp. 1650-1654,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10.1109/ICAC3N53548.2021.9725753.</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S. D. Vara Prasad, J. Kavitha, G. C. Babu, K. V. M. Mohan and P. G. Krishna, "An Advanced Computerized Artificial Intelligent System for Assisting Real Life Feature Extraction using AI-NOVA," 2023 5th International Conference on Smart Systems and Inventive Technology (ICSSIT), Tirunelveli, India, 2023, pp. 1337-1342,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10.1109/ICSSIT55814.2023.10061087.</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T. M. N. Vamsi, B. Suchitra, S. Kumar, K. V. V. Varma and K. N. S. H. Kumar, "An IoT based Smart Home with Virtual Assistant," 2021 6th International Conference for Convergence in Technology (I2CT), Maharashtra, India, 2021, pp. 1-4,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10.1109/I2CT51068.2021.9417883.</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M. S. Devi, N. S N, M. Nirmala, V. A and Y. G. K </a:t>
            </a:r>
            <a:r>
              <a:rPr lang="en-US" altLang="zh-CN" sz="1400" dirty="0" err="1">
                <a:solidFill>
                  <a:srgbClr val="00B0F0"/>
                </a:solidFill>
                <a:latin typeface="微软雅黑" pitchFamily="34" charset="-122"/>
                <a:ea typeface="微软雅黑" pitchFamily="34" charset="-122"/>
              </a:rPr>
              <a:t>K</a:t>
            </a:r>
            <a:r>
              <a:rPr lang="en-US" altLang="zh-CN" sz="1400" dirty="0">
                <a:solidFill>
                  <a:srgbClr val="00B0F0"/>
                </a:solidFill>
                <a:latin typeface="微软雅黑" pitchFamily="34" charset="-122"/>
                <a:ea typeface="微软雅黑" pitchFamily="34" charset="-122"/>
              </a:rPr>
              <a:t>, "LARVIS - Linux </a:t>
            </a:r>
            <a:r>
              <a:rPr lang="en-US" altLang="zh-CN" sz="1400" dirty="0" err="1">
                <a:solidFill>
                  <a:srgbClr val="00B0F0"/>
                </a:solidFill>
                <a:latin typeface="微软雅黑" pitchFamily="34" charset="-122"/>
                <a:ea typeface="微软雅黑" pitchFamily="34" charset="-122"/>
              </a:rPr>
              <a:t>AIRelied</a:t>
            </a:r>
            <a:r>
              <a:rPr lang="en-US" altLang="zh-CN" sz="1400" dirty="0">
                <a:solidFill>
                  <a:srgbClr val="00B0F0"/>
                </a:solidFill>
                <a:latin typeface="微软雅黑" pitchFamily="34" charset="-122"/>
                <a:ea typeface="微软雅黑" pitchFamily="34" charset="-122"/>
              </a:rPr>
              <a:t> Virtual Intelligent System," 2023 Eighth International Conference on Science Technology Engineering and Mathematics (ICONSTEM), Chennai, India, 2023, pp. 1-7,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10.1109/ICONSTEM56934.2023.10142584.</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A. Jagan, M. </a:t>
            </a:r>
            <a:r>
              <a:rPr lang="en-US" altLang="zh-CN" sz="1400" dirty="0" err="1">
                <a:solidFill>
                  <a:srgbClr val="00B0F0"/>
                </a:solidFill>
                <a:latin typeface="微软雅黑" pitchFamily="34" charset="-122"/>
                <a:ea typeface="微软雅黑" pitchFamily="34" charset="-122"/>
              </a:rPr>
              <a:t>Ghouse</a:t>
            </a:r>
            <a:r>
              <a:rPr lang="en-US" altLang="zh-CN" sz="1400" dirty="0">
                <a:solidFill>
                  <a:srgbClr val="00B0F0"/>
                </a:solidFill>
                <a:latin typeface="微软雅黑" pitchFamily="34" charset="-122"/>
                <a:ea typeface="微软雅黑" pitchFamily="34" charset="-122"/>
              </a:rPr>
              <a:t> Pasha, D. Nandini, H. Susanna and D. N. Parvathi, "Personal Voice Assistant Using Computer Vision," 2023 International Conference on Research Methodologies in Knowledge Management, Artificial Intelligence and Telecommunication Engineering (RMKMATE), Chennai, India, 2023, pp. 1-8,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10.1109/RMKMATE59243.2023.10369477.</a:t>
            </a: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p:txBody>
      </p:sp>
      <p:pic>
        <p:nvPicPr>
          <p:cNvPr id="192"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cxnSp>
        <p:nvCxnSpPr>
          <p:cNvPr id="6" name="直接连接符 129">
            <a:extLst>
              <a:ext uri="{FF2B5EF4-FFF2-40B4-BE49-F238E27FC236}">
                <a16:creationId xmlns:a16="http://schemas.microsoft.com/office/drawing/2014/main" id="{39212A5F-D491-093C-F21D-A61F81EAFD5E}"/>
              </a:ext>
            </a:extLst>
          </p:cNvPr>
          <p:cNvCxnSpPr>
            <a:cxnSpLocks/>
          </p:cNvCxnSpPr>
          <p:nvPr/>
        </p:nvCxnSpPr>
        <p:spPr>
          <a:xfrm>
            <a:off x="0" y="476672"/>
            <a:ext cx="1219041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8019956"/>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iterate type="lt">
                                    <p:tmPct val="10000"/>
                                  </p:iterate>
                                  <p:childTnLst>
                                    <p:set>
                                      <p:cBhvr>
                                        <p:cTn id="11" dur="1" fill="hold">
                                          <p:stCondLst>
                                            <p:cond delay="0"/>
                                          </p:stCondLst>
                                        </p:cTn>
                                        <p:tgtEl>
                                          <p:spTgt spid="33"/>
                                        </p:tgtEl>
                                        <p:attrNameLst>
                                          <p:attrName>style.visibility</p:attrName>
                                        </p:attrNameLst>
                                      </p:cBhvr>
                                      <p:to>
                                        <p:strVal val="visible"/>
                                      </p:to>
                                    </p:set>
                                    <p:animEffect transition="in" filter="fade">
                                      <p:cBhvr>
                                        <p:cTn id="12" dur="2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35" presetClass="path" presetSubtype="0" decel="32000" fill="hold" nodeType="clickEffect">
                                  <p:stCondLst>
                                    <p:cond delay="0"/>
                                  </p:stCondLst>
                                  <p:childTnLst>
                                    <p:animMotion origin="layout" path="M -1.04167E-6 -2.77457E-6 L -0.59375 -2.77457E-6 " pathEditMode="relative" rAng="0" ptsTypes="AA">
                                      <p:cBhvr>
                                        <p:cTn id="16" dur="500" fill="hold"/>
                                        <p:tgtEl>
                                          <p:spTgt spid="192"/>
                                        </p:tgtEl>
                                        <p:attrNameLst>
                                          <p:attrName>ppt_x</p:attrName>
                                          <p:attrName>ppt_y</p:attrName>
                                        </p:attrNameLst>
                                      </p:cBhvr>
                                      <p:rCtr x="-29688" y="0"/>
                                    </p:animMotion>
                                  </p:childTnLst>
                                </p:cTn>
                              </p:par>
                              <p:par>
                                <p:cTn id="17" presetID="2" presetClass="exit" presetSubtype="6" fill="hold" nodeType="withEffect">
                                  <p:stCondLst>
                                    <p:cond delay="500"/>
                                  </p:stCondLst>
                                  <p:childTnLst>
                                    <p:anim calcmode="lin" valueType="num">
                                      <p:cBhvr additive="base">
                                        <p:cTn id="18" dur="500"/>
                                        <p:tgtEl>
                                          <p:spTgt spid="192"/>
                                        </p:tgtEl>
                                        <p:attrNameLst>
                                          <p:attrName>ppt_x</p:attrName>
                                        </p:attrNameLst>
                                      </p:cBhvr>
                                      <p:tavLst>
                                        <p:tav tm="0">
                                          <p:val>
                                            <p:strVal val="ppt_x"/>
                                          </p:val>
                                        </p:tav>
                                        <p:tav tm="100000">
                                          <p:val>
                                            <p:strVal val="1+ppt_w/2"/>
                                          </p:val>
                                        </p:tav>
                                      </p:tavLst>
                                    </p:anim>
                                    <p:anim calcmode="lin" valueType="num">
                                      <p:cBhvr additive="base">
                                        <p:cTn id="19" dur="500"/>
                                        <p:tgtEl>
                                          <p:spTgt spid="192"/>
                                        </p:tgtEl>
                                        <p:attrNameLst>
                                          <p:attrName>ppt_y</p:attrName>
                                        </p:attrNameLst>
                                      </p:cBhvr>
                                      <p:tavLst>
                                        <p:tav tm="0">
                                          <p:val>
                                            <p:strVal val="ppt_y"/>
                                          </p:val>
                                        </p:tav>
                                        <p:tav tm="100000">
                                          <p:val>
                                            <p:strVal val="1+ppt_h/2"/>
                                          </p:val>
                                        </p:tav>
                                      </p:tavLst>
                                    </p:anim>
                                    <p:set>
                                      <p:cBhvr>
                                        <p:cTn id="20" dur="1" fill="hold">
                                          <p:stCondLst>
                                            <p:cond delay="499"/>
                                          </p:stCondLst>
                                        </p:cTn>
                                        <p:tgtEl>
                                          <p:spTgt spid="192"/>
                                        </p:tgtEl>
                                        <p:attrNameLst>
                                          <p:attrName>style.visibility</p:attrName>
                                        </p:attrNameLst>
                                      </p:cBhvr>
                                      <p:to>
                                        <p:strVal val="hidden"/>
                                      </p:to>
                                    </p:set>
                                  </p:childTnLst>
                                </p:cTn>
                              </p:par>
                              <p:par>
                                <p:cTn id="21" presetID="22" presetClass="entr" presetSubtype="8"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799062" y="813779"/>
            <a:ext cx="3410898" cy="113513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References</a:t>
            </a:r>
            <a:endParaRPr lang="zh-CN" altLang="en-US" dirty="0">
              <a:solidFill>
                <a:schemeClr val="bg1"/>
              </a:solidFill>
              <a:latin typeface="微软雅黑" pitchFamily="34" charset="-122"/>
              <a:ea typeface="微软雅黑" pitchFamily="34" charset="-122"/>
            </a:endParaRPr>
          </a:p>
        </p:txBody>
      </p:sp>
      <p:sp>
        <p:nvSpPr>
          <p:cNvPr id="33" name="TextBox 32"/>
          <p:cNvSpPr txBox="1"/>
          <p:nvPr/>
        </p:nvSpPr>
        <p:spPr>
          <a:xfrm>
            <a:off x="622598" y="2186236"/>
            <a:ext cx="11377264" cy="4826321"/>
          </a:xfrm>
          <a:prstGeom prst="rect">
            <a:avLst/>
          </a:prstGeom>
          <a:noFill/>
        </p:spPr>
        <p:txBody>
          <a:bodyPr wrap="square" rtlCol="0">
            <a:spAutoFit/>
          </a:bodyPr>
          <a:lstStyle/>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P. </a:t>
            </a:r>
            <a:r>
              <a:rPr lang="en-US" altLang="zh-CN" sz="1400" dirty="0" err="1">
                <a:solidFill>
                  <a:srgbClr val="00B0F0"/>
                </a:solidFill>
                <a:latin typeface="微软雅黑" pitchFamily="34" charset="-122"/>
                <a:ea typeface="微软雅黑" pitchFamily="34" charset="-122"/>
              </a:rPr>
              <a:t>Kunekar</a:t>
            </a:r>
            <a:r>
              <a:rPr lang="en-US" altLang="zh-CN" sz="1400" dirty="0">
                <a:solidFill>
                  <a:srgbClr val="00B0F0"/>
                </a:solidFill>
                <a:latin typeface="微软雅黑" pitchFamily="34" charset="-122"/>
                <a:ea typeface="微软雅黑" pitchFamily="34" charset="-122"/>
              </a:rPr>
              <a:t>, A. Deshmukh, S. </a:t>
            </a:r>
            <a:r>
              <a:rPr lang="en-US" altLang="zh-CN" sz="1400" dirty="0" err="1">
                <a:solidFill>
                  <a:srgbClr val="00B0F0"/>
                </a:solidFill>
                <a:latin typeface="微软雅黑" pitchFamily="34" charset="-122"/>
                <a:ea typeface="微软雅黑" pitchFamily="34" charset="-122"/>
              </a:rPr>
              <a:t>Gajalwad</a:t>
            </a:r>
            <a:r>
              <a:rPr lang="en-US" altLang="zh-CN" sz="1400" dirty="0">
                <a:solidFill>
                  <a:srgbClr val="00B0F0"/>
                </a:solidFill>
                <a:latin typeface="微软雅黑" pitchFamily="34" charset="-122"/>
                <a:ea typeface="微软雅黑" pitchFamily="34" charset="-122"/>
              </a:rPr>
              <a:t>, A. </a:t>
            </a:r>
            <a:r>
              <a:rPr lang="en-US" altLang="zh-CN" sz="1400" dirty="0" err="1">
                <a:solidFill>
                  <a:srgbClr val="00B0F0"/>
                </a:solidFill>
                <a:latin typeface="微软雅黑" pitchFamily="34" charset="-122"/>
                <a:ea typeface="微软雅黑" pitchFamily="34" charset="-122"/>
              </a:rPr>
              <a:t>Bichare</a:t>
            </a:r>
            <a:r>
              <a:rPr lang="en-US" altLang="zh-CN" sz="1400" dirty="0">
                <a:solidFill>
                  <a:srgbClr val="00B0F0"/>
                </a:solidFill>
                <a:latin typeface="微软雅黑" pitchFamily="34" charset="-122"/>
                <a:ea typeface="微软雅黑" pitchFamily="34" charset="-122"/>
              </a:rPr>
              <a:t>, K. </a:t>
            </a:r>
            <a:r>
              <a:rPr lang="en-US" altLang="zh-CN" sz="1400" dirty="0" err="1">
                <a:solidFill>
                  <a:srgbClr val="00B0F0"/>
                </a:solidFill>
                <a:latin typeface="微软雅黑" pitchFamily="34" charset="-122"/>
                <a:ea typeface="微软雅黑" pitchFamily="34" charset="-122"/>
              </a:rPr>
              <a:t>Gunjal</a:t>
            </a:r>
            <a:r>
              <a:rPr lang="en-US" altLang="zh-CN" sz="1400" dirty="0">
                <a:solidFill>
                  <a:srgbClr val="00B0F0"/>
                </a:solidFill>
                <a:latin typeface="微软雅黑" pitchFamily="34" charset="-122"/>
                <a:ea typeface="微软雅黑" pitchFamily="34" charset="-122"/>
              </a:rPr>
              <a:t> and S. </a:t>
            </a:r>
            <a:r>
              <a:rPr lang="en-US" altLang="zh-CN" sz="1400" dirty="0" err="1">
                <a:solidFill>
                  <a:srgbClr val="00B0F0"/>
                </a:solidFill>
                <a:latin typeface="微软雅黑" pitchFamily="34" charset="-122"/>
                <a:ea typeface="微软雅黑" pitchFamily="34" charset="-122"/>
              </a:rPr>
              <a:t>Hingade</a:t>
            </a:r>
            <a:r>
              <a:rPr lang="en-US" altLang="zh-CN" sz="1400" dirty="0">
                <a:solidFill>
                  <a:srgbClr val="00B0F0"/>
                </a:solidFill>
                <a:latin typeface="微软雅黑" pitchFamily="34" charset="-122"/>
                <a:ea typeface="微软雅黑" pitchFamily="34" charset="-122"/>
              </a:rPr>
              <a:t>, "AI-based Desktop Voice Assistant," 2023 5th Biennial International Conference on Nascent Technologies in Engineering (ICNTE), Navi Mumbai, India, 2023, pp. 1-4,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10.1109/ICNTE56631.2023.10146699.</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S. P. Yadav, A. Gupta, C. Dos Santos Nascimento, V. Hugo C. de Albuquerque, M. S. </a:t>
            </a:r>
            <a:r>
              <a:rPr lang="en-US" altLang="zh-CN" sz="1400" dirty="0" err="1">
                <a:solidFill>
                  <a:srgbClr val="00B0F0"/>
                </a:solidFill>
                <a:latin typeface="微软雅黑" pitchFamily="34" charset="-122"/>
                <a:ea typeface="微软雅黑" pitchFamily="34" charset="-122"/>
              </a:rPr>
              <a:t>Naruka</a:t>
            </a:r>
            <a:r>
              <a:rPr lang="en-US" altLang="zh-CN" sz="1400" dirty="0">
                <a:solidFill>
                  <a:srgbClr val="00B0F0"/>
                </a:solidFill>
                <a:latin typeface="微软雅黑" pitchFamily="34" charset="-122"/>
                <a:ea typeface="微软雅黑" pitchFamily="34" charset="-122"/>
              </a:rPr>
              <a:t> and S. Singh Chauhan, "Voice-Based Virtual-Controlled Intelligent Personal Assistants," 2023 International Conference on Computational Intelligence, Communication Technology and Networking (CICTN), Ghaziabad, India, 2023, pp. 563-568,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10.1109/CICTN57981.2023.10141447.</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R. </a:t>
            </a:r>
            <a:r>
              <a:rPr lang="en-US" altLang="zh-CN" sz="1400" dirty="0" err="1">
                <a:solidFill>
                  <a:srgbClr val="00B0F0"/>
                </a:solidFill>
                <a:latin typeface="微软雅黑" pitchFamily="34" charset="-122"/>
                <a:ea typeface="微软雅黑" pitchFamily="34" charset="-122"/>
              </a:rPr>
              <a:t>Aldhafiri</a:t>
            </a:r>
            <a:r>
              <a:rPr lang="en-US" altLang="zh-CN" sz="1400" dirty="0">
                <a:solidFill>
                  <a:srgbClr val="00B0F0"/>
                </a:solidFill>
                <a:latin typeface="微软雅黑" pitchFamily="34" charset="-122"/>
                <a:ea typeface="微软雅黑" pitchFamily="34" charset="-122"/>
              </a:rPr>
              <a:t>, G. Powell, E. Smith and C. Perera, "Voice-Enabled Privacy Assistant Towards Facilitating Successful Ageing in Smart Homes," 2023 IEEE International Conference on Pervasive Computing and Communications Workshops and other Affiliated Events (</a:t>
            </a:r>
            <a:r>
              <a:rPr lang="en-US" altLang="zh-CN" sz="1400" dirty="0" err="1">
                <a:solidFill>
                  <a:srgbClr val="00B0F0"/>
                </a:solidFill>
                <a:latin typeface="微软雅黑" pitchFamily="34" charset="-122"/>
                <a:ea typeface="微软雅黑" pitchFamily="34" charset="-122"/>
              </a:rPr>
              <a:t>PerCom</a:t>
            </a:r>
            <a:r>
              <a:rPr lang="en-US" altLang="zh-CN" sz="1400" dirty="0">
                <a:solidFill>
                  <a:srgbClr val="00B0F0"/>
                </a:solidFill>
                <a:latin typeface="微软雅黑" pitchFamily="34" charset="-122"/>
                <a:ea typeface="微软雅黑" pitchFamily="34" charset="-122"/>
              </a:rPr>
              <a:t> Workshops), Atlanta, GA, USA, 2023, pp. 343-345,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10.1109/PerComWorkshops56833.2023.10150259.</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P. N. Singh, N. M. and P. V. </a:t>
            </a:r>
            <a:r>
              <a:rPr lang="en-US" altLang="zh-CN" sz="1400" dirty="0" err="1">
                <a:solidFill>
                  <a:srgbClr val="00B0F0"/>
                </a:solidFill>
                <a:latin typeface="微软雅黑" pitchFamily="34" charset="-122"/>
                <a:ea typeface="微软雅黑" pitchFamily="34" charset="-122"/>
              </a:rPr>
              <a:t>Tijare</a:t>
            </a:r>
            <a:r>
              <a:rPr lang="en-US" altLang="zh-CN" sz="1400" dirty="0">
                <a:solidFill>
                  <a:srgbClr val="00B0F0"/>
                </a:solidFill>
                <a:latin typeface="微软雅黑" pitchFamily="34" charset="-122"/>
                <a:ea typeface="微软雅黑" pitchFamily="34" charset="-122"/>
              </a:rPr>
              <a:t>, "Operating System Command Execution Using Voice Command," 2023 3rd Asian Conference on Innovation in Technology (ASIANCON), </a:t>
            </a:r>
            <a:r>
              <a:rPr lang="en-US" altLang="zh-CN" sz="1400" dirty="0" err="1">
                <a:solidFill>
                  <a:srgbClr val="00B0F0"/>
                </a:solidFill>
                <a:latin typeface="微软雅黑" pitchFamily="34" charset="-122"/>
                <a:ea typeface="微软雅黑" pitchFamily="34" charset="-122"/>
              </a:rPr>
              <a:t>Ravet</a:t>
            </a:r>
            <a:r>
              <a:rPr lang="en-US" altLang="zh-CN" sz="1400" dirty="0">
                <a:solidFill>
                  <a:srgbClr val="00B0F0"/>
                </a:solidFill>
                <a:latin typeface="微软雅黑" pitchFamily="34" charset="-122"/>
                <a:ea typeface="微软雅黑" pitchFamily="34" charset="-122"/>
              </a:rPr>
              <a:t> IN, India, 2023, pp. 1-5,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10.1109/ASIANCON58793.2023.10269894.</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P. Dalal, T. Sharma, Y. Garg, P. Gambhir and Y. Khandelwal, "“JARVIS” - AI Voice Assistant," 2023 1st International Conference on Innovations in High Speed Communication and Signal Processing (IHCSP), BHOPAL, India, 2023, pp. 273-280,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10.1109/IHCSP56702.2023.10127134.</a:t>
            </a: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p:txBody>
      </p:sp>
      <p:pic>
        <p:nvPicPr>
          <p:cNvPr id="192"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cxnSp>
        <p:nvCxnSpPr>
          <p:cNvPr id="6" name="直接连接符 129">
            <a:extLst>
              <a:ext uri="{FF2B5EF4-FFF2-40B4-BE49-F238E27FC236}">
                <a16:creationId xmlns:a16="http://schemas.microsoft.com/office/drawing/2014/main" id="{39212A5F-D491-093C-F21D-A61F81EAFD5E}"/>
              </a:ext>
            </a:extLst>
          </p:cNvPr>
          <p:cNvCxnSpPr>
            <a:cxnSpLocks/>
          </p:cNvCxnSpPr>
          <p:nvPr/>
        </p:nvCxnSpPr>
        <p:spPr>
          <a:xfrm>
            <a:off x="0" y="476672"/>
            <a:ext cx="1219041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1611654"/>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iterate type="lt">
                                    <p:tmPct val="10000"/>
                                  </p:iterate>
                                  <p:childTnLst>
                                    <p:set>
                                      <p:cBhvr>
                                        <p:cTn id="11" dur="1" fill="hold">
                                          <p:stCondLst>
                                            <p:cond delay="0"/>
                                          </p:stCondLst>
                                        </p:cTn>
                                        <p:tgtEl>
                                          <p:spTgt spid="33"/>
                                        </p:tgtEl>
                                        <p:attrNameLst>
                                          <p:attrName>style.visibility</p:attrName>
                                        </p:attrNameLst>
                                      </p:cBhvr>
                                      <p:to>
                                        <p:strVal val="visible"/>
                                      </p:to>
                                    </p:set>
                                    <p:animEffect transition="in" filter="fade">
                                      <p:cBhvr>
                                        <p:cTn id="12" dur="2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35" presetClass="path" presetSubtype="0" decel="32000" fill="hold" nodeType="clickEffect">
                                  <p:stCondLst>
                                    <p:cond delay="0"/>
                                  </p:stCondLst>
                                  <p:childTnLst>
                                    <p:animMotion origin="layout" path="M -1.04167E-6 -2.77457E-6 L -0.59375 -2.77457E-6 " pathEditMode="relative" rAng="0" ptsTypes="AA">
                                      <p:cBhvr>
                                        <p:cTn id="16" dur="500" fill="hold"/>
                                        <p:tgtEl>
                                          <p:spTgt spid="192"/>
                                        </p:tgtEl>
                                        <p:attrNameLst>
                                          <p:attrName>ppt_x</p:attrName>
                                          <p:attrName>ppt_y</p:attrName>
                                        </p:attrNameLst>
                                      </p:cBhvr>
                                      <p:rCtr x="-29688" y="0"/>
                                    </p:animMotion>
                                  </p:childTnLst>
                                </p:cTn>
                              </p:par>
                              <p:par>
                                <p:cTn id="17" presetID="2" presetClass="exit" presetSubtype="6" fill="hold" nodeType="withEffect">
                                  <p:stCondLst>
                                    <p:cond delay="500"/>
                                  </p:stCondLst>
                                  <p:childTnLst>
                                    <p:anim calcmode="lin" valueType="num">
                                      <p:cBhvr additive="base">
                                        <p:cTn id="18" dur="500"/>
                                        <p:tgtEl>
                                          <p:spTgt spid="192"/>
                                        </p:tgtEl>
                                        <p:attrNameLst>
                                          <p:attrName>ppt_x</p:attrName>
                                        </p:attrNameLst>
                                      </p:cBhvr>
                                      <p:tavLst>
                                        <p:tav tm="0">
                                          <p:val>
                                            <p:strVal val="ppt_x"/>
                                          </p:val>
                                        </p:tav>
                                        <p:tav tm="100000">
                                          <p:val>
                                            <p:strVal val="1+ppt_w/2"/>
                                          </p:val>
                                        </p:tav>
                                      </p:tavLst>
                                    </p:anim>
                                    <p:anim calcmode="lin" valueType="num">
                                      <p:cBhvr additive="base">
                                        <p:cTn id="19" dur="500"/>
                                        <p:tgtEl>
                                          <p:spTgt spid="192"/>
                                        </p:tgtEl>
                                        <p:attrNameLst>
                                          <p:attrName>ppt_y</p:attrName>
                                        </p:attrNameLst>
                                      </p:cBhvr>
                                      <p:tavLst>
                                        <p:tav tm="0">
                                          <p:val>
                                            <p:strVal val="ppt_y"/>
                                          </p:val>
                                        </p:tav>
                                        <p:tav tm="100000">
                                          <p:val>
                                            <p:strVal val="1+ppt_h/2"/>
                                          </p:val>
                                        </p:tav>
                                      </p:tavLst>
                                    </p:anim>
                                    <p:set>
                                      <p:cBhvr>
                                        <p:cTn id="20" dur="1" fill="hold">
                                          <p:stCondLst>
                                            <p:cond delay="499"/>
                                          </p:stCondLst>
                                        </p:cTn>
                                        <p:tgtEl>
                                          <p:spTgt spid="192"/>
                                        </p:tgtEl>
                                        <p:attrNameLst>
                                          <p:attrName>style.visibility</p:attrName>
                                        </p:attrNameLst>
                                      </p:cBhvr>
                                      <p:to>
                                        <p:strVal val="hidden"/>
                                      </p:to>
                                    </p:set>
                                  </p:childTnLst>
                                </p:cTn>
                              </p:par>
                              <p:par>
                                <p:cTn id="21" presetID="22" presetClass="entr" presetSubtype="8"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799062" y="813779"/>
            <a:ext cx="3410898" cy="113513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References</a:t>
            </a:r>
            <a:endParaRPr lang="zh-CN" altLang="en-US" dirty="0">
              <a:solidFill>
                <a:schemeClr val="bg1"/>
              </a:solidFill>
              <a:latin typeface="微软雅黑" pitchFamily="34" charset="-122"/>
              <a:ea typeface="微软雅黑" pitchFamily="34" charset="-122"/>
            </a:endParaRPr>
          </a:p>
        </p:txBody>
      </p:sp>
      <p:sp>
        <p:nvSpPr>
          <p:cNvPr id="33" name="TextBox 32"/>
          <p:cNvSpPr txBox="1"/>
          <p:nvPr/>
        </p:nvSpPr>
        <p:spPr>
          <a:xfrm>
            <a:off x="622598" y="2186236"/>
            <a:ext cx="11377264" cy="4546245"/>
          </a:xfrm>
          <a:prstGeom prst="rect">
            <a:avLst/>
          </a:prstGeom>
          <a:noFill/>
        </p:spPr>
        <p:txBody>
          <a:bodyPr wrap="square" rtlCol="0">
            <a:spAutoFit/>
          </a:bodyPr>
          <a:lstStyle/>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D. K. </a:t>
            </a:r>
            <a:r>
              <a:rPr lang="en-US" altLang="zh-CN" sz="1400" dirty="0" err="1">
                <a:solidFill>
                  <a:srgbClr val="00B0F0"/>
                </a:solidFill>
                <a:latin typeface="微软雅黑" pitchFamily="34" charset="-122"/>
                <a:ea typeface="微软雅黑" pitchFamily="34" charset="-122"/>
              </a:rPr>
              <a:t>Yadlapally</a:t>
            </a:r>
            <a:r>
              <a:rPr lang="en-US" altLang="zh-CN" sz="1400" dirty="0">
                <a:solidFill>
                  <a:srgbClr val="00B0F0"/>
                </a:solidFill>
                <a:latin typeface="微软雅黑" pitchFamily="34" charset="-122"/>
                <a:ea typeface="微软雅黑" pitchFamily="34" charset="-122"/>
              </a:rPr>
              <a:t>, B. </a:t>
            </a:r>
            <a:r>
              <a:rPr lang="en-US" altLang="zh-CN" sz="1400" dirty="0" err="1">
                <a:solidFill>
                  <a:srgbClr val="00B0F0"/>
                </a:solidFill>
                <a:latin typeface="微软雅黑" pitchFamily="34" charset="-122"/>
                <a:ea typeface="微软雅黑" pitchFamily="34" charset="-122"/>
              </a:rPr>
              <a:t>Vasireddy</a:t>
            </a:r>
            <a:r>
              <a:rPr lang="en-US" altLang="zh-CN" sz="1400" dirty="0">
                <a:solidFill>
                  <a:srgbClr val="00B0F0"/>
                </a:solidFill>
                <a:latin typeface="微软雅黑" pitchFamily="34" charset="-122"/>
                <a:ea typeface="微软雅黑" pitchFamily="34" charset="-122"/>
              </a:rPr>
              <a:t>, M. </a:t>
            </a:r>
            <a:r>
              <a:rPr lang="en-US" altLang="zh-CN" sz="1400" dirty="0" err="1">
                <a:solidFill>
                  <a:srgbClr val="00B0F0"/>
                </a:solidFill>
                <a:latin typeface="微软雅黑" pitchFamily="34" charset="-122"/>
                <a:ea typeface="微软雅黑" pitchFamily="34" charset="-122"/>
              </a:rPr>
              <a:t>Marimganti</a:t>
            </a:r>
            <a:r>
              <a:rPr lang="en-US" altLang="zh-CN" sz="1400" dirty="0">
                <a:solidFill>
                  <a:srgbClr val="00B0F0"/>
                </a:solidFill>
                <a:latin typeface="微软雅黑" pitchFamily="34" charset="-122"/>
                <a:ea typeface="微软雅黑" pitchFamily="34" charset="-122"/>
              </a:rPr>
              <a:t>, T. Chowdary, C. Karthikeyan and T. Vignesh, "A Review on the Potential of AI Voice Assistants for Personalized and Adaptive Learning in Education," 2023 7th International Conference on Computing Methodologies and Communication (ICCMC), Erode, India, 2023, pp. 422-427,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10.1109/ICCMC56507.2023.10084208.</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B. </a:t>
            </a:r>
            <a:r>
              <a:rPr lang="en-US" altLang="zh-CN" sz="1400" dirty="0" err="1">
                <a:solidFill>
                  <a:srgbClr val="00B0F0"/>
                </a:solidFill>
                <a:latin typeface="微软雅黑" pitchFamily="34" charset="-122"/>
                <a:ea typeface="微软雅黑" pitchFamily="34" charset="-122"/>
              </a:rPr>
              <a:t>Savić</a:t>
            </a:r>
            <a:r>
              <a:rPr lang="en-US" altLang="zh-CN" sz="1400" dirty="0">
                <a:solidFill>
                  <a:srgbClr val="00B0F0"/>
                </a:solidFill>
                <a:latin typeface="微软雅黑" pitchFamily="34" charset="-122"/>
                <a:ea typeface="微软雅黑" pitchFamily="34" charset="-122"/>
              </a:rPr>
              <a:t>, M. </a:t>
            </a:r>
            <a:r>
              <a:rPr lang="en-US" altLang="zh-CN" sz="1400" dirty="0" err="1">
                <a:solidFill>
                  <a:srgbClr val="00B0F0"/>
                </a:solidFill>
                <a:latin typeface="微软雅黑" pitchFamily="34" charset="-122"/>
                <a:ea typeface="微软雅黑" pitchFamily="34" charset="-122"/>
              </a:rPr>
              <a:t>Milić</a:t>
            </a:r>
            <a:r>
              <a:rPr lang="en-US" altLang="zh-CN" sz="1400" dirty="0">
                <a:solidFill>
                  <a:srgbClr val="00B0F0"/>
                </a:solidFill>
                <a:latin typeface="微软雅黑" pitchFamily="34" charset="-122"/>
                <a:ea typeface="微软雅黑" pitchFamily="34" charset="-122"/>
              </a:rPr>
              <a:t> and S. </a:t>
            </a:r>
            <a:r>
              <a:rPr lang="en-US" altLang="zh-CN" sz="1400" dirty="0" err="1">
                <a:solidFill>
                  <a:srgbClr val="00B0F0"/>
                </a:solidFill>
                <a:latin typeface="微软雅黑" pitchFamily="34" charset="-122"/>
                <a:ea typeface="微软雅黑" pitchFamily="34" charset="-122"/>
              </a:rPr>
              <a:t>Vlajić</a:t>
            </a:r>
            <a:r>
              <a:rPr lang="en-US" altLang="zh-CN" sz="1400" dirty="0">
                <a:solidFill>
                  <a:srgbClr val="00B0F0"/>
                </a:solidFill>
                <a:latin typeface="微软雅黑" pitchFamily="34" charset="-122"/>
                <a:ea typeface="微软雅黑" pitchFamily="34" charset="-122"/>
              </a:rPr>
              <a:t>, "Analysis and Development of the Model for Google Assistant and Amazon Alexa Voice Assistants Integration," 2023 27th International Conference on Information Technology (IT), </a:t>
            </a:r>
            <a:r>
              <a:rPr lang="en-US" altLang="zh-CN" sz="1400" dirty="0" err="1">
                <a:solidFill>
                  <a:srgbClr val="00B0F0"/>
                </a:solidFill>
                <a:latin typeface="微软雅黑" pitchFamily="34" charset="-122"/>
                <a:ea typeface="微软雅黑" pitchFamily="34" charset="-122"/>
              </a:rPr>
              <a:t>Zabljak</a:t>
            </a:r>
            <a:r>
              <a:rPr lang="en-US" altLang="zh-CN" sz="1400" dirty="0">
                <a:solidFill>
                  <a:srgbClr val="00B0F0"/>
                </a:solidFill>
                <a:latin typeface="微软雅黑" pitchFamily="34" charset="-122"/>
                <a:ea typeface="微软雅黑" pitchFamily="34" charset="-122"/>
              </a:rPr>
              <a:t>, Montenegro, 2023, pp. 1-4,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10.1109/IT57431.2023.10078705.</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S. Chauhan and D. Arora, "Development of Cloud based Smart Voice Assistant using Amazon Web Services," 2023 2nd International Conference on Applied Artificial Intelligence and Computing (ICAAIC), Salem, India, 2023, pp. 1217-1221,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10.1109/ICAAIC56838.2023.10140284.</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D. Lahiri, P. C. P. </a:t>
            </a:r>
            <a:r>
              <a:rPr lang="en-US" altLang="zh-CN" sz="1400" dirty="0" err="1">
                <a:solidFill>
                  <a:srgbClr val="00B0F0"/>
                </a:solidFill>
                <a:latin typeface="微软雅黑" pitchFamily="34" charset="-122"/>
                <a:ea typeface="微软雅黑" pitchFamily="34" charset="-122"/>
              </a:rPr>
              <a:t>Kandimalla</a:t>
            </a:r>
            <a:r>
              <a:rPr lang="en-US" altLang="zh-CN" sz="1400" dirty="0">
                <a:solidFill>
                  <a:srgbClr val="00B0F0"/>
                </a:solidFill>
                <a:latin typeface="微软雅黑" pitchFamily="34" charset="-122"/>
                <a:ea typeface="微软雅黑" pitchFamily="34" charset="-122"/>
              </a:rPr>
              <a:t> and A. </a:t>
            </a:r>
            <a:r>
              <a:rPr lang="en-US" altLang="zh-CN" sz="1400" dirty="0" err="1">
                <a:solidFill>
                  <a:srgbClr val="00B0F0"/>
                </a:solidFill>
                <a:latin typeface="微软雅黑" pitchFamily="34" charset="-122"/>
                <a:ea typeface="微软雅黑" pitchFamily="34" charset="-122"/>
              </a:rPr>
              <a:t>Jeysekar</a:t>
            </a:r>
            <a:r>
              <a:rPr lang="en-US" altLang="zh-CN" sz="1400" dirty="0">
                <a:solidFill>
                  <a:srgbClr val="00B0F0"/>
                </a:solidFill>
                <a:latin typeface="微软雅黑" pitchFamily="34" charset="-122"/>
                <a:ea typeface="微软雅黑" pitchFamily="34" charset="-122"/>
              </a:rPr>
              <a:t>, "Hybrid Multi Purpose Voice Assistant," 2023 2nd International Conference on Applied Artificial Intelligence and Computing (ICAAIC), Salem, India, 2023, pp. 816-822,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10.1109/ICAAIC56838.2023.10140365.</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.Y. Lee, N. Kim, J. Jeong and I. -Y. Kwak, "Experimental Case Study of Self-Supervised Learning for Voice Spoofing Detection," in IEEE Access, vol. 11, pp. 24216-24226, 2023,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10.1109/ACCESS.2023.3254880.</a:t>
            </a: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p:txBody>
      </p:sp>
      <p:pic>
        <p:nvPicPr>
          <p:cNvPr id="192"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cxnSp>
        <p:nvCxnSpPr>
          <p:cNvPr id="6" name="直接连接符 129">
            <a:extLst>
              <a:ext uri="{FF2B5EF4-FFF2-40B4-BE49-F238E27FC236}">
                <a16:creationId xmlns:a16="http://schemas.microsoft.com/office/drawing/2014/main" id="{39212A5F-D491-093C-F21D-A61F81EAFD5E}"/>
              </a:ext>
            </a:extLst>
          </p:cNvPr>
          <p:cNvCxnSpPr>
            <a:cxnSpLocks/>
          </p:cNvCxnSpPr>
          <p:nvPr/>
        </p:nvCxnSpPr>
        <p:spPr>
          <a:xfrm>
            <a:off x="0" y="476672"/>
            <a:ext cx="1219041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2414646"/>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iterate type="lt">
                                    <p:tmPct val="10000"/>
                                  </p:iterate>
                                  <p:childTnLst>
                                    <p:set>
                                      <p:cBhvr>
                                        <p:cTn id="11" dur="1" fill="hold">
                                          <p:stCondLst>
                                            <p:cond delay="0"/>
                                          </p:stCondLst>
                                        </p:cTn>
                                        <p:tgtEl>
                                          <p:spTgt spid="33"/>
                                        </p:tgtEl>
                                        <p:attrNameLst>
                                          <p:attrName>style.visibility</p:attrName>
                                        </p:attrNameLst>
                                      </p:cBhvr>
                                      <p:to>
                                        <p:strVal val="visible"/>
                                      </p:to>
                                    </p:set>
                                    <p:animEffect transition="in" filter="fade">
                                      <p:cBhvr>
                                        <p:cTn id="12" dur="2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35" presetClass="path" presetSubtype="0" decel="32000" fill="hold" nodeType="clickEffect">
                                  <p:stCondLst>
                                    <p:cond delay="0"/>
                                  </p:stCondLst>
                                  <p:childTnLst>
                                    <p:animMotion origin="layout" path="M -1.04167E-6 -2.77457E-6 L -0.59375 -2.77457E-6 " pathEditMode="relative" rAng="0" ptsTypes="AA">
                                      <p:cBhvr>
                                        <p:cTn id="16" dur="500" fill="hold"/>
                                        <p:tgtEl>
                                          <p:spTgt spid="192"/>
                                        </p:tgtEl>
                                        <p:attrNameLst>
                                          <p:attrName>ppt_x</p:attrName>
                                          <p:attrName>ppt_y</p:attrName>
                                        </p:attrNameLst>
                                      </p:cBhvr>
                                      <p:rCtr x="-29688" y="0"/>
                                    </p:animMotion>
                                  </p:childTnLst>
                                </p:cTn>
                              </p:par>
                              <p:par>
                                <p:cTn id="17" presetID="2" presetClass="exit" presetSubtype="6" fill="hold" nodeType="withEffect">
                                  <p:stCondLst>
                                    <p:cond delay="500"/>
                                  </p:stCondLst>
                                  <p:childTnLst>
                                    <p:anim calcmode="lin" valueType="num">
                                      <p:cBhvr additive="base">
                                        <p:cTn id="18" dur="500"/>
                                        <p:tgtEl>
                                          <p:spTgt spid="192"/>
                                        </p:tgtEl>
                                        <p:attrNameLst>
                                          <p:attrName>ppt_x</p:attrName>
                                        </p:attrNameLst>
                                      </p:cBhvr>
                                      <p:tavLst>
                                        <p:tav tm="0">
                                          <p:val>
                                            <p:strVal val="ppt_x"/>
                                          </p:val>
                                        </p:tav>
                                        <p:tav tm="100000">
                                          <p:val>
                                            <p:strVal val="1+ppt_w/2"/>
                                          </p:val>
                                        </p:tav>
                                      </p:tavLst>
                                    </p:anim>
                                    <p:anim calcmode="lin" valueType="num">
                                      <p:cBhvr additive="base">
                                        <p:cTn id="19" dur="500"/>
                                        <p:tgtEl>
                                          <p:spTgt spid="192"/>
                                        </p:tgtEl>
                                        <p:attrNameLst>
                                          <p:attrName>ppt_y</p:attrName>
                                        </p:attrNameLst>
                                      </p:cBhvr>
                                      <p:tavLst>
                                        <p:tav tm="0">
                                          <p:val>
                                            <p:strVal val="ppt_y"/>
                                          </p:val>
                                        </p:tav>
                                        <p:tav tm="100000">
                                          <p:val>
                                            <p:strVal val="1+ppt_h/2"/>
                                          </p:val>
                                        </p:tav>
                                      </p:tavLst>
                                    </p:anim>
                                    <p:set>
                                      <p:cBhvr>
                                        <p:cTn id="20" dur="1" fill="hold">
                                          <p:stCondLst>
                                            <p:cond delay="499"/>
                                          </p:stCondLst>
                                        </p:cTn>
                                        <p:tgtEl>
                                          <p:spTgt spid="192"/>
                                        </p:tgtEl>
                                        <p:attrNameLst>
                                          <p:attrName>style.visibility</p:attrName>
                                        </p:attrNameLst>
                                      </p:cBhvr>
                                      <p:to>
                                        <p:strVal val="hidden"/>
                                      </p:to>
                                    </p:set>
                                  </p:childTnLst>
                                </p:cTn>
                              </p:par>
                              <p:par>
                                <p:cTn id="21" presetID="22" presetClass="entr" presetSubtype="8"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799062" y="813779"/>
            <a:ext cx="3410898" cy="113513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References</a:t>
            </a:r>
            <a:endParaRPr lang="zh-CN" altLang="en-US" dirty="0">
              <a:solidFill>
                <a:schemeClr val="bg1"/>
              </a:solidFill>
              <a:latin typeface="微软雅黑" pitchFamily="34" charset="-122"/>
              <a:ea typeface="微软雅黑" pitchFamily="34" charset="-122"/>
            </a:endParaRPr>
          </a:p>
        </p:txBody>
      </p:sp>
      <p:sp>
        <p:nvSpPr>
          <p:cNvPr id="33" name="TextBox 32"/>
          <p:cNvSpPr txBox="1"/>
          <p:nvPr/>
        </p:nvSpPr>
        <p:spPr>
          <a:xfrm>
            <a:off x="622598" y="2186236"/>
            <a:ext cx="11377264" cy="3986091"/>
          </a:xfrm>
          <a:prstGeom prst="rect">
            <a:avLst/>
          </a:prstGeom>
          <a:noFill/>
        </p:spPr>
        <p:txBody>
          <a:bodyPr wrap="square" rtlCol="0">
            <a:spAutoFit/>
          </a:bodyPr>
          <a:lstStyle/>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Abhay </a:t>
            </a:r>
            <a:r>
              <a:rPr lang="en-US" altLang="zh-CN" sz="1400" dirty="0" err="1">
                <a:solidFill>
                  <a:srgbClr val="00B0F0"/>
                </a:solidFill>
                <a:latin typeface="微软雅黑" pitchFamily="34" charset="-122"/>
                <a:ea typeface="微软雅黑" pitchFamily="34" charset="-122"/>
              </a:rPr>
              <a:t>Dekate</a:t>
            </a:r>
            <a:r>
              <a:rPr lang="en-US" altLang="zh-CN" sz="1400" dirty="0">
                <a:solidFill>
                  <a:srgbClr val="00B0F0"/>
                </a:solidFill>
                <a:latin typeface="微软雅黑" pitchFamily="34" charset="-122"/>
                <a:ea typeface="微软雅黑" pitchFamily="34" charset="-122"/>
              </a:rPr>
              <a:t>, Chaitanya Kulkarni, Rohan </a:t>
            </a:r>
            <a:r>
              <a:rPr lang="en-US" altLang="zh-CN" sz="1400" dirty="0" err="1">
                <a:solidFill>
                  <a:srgbClr val="00B0F0"/>
                </a:solidFill>
                <a:latin typeface="微软雅黑" pitchFamily="34" charset="-122"/>
                <a:ea typeface="微软雅黑" pitchFamily="34" charset="-122"/>
              </a:rPr>
              <a:t>Killedar</a:t>
            </a:r>
            <a:r>
              <a:rPr lang="en-US" altLang="zh-CN" sz="1400" dirty="0">
                <a:solidFill>
                  <a:srgbClr val="00B0F0"/>
                </a:solidFill>
                <a:latin typeface="微软雅黑" pitchFamily="34" charset="-122"/>
                <a:ea typeface="微软雅黑" pitchFamily="34" charset="-122"/>
              </a:rPr>
              <a:t>, "Project of Voice Controlled Personal Assistant Device", International Journal of Computer Trends and Technology (IJCTT) - Volume 42 Number 1 December 2016.</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Deny Nancy, </a:t>
            </a:r>
            <a:r>
              <a:rPr lang="en-US" altLang="zh-CN" sz="1400" dirty="0" err="1">
                <a:solidFill>
                  <a:srgbClr val="00B0F0"/>
                </a:solidFill>
                <a:latin typeface="微软雅黑" pitchFamily="34" charset="-122"/>
                <a:ea typeface="微软雅黑" pitchFamily="34" charset="-122"/>
              </a:rPr>
              <a:t>Sumithra</a:t>
            </a:r>
            <a:r>
              <a:rPr lang="en-US" altLang="zh-CN" sz="1400" dirty="0">
                <a:solidFill>
                  <a:srgbClr val="00B0F0"/>
                </a:solidFill>
                <a:latin typeface="微软雅黑" pitchFamily="34" charset="-122"/>
                <a:ea typeface="微软雅黑" pitchFamily="34" charset="-122"/>
              </a:rPr>
              <a:t> Praveen, </a:t>
            </a:r>
            <a:r>
              <a:rPr lang="en-US" altLang="zh-CN" sz="1400" dirty="0" err="1">
                <a:solidFill>
                  <a:srgbClr val="00B0F0"/>
                </a:solidFill>
                <a:latin typeface="微软雅黑" pitchFamily="34" charset="-122"/>
                <a:ea typeface="微软雅黑" pitchFamily="34" charset="-122"/>
              </a:rPr>
              <a:t>Anushria</a:t>
            </a:r>
            <a:r>
              <a:rPr lang="en-US" altLang="zh-CN" sz="1400" dirty="0">
                <a:solidFill>
                  <a:srgbClr val="00B0F0"/>
                </a:solidFill>
                <a:latin typeface="微软雅黑" pitchFamily="34" charset="-122"/>
                <a:ea typeface="微软雅黑" pitchFamily="34" charset="-122"/>
              </a:rPr>
              <a:t> Sai, </a:t>
            </a:r>
            <a:r>
              <a:rPr lang="en-US" altLang="zh-CN" sz="1400" dirty="0" err="1">
                <a:solidFill>
                  <a:srgbClr val="00B0F0"/>
                </a:solidFill>
                <a:latin typeface="微软雅黑" pitchFamily="34" charset="-122"/>
                <a:ea typeface="微软雅黑" pitchFamily="34" charset="-122"/>
              </a:rPr>
              <a:t>M.Ganga</a:t>
            </a:r>
            <a:r>
              <a:rPr lang="en-US" altLang="zh-CN" sz="1400" dirty="0">
                <a:solidFill>
                  <a:srgbClr val="00B0F0"/>
                </a:solidFill>
                <a:latin typeface="微软雅黑" pitchFamily="34" charset="-122"/>
                <a:ea typeface="微软雅黑" pitchFamily="34" charset="-122"/>
              </a:rPr>
              <a:t>, </a:t>
            </a:r>
            <a:r>
              <a:rPr lang="en-US" altLang="zh-CN" sz="1400" dirty="0" err="1">
                <a:solidFill>
                  <a:srgbClr val="00B0F0"/>
                </a:solidFill>
                <a:latin typeface="微软雅黑" pitchFamily="34" charset="-122"/>
                <a:ea typeface="微软雅黑" pitchFamily="34" charset="-122"/>
              </a:rPr>
              <a:t>R.S.Abisree</a:t>
            </a:r>
            <a:r>
              <a:rPr lang="en-US" altLang="zh-CN" sz="1400" dirty="0">
                <a:solidFill>
                  <a:srgbClr val="00B0F0"/>
                </a:solidFill>
                <a:latin typeface="微软雅黑" pitchFamily="34" charset="-122"/>
                <a:ea typeface="微软雅黑" pitchFamily="34" charset="-122"/>
              </a:rPr>
              <a:t>, "Voice Assistant Application for a college Website", International Journal of Recent Technology and Engineering (IJRTE) ISSN: 2277-3878, Volume-7,April 2019.</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Deepak Shende, Ria </a:t>
            </a:r>
            <a:r>
              <a:rPr lang="en-US" altLang="zh-CN" sz="1400" dirty="0" err="1">
                <a:solidFill>
                  <a:srgbClr val="00B0F0"/>
                </a:solidFill>
                <a:latin typeface="微软雅黑" pitchFamily="34" charset="-122"/>
                <a:ea typeface="微软雅黑" pitchFamily="34" charset="-122"/>
              </a:rPr>
              <a:t>Umahiya</a:t>
            </a:r>
            <a:r>
              <a:rPr lang="en-US" altLang="zh-CN" sz="1400" dirty="0">
                <a:solidFill>
                  <a:srgbClr val="00B0F0"/>
                </a:solidFill>
                <a:latin typeface="微软雅黑" pitchFamily="34" charset="-122"/>
                <a:ea typeface="微软雅黑" pitchFamily="34" charset="-122"/>
              </a:rPr>
              <a:t>, Monika </a:t>
            </a:r>
            <a:r>
              <a:rPr lang="en-US" altLang="zh-CN" sz="1400" dirty="0" err="1">
                <a:solidFill>
                  <a:srgbClr val="00B0F0"/>
                </a:solidFill>
                <a:latin typeface="微软雅黑" pitchFamily="34" charset="-122"/>
                <a:ea typeface="微软雅黑" pitchFamily="34" charset="-122"/>
              </a:rPr>
              <a:t>Raghorte</a:t>
            </a:r>
            <a:r>
              <a:rPr lang="en-US" altLang="zh-CN" sz="1400" dirty="0">
                <a:solidFill>
                  <a:srgbClr val="00B0F0"/>
                </a:solidFill>
                <a:latin typeface="微软雅黑" pitchFamily="34" charset="-122"/>
                <a:ea typeface="微软雅黑" pitchFamily="34" charset="-122"/>
              </a:rPr>
              <a:t>, Aishwarya </a:t>
            </a:r>
            <a:r>
              <a:rPr lang="en-US" altLang="zh-CN" sz="1400" dirty="0" err="1">
                <a:solidFill>
                  <a:srgbClr val="00B0F0"/>
                </a:solidFill>
                <a:latin typeface="微软雅黑" pitchFamily="34" charset="-122"/>
                <a:ea typeface="微软雅黑" pitchFamily="34" charset="-122"/>
              </a:rPr>
              <a:t>Bhisikar</a:t>
            </a:r>
            <a:r>
              <a:rPr lang="en-US" altLang="zh-CN" sz="1400" dirty="0">
                <a:solidFill>
                  <a:srgbClr val="00B0F0"/>
                </a:solidFill>
                <a:latin typeface="微软雅黑" pitchFamily="34" charset="-122"/>
                <a:ea typeface="微软雅黑" pitchFamily="34" charset="-122"/>
              </a:rPr>
              <a:t>, Anup </a:t>
            </a:r>
            <a:r>
              <a:rPr lang="en-US" altLang="zh-CN" sz="1400" dirty="0" err="1">
                <a:solidFill>
                  <a:srgbClr val="00B0F0"/>
                </a:solidFill>
                <a:latin typeface="微软雅黑" pitchFamily="34" charset="-122"/>
                <a:ea typeface="微软雅黑" pitchFamily="34" charset="-122"/>
              </a:rPr>
              <a:t>Bhange</a:t>
            </a:r>
            <a:r>
              <a:rPr lang="en-US" altLang="zh-CN" sz="1400" dirty="0">
                <a:solidFill>
                  <a:srgbClr val="00B0F0"/>
                </a:solidFill>
                <a:latin typeface="微软雅黑" pitchFamily="34" charset="-122"/>
                <a:ea typeface="微软雅黑" pitchFamily="34" charset="-122"/>
              </a:rPr>
              <a:t>, "Al Based Voice Assistant Using Python", Journal of Emerging Technologies and Innovative Project (JETIR), February 2019, Volume 6.</a:t>
            </a:r>
          </a:p>
          <a:p>
            <a:pPr marL="285750" indent="-285750" algn="just">
              <a:lnSpc>
                <a:spcPct val="130000"/>
              </a:lnSpc>
              <a:buFont typeface="Arial" panose="020B0604020202020204" pitchFamily="34" charset="0"/>
              <a:buChar char="•"/>
            </a:pPr>
            <a:r>
              <a:rPr lang="en-US" altLang="zh-CN" sz="1400" dirty="0" err="1">
                <a:solidFill>
                  <a:srgbClr val="00B0F0"/>
                </a:solidFill>
                <a:latin typeface="微软雅黑" pitchFamily="34" charset="-122"/>
                <a:ea typeface="微软雅黑" pitchFamily="34" charset="-122"/>
              </a:rPr>
              <a:t>Dr.Kshama</a:t>
            </a:r>
            <a:r>
              <a:rPr lang="en-US" altLang="zh-CN" sz="1400" dirty="0">
                <a:solidFill>
                  <a:srgbClr val="00B0F0"/>
                </a:solidFill>
                <a:latin typeface="微软雅黑" pitchFamily="34" charset="-122"/>
                <a:ea typeface="微软雅黑" pitchFamily="34" charset="-122"/>
              </a:rPr>
              <a:t> </a:t>
            </a:r>
            <a:r>
              <a:rPr lang="en-US" altLang="zh-CN" sz="1400" dirty="0" err="1">
                <a:solidFill>
                  <a:srgbClr val="00B0F0"/>
                </a:solidFill>
                <a:latin typeface="微软雅黑" pitchFamily="34" charset="-122"/>
                <a:ea typeface="微软雅黑" pitchFamily="34" charset="-122"/>
              </a:rPr>
              <a:t>V.Kulhalli</a:t>
            </a:r>
            <a:r>
              <a:rPr lang="en-US" altLang="zh-CN" sz="1400" dirty="0">
                <a:solidFill>
                  <a:srgbClr val="00B0F0"/>
                </a:solidFill>
                <a:latin typeface="微软雅黑" pitchFamily="34" charset="-122"/>
                <a:ea typeface="微软雅黑" pitchFamily="34" charset="-122"/>
              </a:rPr>
              <a:t>, </a:t>
            </a:r>
            <a:r>
              <a:rPr lang="en-US" altLang="zh-CN" sz="1400" dirty="0" err="1">
                <a:solidFill>
                  <a:srgbClr val="00B0F0"/>
                </a:solidFill>
                <a:latin typeface="微软雅黑" pitchFamily="34" charset="-122"/>
                <a:ea typeface="微软雅黑" pitchFamily="34" charset="-122"/>
              </a:rPr>
              <a:t>Dr.Kotrappa</a:t>
            </a:r>
            <a:r>
              <a:rPr lang="en-US" altLang="zh-CN" sz="1400" dirty="0">
                <a:solidFill>
                  <a:srgbClr val="00B0F0"/>
                </a:solidFill>
                <a:latin typeface="微软雅黑" pitchFamily="34" charset="-122"/>
                <a:ea typeface="微软雅黑" pitchFamily="34" charset="-122"/>
              </a:rPr>
              <a:t> </a:t>
            </a:r>
            <a:r>
              <a:rPr lang="en-US" altLang="zh-CN" sz="1400" dirty="0" err="1">
                <a:solidFill>
                  <a:srgbClr val="00B0F0"/>
                </a:solidFill>
                <a:latin typeface="微软雅黑" pitchFamily="34" charset="-122"/>
                <a:ea typeface="微软雅黑" pitchFamily="34" charset="-122"/>
              </a:rPr>
              <a:t>Sirbi</a:t>
            </a:r>
            <a:r>
              <a:rPr lang="en-US" altLang="zh-CN" sz="1400" dirty="0">
                <a:solidFill>
                  <a:srgbClr val="00B0F0"/>
                </a:solidFill>
                <a:latin typeface="微软雅黑" pitchFamily="34" charset="-122"/>
                <a:ea typeface="微软雅黑" pitchFamily="34" charset="-122"/>
              </a:rPr>
              <a:t>, </a:t>
            </a:r>
            <a:r>
              <a:rPr lang="en-US" altLang="zh-CN" sz="1400" dirty="0" err="1">
                <a:solidFill>
                  <a:srgbClr val="00B0F0"/>
                </a:solidFill>
                <a:latin typeface="微软雅黑" pitchFamily="34" charset="-122"/>
                <a:ea typeface="微软雅黑" pitchFamily="34" charset="-122"/>
              </a:rPr>
              <a:t>Mr.Abhijit</a:t>
            </a:r>
            <a:r>
              <a:rPr lang="en-US" altLang="zh-CN" sz="1400" dirty="0">
                <a:solidFill>
                  <a:srgbClr val="00B0F0"/>
                </a:solidFill>
                <a:latin typeface="微软雅黑" pitchFamily="34" charset="-122"/>
                <a:ea typeface="微软雅黑" pitchFamily="34" charset="-122"/>
              </a:rPr>
              <a:t> J. </a:t>
            </a:r>
            <a:r>
              <a:rPr lang="en-US" altLang="zh-CN" sz="1400" dirty="0" err="1">
                <a:solidFill>
                  <a:srgbClr val="00B0F0"/>
                </a:solidFill>
                <a:latin typeface="微软雅黑" pitchFamily="34" charset="-122"/>
                <a:ea typeface="微软雅黑" pitchFamily="34" charset="-122"/>
              </a:rPr>
              <a:t>Patankar</a:t>
            </a:r>
            <a:r>
              <a:rPr lang="en-US" altLang="zh-CN" sz="1400" dirty="0">
                <a:solidFill>
                  <a:srgbClr val="00B0F0"/>
                </a:solidFill>
                <a:latin typeface="微软雅黑" pitchFamily="34" charset="-122"/>
                <a:ea typeface="微软雅黑" pitchFamily="34" charset="-122"/>
              </a:rPr>
              <a:t>, "Personal Assistant with Voice Recognition Intelligence", International Journal of Engineering Project and Technology. ISSN 0974-3154 Volume 10, Number 1 (2017).</a:t>
            </a:r>
          </a:p>
          <a:p>
            <a:pPr marL="285750" indent="-285750" algn="just">
              <a:lnSpc>
                <a:spcPct val="130000"/>
              </a:lnSpc>
              <a:buFont typeface="Arial" panose="020B0604020202020204" pitchFamily="34" charset="0"/>
              <a:buChar char="•"/>
            </a:pPr>
            <a:r>
              <a:rPr lang="en-US" altLang="zh-CN" sz="1400" dirty="0">
                <a:solidFill>
                  <a:srgbClr val="00B0F0"/>
                </a:solidFill>
                <a:latin typeface="微软雅黑" pitchFamily="34" charset="-122"/>
                <a:ea typeface="微软雅黑" pitchFamily="34" charset="-122"/>
              </a:rPr>
              <a:t>Y. Lee, N. Kim, J. Jeong and I. -Y. Kwak, "Experimental Case Study of Self-Supervised Le. Isha S. Dubey, Jyotsna S. Verma, </a:t>
            </a:r>
            <a:r>
              <a:rPr lang="en-US" altLang="zh-CN" sz="1400" dirty="0" err="1">
                <a:solidFill>
                  <a:srgbClr val="00B0F0"/>
                </a:solidFill>
                <a:latin typeface="微软雅黑" pitchFamily="34" charset="-122"/>
                <a:ea typeface="微软雅黑" pitchFamily="34" charset="-122"/>
              </a:rPr>
              <a:t>Ms.Arundhati</a:t>
            </a:r>
            <a:r>
              <a:rPr lang="en-US" altLang="zh-CN" sz="1400" dirty="0">
                <a:solidFill>
                  <a:srgbClr val="00B0F0"/>
                </a:solidFill>
                <a:latin typeface="微软雅黑" pitchFamily="34" charset="-122"/>
                <a:ea typeface="微软雅黑" pitchFamily="34" charset="-122"/>
              </a:rPr>
              <a:t> </a:t>
            </a:r>
            <a:r>
              <a:rPr lang="en-US" altLang="zh-CN" sz="1400" dirty="0" err="1">
                <a:solidFill>
                  <a:srgbClr val="00B0F0"/>
                </a:solidFill>
                <a:latin typeface="微软雅黑" pitchFamily="34" charset="-122"/>
                <a:ea typeface="微软雅黑" pitchFamily="34" charset="-122"/>
              </a:rPr>
              <a:t>Mehendale</a:t>
            </a:r>
            <a:r>
              <a:rPr lang="en-US" altLang="zh-CN" sz="1400" dirty="0">
                <a:solidFill>
                  <a:srgbClr val="00B0F0"/>
                </a:solidFill>
                <a:latin typeface="微软雅黑" pitchFamily="34" charset="-122"/>
                <a:ea typeface="微软雅黑" pitchFamily="34" charset="-122"/>
              </a:rPr>
              <a:t>, "An Assistive System for Visually Impaired using Raspberry Pi", International Journal of Engineering Project &amp; Technology (IJERT), Volume 8, May-2019.arning for Voice Spoofing Detection," in IEEE Access, vol. 11, pp. 24216-24226, 2023, </a:t>
            </a:r>
            <a:r>
              <a:rPr lang="en-US" altLang="zh-CN" sz="1400" dirty="0" err="1">
                <a:solidFill>
                  <a:srgbClr val="00B0F0"/>
                </a:solidFill>
                <a:latin typeface="微软雅黑" pitchFamily="34" charset="-122"/>
                <a:ea typeface="微软雅黑" pitchFamily="34" charset="-122"/>
              </a:rPr>
              <a:t>doi</a:t>
            </a:r>
            <a:r>
              <a:rPr lang="en-US" altLang="zh-CN" sz="1400" dirty="0">
                <a:solidFill>
                  <a:srgbClr val="00B0F0"/>
                </a:solidFill>
                <a:latin typeface="微软雅黑" pitchFamily="34" charset="-122"/>
                <a:ea typeface="微软雅黑" pitchFamily="34" charset="-122"/>
              </a:rPr>
              <a:t>: 10.1109/ACCESS.2023.3254880.</a:t>
            </a: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a:p>
            <a:pPr marL="285750" indent="-285750" algn="just">
              <a:lnSpc>
                <a:spcPct val="130000"/>
              </a:lnSpc>
              <a:buFont typeface="Arial" panose="020B0604020202020204" pitchFamily="34" charset="0"/>
              <a:buChar char="•"/>
            </a:pPr>
            <a:endParaRPr lang="en-US" altLang="zh-CN" sz="1400" dirty="0">
              <a:solidFill>
                <a:srgbClr val="00B0F0"/>
              </a:solidFill>
              <a:latin typeface="微软雅黑" pitchFamily="34" charset="-122"/>
              <a:ea typeface="微软雅黑" pitchFamily="34" charset="-122"/>
            </a:endParaRPr>
          </a:p>
        </p:txBody>
      </p:sp>
      <p:pic>
        <p:nvPicPr>
          <p:cNvPr id="192"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cxnSp>
        <p:nvCxnSpPr>
          <p:cNvPr id="6" name="直接连接符 129">
            <a:extLst>
              <a:ext uri="{FF2B5EF4-FFF2-40B4-BE49-F238E27FC236}">
                <a16:creationId xmlns:a16="http://schemas.microsoft.com/office/drawing/2014/main" id="{39212A5F-D491-093C-F21D-A61F81EAFD5E}"/>
              </a:ext>
            </a:extLst>
          </p:cNvPr>
          <p:cNvCxnSpPr>
            <a:cxnSpLocks/>
          </p:cNvCxnSpPr>
          <p:nvPr/>
        </p:nvCxnSpPr>
        <p:spPr>
          <a:xfrm>
            <a:off x="0" y="476672"/>
            <a:ext cx="1219041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8388682"/>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iterate type="lt">
                                    <p:tmPct val="10000"/>
                                  </p:iterate>
                                  <p:childTnLst>
                                    <p:set>
                                      <p:cBhvr>
                                        <p:cTn id="11" dur="1" fill="hold">
                                          <p:stCondLst>
                                            <p:cond delay="0"/>
                                          </p:stCondLst>
                                        </p:cTn>
                                        <p:tgtEl>
                                          <p:spTgt spid="33"/>
                                        </p:tgtEl>
                                        <p:attrNameLst>
                                          <p:attrName>style.visibility</p:attrName>
                                        </p:attrNameLst>
                                      </p:cBhvr>
                                      <p:to>
                                        <p:strVal val="visible"/>
                                      </p:to>
                                    </p:set>
                                    <p:animEffect transition="in" filter="fade">
                                      <p:cBhvr>
                                        <p:cTn id="12" dur="2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35" presetClass="path" presetSubtype="0" decel="32000" fill="hold" nodeType="clickEffect">
                                  <p:stCondLst>
                                    <p:cond delay="0"/>
                                  </p:stCondLst>
                                  <p:childTnLst>
                                    <p:animMotion origin="layout" path="M -1.04167E-6 -2.77457E-6 L -0.59375 -2.77457E-6 " pathEditMode="relative" rAng="0" ptsTypes="AA">
                                      <p:cBhvr>
                                        <p:cTn id="16" dur="500" fill="hold"/>
                                        <p:tgtEl>
                                          <p:spTgt spid="192"/>
                                        </p:tgtEl>
                                        <p:attrNameLst>
                                          <p:attrName>ppt_x</p:attrName>
                                          <p:attrName>ppt_y</p:attrName>
                                        </p:attrNameLst>
                                      </p:cBhvr>
                                      <p:rCtr x="-29688" y="0"/>
                                    </p:animMotion>
                                  </p:childTnLst>
                                </p:cTn>
                              </p:par>
                              <p:par>
                                <p:cTn id="17" presetID="2" presetClass="exit" presetSubtype="6" fill="hold" nodeType="withEffect">
                                  <p:stCondLst>
                                    <p:cond delay="500"/>
                                  </p:stCondLst>
                                  <p:childTnLst>
                                    <p:anim calcmode="lin" valueType="num">
                                      <p:cBhvr additive="base">
                                        <p:cTn id="18" dur="500"/>
                                        <p:tgtEl>
                                          <p:spTgt spid="192"/>
                                        </p:tgtEl>
                                        <p:attrNameLst>
                                          <p:attrName>ppt_x</p:attrName>
                                        </p:attrNameLst>
                                      </p:cBhvr>
                                      <p:tavLst>
                                        <p:tav tm="0">
                                          <p:val>
                                            <p:strVal val="ppt_x"/>
                                          </p:val>
                                        </p:tav>
                                        <p:tav tm="100000">
                                          <p:val>
                                            <p:strVal val="1+ppt_w/2"/>
                                          </p:val>
                                        </p:tav>
                                      </p:tavLst>
                                    </p:anim>
                                    <p:anim calcmode="lin" valueType="num">
                                      <p:cBhvr additive="base">
                                        <p:cTn id="19" dur="500"/>
                                        <p:tgtEl>
                                          <p:spTgt spid="192"/>
                                        </p:tgtEl>
                                        <p:attrNameLst>
                                          <p:attrName>ppt_y</p:attrName>
                                        </p:attrNameLst>
                                      </p:cBhvr>
                                      <p:tavLst>
                                        <p:tav tm="0">
                                          <p:val>
                                            <p:strVal val="ppt_y"/>
                                          </p:val>
                                        </p:tav>
                                        <p:tav tm="100000">
                                          <p:val>
                                            <p:strVal val="1+ppt_h/2"/>
                                          </p:val>
                                        </p:tav>
                                      </p:tavLst>
                                    </p:anim>
                                    <p:set>
                                      <p:cBhvr>
                                        <p:cTn id="20" dur="1" fill="hold">
                                          <p:stCondLst>
                                            <p:cond delay="499"/>
                                          </p:stCondLst>
                                        </p:cTn>
                                        <p:tgtEl>
                                          <p:spTgt spid="192"/>
                                        </p:tgtEl>
                                        <p:attrNameLst>
                                          <p:attrName>style.visibility</p:attrName>
                                        </p:attrNameLst>
                                      </p:cBhvr>
                                      <p:to>
                                        <p:strVal val="hidden"/>
                                      </p:to>
                                    </p:set>
                                  </p:childTnLst>
                                </p:cTn>
                              </p:par>
                              <p:par>
                                <p:cTn id="21" presetID="22" presetClass="entr" presetSubtype="8"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2218" y="289840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D:\360data\重要数据\桌面\未标题2-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21972" y="2860304"/>
            <a:ext cx="3057525" cy="4019550"/>
          </a:xfrm>
          <a:prstGeom prst="rect">
            <a:avLst/>
          </a:prstGeom>
          <a:noFill/>
          <a:extLst>
            <a:ext uri="{909E8E84-426E-40DD-AFC4-6F175D3DCCD1}">
              <a14:hiddenFill xmlns:a14="http://schemas.microsoft.com/office/drawing/2010/main">
                <a:solidFill>
                  <a:srgbClr val="FFFFFF"/>
                </a:solidFill>
              </a14:hiddenFill>
            </a:ext>
          </a:extLst>
        </p:spPr>
      </p:pic>
      <p:sp>
        <p:nvSpPr>
          <p:cNvPr id="4" name="Freeform 6" hidden="1"/>
          <p:cNvSpPr>
            <a:spLocks/>
          </p:cNvSpPr>
          <p:nvPr/>
        </p:nvSpPr>
        <p:spPr bwMode="auto">
          <a:xfrm>
            <a:off x="2322407" y="2712798"/>
            <a:ext cx="924272" cy="916898"/>
          </a:xfrm>
          <a:custGeom>
            <a:avLst/>
            <a:gdLst>
              <a:gd name="T0" fmla="*/ 2 w 159"/>
              <a:gd name="T1" fmla="*/ 0 h 158"/>
              <a:gd name="T2" fmla="*/ 0 w 159"/>
              <a:gd name="T3" fmla="*/ 0 h 158"/>
              <a:gd name="T4" fmla="*/ 0 w 159"/>
              <a:gd name="T5" fmla="*/ 6 h 158"/>
              <a:gd name="T6" fmla="*/ 0 w 159"/>
              <a:gd name="T7" fmla="*/ 106 h 158"/>
              <a:gd name="T8" fmla="*/ 0 w 159"/>
              <a:gd name="T9" fmla="*/ 158 h 158"/>
              <a:gd name="T10" fmla="*/ 159 w 159"/>
              <a:gd name="T11" fmla="*/ 158 h 158"/>
              <a:gd name="T12" fmla="*/ 159 w 159"/>
              <a:gd name="T13" fmla="*/ 157 h 158"/>
              <a:gd name="T14" fmla="*/ 2 w 159"/>
              <a:gd name="T15" fmla="*/ 0 h 1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8">
                <a:moveTo>
                  <a:pt x="2" y="0"/>
                </a:moveTo>
                <a:cubicBezTo>
                  <a:pt x="1" y="0"/>
                  <a:pt x="1" y="0"/>
                  <a:pt x="0" y="0"/>
                </a:cubicBezTo>
                <a:cubicBezTo>
                  <a:pt x="0" y="6"/>
                  <a:pt x="0" y="6"/>
                  <a:pt x="0" y="6"/>
                </a:cubicBezTo>
                <a:cubicBezTo>
                  <a:pt x="0" y="106"/>
                  <a:pt x="0" y="106"/>
                  <a:pt x="0" y="106"/>
                </a:cubicBezTo>
                <a:cubicBezTo>
                  <a:pt x="0" y="158"/>
                  <a:pt x="0" y="158"/>
                  <a:pt x="0" y="158"/>
                </a:cubicBezTo>
                <a:cubicBezTo>
                  <a:pt x="159" y="158"/>
                  <a:pt x="159" y="158"/>
                  <a:pt x="159" y="158"/>
                </a:cubicBezTo>
                <a:cubicBezTo>
                  <a:pt x="159" y="157"/>
                  <a:pt x="159" y="157"/>
                  <a:pt x="159" y="157"/>
                </a:cubicBezTo>
                <a:cubicBezTo>
                  <a:pt x="159" y="70"/>
                  <a:pt x="89" y="0"/>
                  <a:pt x="2"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文本框 17"/>
          <p:cNvSpPr txBox="1"/>
          <p:nvPr/>
        </p:nvSpPr>
        <p:spPr>
          <a:xfrm>
            <a:off x="2566814" y="836712"/>
            <a:ext cx="7344815" cy="830997"/>
          </a:xfrm>
          <a:prstGeom prst="rect">
            <a:avLst/>
          </a:prstGeom>
          <a:noFill/>
        </p:spPr>
        <p:txBody>
          <a:bodyPr wrap="square" rtlCol="0">
            <a:spAutoFit/>
          </a:bodyPr>
          <a:lstStyle/>
          <a:p>
            <a:pPr algn="ctr"/>
            <a:r>
              <a:rPr lang="en-US" altLang="zh-CN" sz="48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Thank you for listening</a:t>
            </a:r>
            <a:endParaRPr lang="zh-CN" altLang="en-US" sz="48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
        <p:nvSpPr>
          <p:cNvPr id="8" name="TextBox 7"/>
          <p:cNvSpPr txBox="1"/>
          <p:nvPr/>
        </p:nvSpPr>
        <p:spPr>
          <a:xfrm>
            <a:off x="4382686" y="1782339"/>
            <a:ext cx="3425040" cy="400110"/>
          </a:xfrm>
          <a:prstGeom prst="rect">
            <a:avLst/>
          </a:prstGeom>
          <a:noFill/>
          <a:effectLst/>
        </p:spPr>
        <p:txBody>
          <a:bodyPr wrap="none" rtlCol="0">
            <a:spAutoFit/>
          </a:bodyPr>
          <a:lstStyle/>
          <a:p>
            <a:pPr algn="ctr"/>
            <a:r>
              <a:rPr lang="en-US" altLang="zh-CN" sz="2000" dirty="0">
                <a:solidFill>
                  <a:srgbClr val="53D2FF"/>
                </a:solidFill>
                <a:latin typeface="微软雅黑" pitchFamily="34" charset="-122"/>
                <a:ea typeface="微软雅黑" pitchFamily="34" charset="-122"/>
              </a:rPr>
              <a:t>I wish you have a nice day.</a:t>
            </a:r>
            <a:endParaRPr lang="zh-CN" altLang="en-US" sz="2000" dirty="0">
              <a:solidFill>
                <a:srgbClr val="53D2FF"/>
              </a:solidFill>
              <a:latin typeface="微软雅黑" pitchFamily="34" charset="-122"/>
              <a:ea typeface="微软雅黑" pitchFamily="34" charset="-122"/>
            </a:endParaRPr>
          </a:p>
        </p:txBody>
      </p:sp>
      <p:sp>
        <p:nvSpPr>
          <p:cNvPr id="10" name="TextBox 9"/>
          <p:cNvSpPr txBox="1"/>
          <p:nvPr/>
        </p:nvSpPr>
        <p:spPr>
          <a:xfrm>
            <a:off x="3293687" y="5753103"/>
            <a:ext cx="5603038" cy="738664"/>
          </a:xfrm>
          <a:prstGeom prst="rect">
            <a:avLst/>
          </a:prstGeom>
          <a:noFill/>
          <a:effectLst/>
        </p:spPr>
        <p:txBody>
          <a:bodyPr wrap="square" rtlCol="0">
            <a:spAutoFit/>
          </a:bodyPr>
          <a:lstStyle/>
          <a:p>
            <a:pPr algn="ctr"/>
            <a:r>
              <a:rPr lang="en-US" altLang="zh-CN" sz="1400" b="1" dirty="0">
                <a:solidFill>
                  <a:srgbClr val="00B0F0"/>
                </a:solidFill>
              </a:rPr>
              <a:t>TEL</a:t>
            </a:r>
            <a:r>
              <a:rPr lang="en-US" altLang="zh-CN" sz="1400" dirty="0">
                <a:solidFill>
                  <a:srgbClr val="00B0F0"/>
                </a:solidFill>
              </a:rPr>
              <a:t> :   </a:t>
            </a:r>
            <a:r>
              <a:rPr lang="en-US" altLang="zh-CN" sz="1400" b="1" dirty="0">
                <a:solidFill>
                  <a:srgbClr val="00B0F0"/>
                </a:solidFill>
              </a:rPr>
              <a:t>EMAIL</a:t>
            </a:r>
            <a:r>
              <a:rPr lang="en-US" altLang="zh-CN" sz="1400" dirty="0">
                <a:solidFill>
                  <a:srgbClr val="00B0F0"/>
                </a:solidFill>
              </a:rPr>
              <a:t> : sanjilkc0@gmail.COM</a:t>
            </a:r>
          </a:p>
          <a:p>
            <a:pPr algn="ctr"/>
            <a:r>
              <a:rPr lang="en-US" altLang="zh-CN" sz="1400" dirty="0">
                <a:solidFill>
                  <a:srgbClr val="53D2FF"/>
                </a:solidFill>
              </a:rPr>
              <a:t> </a:t>
            </a:r>
            <a:endParaRPr lang="en-US" altLang="zh-CN" sz="1400" dirty="0">
              <a:solidFill>
                <a:srgbClr val="53D2FF"/>
              </a:solidFill>
              <a:latin typeface="微软雅黑" pitchFamily="34" charset="-122"/>
              <a:ea typeface="微软雅黑" pitchFamily="34" charset="-122"/>
            </a:endParaRPr>
          </a:p>
          <a:p>
            <a:pPr algn="ctr"/>
            <a:endParaRPr lang="en-US" altLang="zh-CN" sz="1400" dirty="0">
              <a:solidFill>
                <a:srgbClr val="00B0F0"/>
              </a:solidFill>
            </a:endParaRPr>
          </a:p>
        </p:txBody>
      </p:sp>
      <p:pic>
        <p:nvPicPr>
          <p:cNvPr id="21" name="1" descr="D:\360data\重要数据\桌面\666666666.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2" name="2" descr="D:\360data\重要数据\桌面\555555555.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3" name="3" descr="D:\360data\重要数据\桌面\4444444444.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4" name="4" descr="D:\360data\重要数据\桌面\333333333333.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5" name="5" descr="D:\360data\重要数据\桌面\222222.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6" name="6" descr="D:\360data\重要数据\桌面\11111111.png"/>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5207308" y="3509078"/>
            <a:ext cx="1751994" cy="1751994"/>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7" name="LOGO"/>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p:blipFill>
        <p:spPr bwMode="auto">
          <a:xfrm>
            <a:off x="5856404" y="4158174"/>
            <a:ext cx="453802" cy="453802"/>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96110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63" presetClass="path" presetSubtype="0" fill="hold" nodeType="afterEffect">
                                  <p:stCondLst>
                                    <p:cond delay="0"/>
                                  </p:stCondLst>
                                  <p:childTnLst>
                                    <p:animMotion origin="layout" path="M 0 0 L 0.25 0 E" pathEditMode="relative" ptsTypes="">
                                      <p:cBhvr>
                                        <p:cTn id="15" dur="500" fill="hold"/>
                                        <p:tgtEl>
                                          <p:spTgt spid="5"/>
                                        </p:tgtEl>
                                        <p:attrNameLst>
                                          <p:attrName>ppt_x</p:attrName>
                                          <p:attrName>ppt_y</p:attrName>
                                        </p:attrNameLst>
                                      </p:cBhvr>
                                    </p:animMotion>
                                  </p:childTnLst>
                                </p:cTn>
                              </p:par>
                              <p:par>
                                <p:cTn id="16" presetID="35" presetClass="path" presetSubtype="0" fill="hold" nodeType="withEffect">
                                  <p:stCondLst>
                                    <p:cond delay="0"/>
                                  </p:stCondLst>
                                  <p:childTnLst>
                                    <p:animMotion origin="layout" path="M 0 0 L -0.25 0 E" pathEditMode="relative" ptsTypes="">
                                      <p:cBhvr>
                                        <p:cTn id="17" dur="500" fill="hold"/>
                                        <p:tgtEl>
                                          <p:spTgt spid="6"/>
                                        </p:tgtEl>
                                        <p:attrNameLst>
                                          <p:attrName>ppt_x</p:attrName>
                                          <p:attrName>ppt_y</p:attrName>
                                        </p:attrNameLst>
                                      </p:cBhvr>
                                    </p:animMotion>
                                  </p:childTnLst>
                                </p:cTn>
                              </p:par>
                              <p:par>
                                <p:cTn id="18" presetID="10" presetClass="exit" presetSubtype="0" fill="hold" nodeType="withEffect">
                                  <p:stCondLst>
                                    <p:cond delay="200"/>
                                  </p:stCondLst>
                                  <p:childTnLst>
                                    <p:animEffect transition="out" filter="fade">
                                      <p:cBhvr>
                                        <p:cTn id="19" dur="300"/>
                                        <p:tgtEl>
                                          <p:spTgt spid="6"/>
                                        </p:tgtEl>
                                      </p:cBhvr>
                                    </p:animEffect>
                                    <p:set>
                                      <p:cBhvr>
                                        <p:cTn id="20" dur="1" fill="hold">
                                          <p:stCondLst>
                                            <p:cond delay="299"/>
                                          </p:stCondLst>
                                        </p:cTn>
                                        <p:tgtEl>
                                          <p:spTgt spid="6"/>
                                        </p:tgtEl>
                                        <p:attrNameLst>
                                          <p:attrName>style.visibility</p:attrName>
                                        </p:attrNameLst>
                                      </p:cBhvr>
                                      <p:to>
                                        <p:strVal val="hidden"/>
                                      </p:to>
                                    </p:set>
                                  </p:childTnLst>
                                </p:cTn>
                              </p:par>
                              <p:par>
                                <p:cTn id="21" presetID="10" presetClass="exit" presetSubtype="0" fill="hold" nodeType="withEffect">
                                  <p:stCondLst>
                                    <p:cond delay="200"/>
                                  </p:stCondLst>
                                  <p:childTnLst>
                                    <p:animEffect transition="out" filter="fade">
                                      <p:cBhvr>
                                        <p:cTn id="22" dur="300"/>
                                        <p:tgtEl>
                                          <p:spTgt spid="5"/>
                                        </p:tgtEl>
                                      </p:cBhvr>
                                    </p:animEffect>
                                    <p:set>
                                      <p:cBhvr>
                                        <p:cTn id="23" dur="1" fill="hold">
                                          <p:stCondLst>
                                            <p:cond delay="299"/>
                                          </p:stCondLst>
                                        </p:cTn>
                                        <p:tgtEl>
                                          <p:spTgt spid="5"/>
                                        </p:tgtEl>
                                        <p:attrNameLst>
                                          <p:attrName>style.visibility</p:attrName>
                                        </p:attrNameLst>
                                      </p:cBhvr>
                                      <p:to>
                                        <p:strVal val="hidden"/>
                                      </p:to>
                                    </p:set>
                                  </p:childTnLst>
                                </p:cTn>
                              </p:par>
                              <p:par>
                                <p:cTn id="24" presetID="16" presetClass="entr" presetSubtype="37"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barn(outVertical)">
                                      <p:cBhvr>
                                        <p:cTn id="26" dur="500"/>
                                        <p:tgtEl>
                                          <p:spTgt spid="21"/>
                                        </p:tgtEl>
                                      </p:cBhvr>
                                    </p:animEffect>
                                  </p:childTnLst>
                                </p:cTn>
                              </p:par>
                              <p:par>
                                <p:cTn id="27" presetID="16" presetClass="entr" presetSubtype="37" fill="hold" nodeType="with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barn(outVertical)">
                                      <p:cBhvr>
                                        <p:cTn id="29" dur="500"/>
                                        <p:tgtEl>
                                          <p:spTgt spid="22"/>
                                        </p:tgtEl>
                                      </p:cBhvr>
                                    </p:animEffect>
                                  </p:childTnLst>
                                </p:cTn>
                              </p:par>
                              <p:par>
                                <p:cTn id="30" presetID="16" presetClass="entr" presetSubtype="37"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barn(outVertical)">
                                      <p:cBhvr>
                                        <p:cTn id="32" dur="500"/>
                                        <p:tgtEl>
                                          <p:spTgt spid="23"/>
                                        </p:tgtEl>
                                      </p:cBhvr>
                                    </p:animEffect>
                                  </p:childTnLst>
                                </p:cTn>
                              </p:par>
                              <p:par>
                                <p:cTn id="33" presetID="16" presetClass="entr" presetSubtype="37"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barn(outVertical)">
                                      <p:cBhvr>
                                        <p:cTn id="35" dur="500"/>
                                        <p:tgtEl>
                                          <p:spTgt spid="24"/>
                                        </p:tgtEl>
                                      </p:cBhvr>
                                    </p:animEffect>
                                  </p:childTnLst>
                                </p:cTn>
                              </p:par>
                              <p:par>
                                <p:cTn id="36" presetID="16" presetClass="entr" presetSubtype="37" fill="hold" nodeType="with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barn(outVertical)">
                                      <p:cBhvr>
                                        <p:cTn id="38" dur="500"/>
                                        <p:tgtEl>
                                          <p:spTgt spid="25"/>
                                        </p:tgtEl>
                                      </p:cBhvr>
                                    </p:animEffect>
                                  </p:childTnLst>
                                </p:cTn>
                              </p:par>
                              <p:par>
                                <p:cTn id="39" presetID="16" presetClass="entr" presetSubtype="37"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barn(outVertical)">
                                      <p:cBhvr>
                                        <p:cTn id="41" dur="500"/>
                                        <p:tgtEl>
                                          <p:spTgt spid="26"/>
                                        </p:tgtEl>
                                      </p:cBhvr>
                                    </p:animEffect>
                                  </p:childTnLst>
                                </p:cTn>
                              </p:par>
                              <p:par>
                                <p:cTn id="42" presetID="8" presetClass="emph" presetSubtype="0" repeatCount="3000" fill="hold" nodeType="withEffect">
                                  <p:stCondLst>
                                    <p:cond delay="0"/>
                                  </p:stCondLst>
                                  <p:childTnLst>
                                    <p:animRot by="21600000">
                                      <p:cBhvr>
                                        <p:cTn id="43" dur="3000" fill="hold"/>
                                        <p:tgtEl>
                                          <p:spTgt spid="21"/>
                                        </p:tgtEl>
                                        <p:attrNameLst>
                                          <p:attrName>r</p:attrName>
                                        </p:attrNameLst>
                                      </p:cBhvr>
                                    </p:animRot>
                                  </p:childTnLst>
                                </p:cTn>
                              </p:par>
                              <p:par>
                                <p:cTn id="44" presetID="8" presetClass="emph" presetSubtype="0" repeatCount="3000" fill="hold" nodeType="withEffect">
                                  <p:stCondLst>
                                    <p:cond delay="0"/>
                                  </p:stCondLst>
                                  <p:childTnLst>
                                    <p:animRot by="-64800000">
                                      <p:cBhvr>
                                        <p:cTn id="45" dur="3000" fill="hold"/>
                                        <p:tgtEl>
                                          <p:spTgt spid="22"/>
                                        </p:tgtEl>
                                        <p:attrNameLst>
                                          <p:attrName>r</p:attrName>
                                        </p:attrNameLst>
                                      </p:cBhvr>
                                    </p:animRot>
                                  </p:childTnLst>
                                </p:cTn>
                              </p:par>
                              <p:par>
                                <p:cTn id="46" presetID="8" presetClass="emph" presetSubtype="0" repeatCount="3000" fill="hold" nodeType="withEffect">
                                  <p:stCondLst>
                                    <p:cond delay="0"/>
                                  </p:stCondLst>
                                  <p:childTnLst>
                                    <p:animRot by="43200000">
                                      <p:cBhvr>
                                        <p:cTn id="47" dur="3000" fill="hold"/>
                                        <p:tgtEl>
                                          <p:spTgt spid="23"/>
                                        </p:tgtEl>
                                        <p:attrNameLst>
                                          <p:attrName>r</p:attrName>
                                        </p:attrNameLst>
                                      </p:cBhvr>
                                    </p:animRot>
                                  </p:childTnLst>
                                </p:cTn>
                              </p:par>
                              <p:par>
                                <p:cTn id="48" presetID="8" presetClass="emph" presetSubtype="0" repeatCount="3000" fill="hold" nodeType="withEffect">
                                  <p:stCondLst>
                                    <p:cond delay="0"/>
                                  </p:stCondLst>
                                  <p:childTnLst>
                                    <p:animRot by="-43200000">
                                      <p:cBhvr>
                                        <p:cTn id="49" dur="3000" fill="hold"/>
                                        <p:tgtEl>
                                          <p:spTgt spid="24"/>
                                        </p:tgtEl>
                                        <p:attrNameLst>
                                          <p:attrName>r</p:attrName>
                                        </p:attrNameLst>
                                      </p:cBhvr>
                                    </p:animRot>
                                  </p:childTnLst>
                                </p:cTn>
                              </p:par>
                              <p:par>
                                <p:cTn id="50" presetID="8" presetClass="emph" presetSubtype="0" repeatCount="3000" fill="hold" nodeType="withEffect">
                                  <p:stCondLst>
                                    <p:cond delay="0"/>
                                  </p:stCondLst>
                                  <p:childTnLst>
                                    <p:animRot by="21600000">
                                      <p:cBhvr>
                                        <p:cTn id="51" dur="3000" fill="hold"/>
                                        <p:tgtEl>
                                          <p:spTgt spid="25"/>
                                        </p:tgtEl>
                                        <p:attrNameLst>
                                          <p:attrName>r</p:attrName>
                                        </p:attrNameLst>
                                      </p:cBhvr>
                                    </p:animRot>
                                  </p:childTnLst>
                                </p:cTn>
                              </p:par>
                              <p:par>
                                <p:cTn id="52" presetID="8" presetClass="emph" presetSubtype="0" repeatCount="3000" fill="hold" nodeType="withEffect">
                                  <p:stCondLst>
                                    <p:cond delay="0"/>
                                  </p:stCondLst>
                                  <p:childTnLst>
                                    <p:animRot by="-21600000">
                                      <p:cBhvr>
                                        <p:cTn id="53" dur="3000" fill="hold"/>
                                        <p:tgtEl>
                                          <p:spTgt spid="26"/>
                                        </p:tgtEl>
                                        <p:attrNameLst>
                                          <p:attrName>r</p:attrName>
                                        </p:attrNameLst>
                                      </p:cBhvr>
                                    </p:animRot>
                                  </p:childTnLst>
                                </p:cTn>
                              </p:par>
                              <p:par>
                                <p:cTn id="54" presetID="16" presetClass="entr" presetSubtype="37" fill="hold" nodeType="with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barn(outVertical)">
                                      <p:cBhvr>
                                        <p:cTn id="56" dur="500"/>
                                        <p:tgtEl>
                                          <p:spTgt spid="27"/>
                                        </p:tgtEl>
                                      </p:cBhvr>
                                    </p:animEffect>
                                  </p:childTnLst>
                                </p:cTn>
                              </p:par>
                              <p:par>
                                <p:cTn id="57" presetID="16" presetClass="entr" presetSubtype="37" fill="hold" grpId="0" nodeType="with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barn(outVertical)">
                                      <p:cBhvr>
                                        <p:cTn id="59" dur="500"/>
                                        <p:tgtEl>
                                          <p:spTgt spid="8"/>
                                        </p:tgtEl>
                                      </p:cBhvr>
                                    </p:animEffect>
                                  </p:childTnLst>
                                </p:cTn>
                              </p:par>
                              <p:par>
                                <p:cTn id="60" presetID="16" presetClass="entr" presetSubtype="37" fill="hold" grpId="0" nodeType="with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barn(outVertical)">
                                      <p:cBhvr>
                                        <p:cTn id="62" dur="500"/>
                                        <p:tgtEl>
                                          <p:spTgt spid="7"/>
                                        </p:tgtEl>
                                      </p:cBhvr>
                                    </p:animEffect>
                                  </p:childTnLst>
                                </p:cTn>
                              </p:par>
                              <p:par>
                                <p:cTn id="63" presetID="16" presetClass="entr" presetSubtype="37" fill="hold" grpId="0" nodeType="withEffect">
                                  <p:stCondLst>
                                    <p:cond delay="0"/>
                                  </p:stCondLst>
                                  <p:childTnLst>
                                    <p:set>
                                      <p:cBhvr>
                                        <p:cTn id="64" dur="1" fill="hold">
                                          <p:stCondLst>
                                            <p:cond delay="0"/>
                                          </p:stCondLst>
                                        </p:cTn>
                                        <p:tgtEl>
                                          <p:spTgt spid="10"/>
                                        </p:tgtEl>
                                        <p:attrNameLst>
                                          <p:attrName>style.visibility</p:attrName>
                                        </p:attrNameLst>
                                      </p:cBhvr>
                                      <p:to>
                                        <p:strVal val="visible"/>
                                      </p:to>
                                    </p:set>
                                    <p:animEffect transition="in" filter="barn(outVertical)">
                                      <p:cBhvr>
                                        <p:cTn id="6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01</a:t>
            </a:r>
          </a:p>
          <a:p>
            <a:pPr lvl="0" algn="ctr"/>
            <a:r>
              <a:rPr lang="en-US" altLang="zh-CN" sz="1600" dirty="0">
                <a:solidFill>
                  <a:prstClr val="white"/>
                </a:solidFill>
                <a:latin typeface="微软雅黑" pitchFamily="34" charset="-122"/>
                <a:ea typeface="微软雅黑" pitchFamily="34" charset="-122"/>
              </a:rPr>
              <a:t>Introduction</a:t>
            </a:r>
            <a:endParaRPr lang="zh-CN" altLang="en-US" dirty="0"/>
          </a:p>
        </p:txBody>
      </p:sp>
      <p:sp>
        <p:nvSpPr>
          <p:cNvPr id="18" name="AutoShape 24"/>
          <p:cNvSpPr>
            <a:spLocks noChangeArrowheads="1"/>
          </p:cNvSpPr>
          <p:nvPr/>
        </p:nvSpPr>
        <p:spPr bwMode="auto">
          <a:xfrm>
            <a:off x="3807231" y="1950305"/>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endParaRPr lang="en-US" altLang="zh-CN" sz="4000" i="1" dirty="0">
              <a:solidFill>
                <a:prstClr val="white"/>
              </a:solidFill>
              <a:latin typeface="Pirulen" pitchFamily="2" charset="0"/>
            </a:endParaRPr>
          </a:p>
          <a:p>
            <a:pPr lvl="0" algn="ctr"/>
            <a:r>
              <a:rPr lang="en-US" altLang="zh-CN" sz="1600" dirty="0">
                <a:solidFill>
                  <a:prstClr val="white"/>
                </a:solidFill>
                <a:latin typeface="微软雅黑" pitchFamily="34" charset="-122"/>
                <a:ea typeface="微软雅黑" pitchFamily="34" charset="-122"/>
              </a:rPr>
              <a:t>Proposed </a:t>
            </a:r>
          </a:p>
          <a:p>
            <a:pPr lvl="0" algn="ctr"/>
            <a:r>
              <a:rPr lang="en-US" altLang="zh-CN" sz="1600" dirty="0">
                <a:solidFill>
                  <a:prstClr val="white"/>
                </a:solidFill>
                <a:latin typeface="微软雅黑" pitchFamily="34" charset="-122"/>
                <a:ea typeface="微软雅黑" pitchFamily="34" charset="-122"/>
              </a:rPr>
              <a:t>System</a:t>
            </a:r>
            <a:endParaRPr lang="zh-CN" altLang="en-US" sz="1600" dirty="0">
              <a:solidFill>
                <a:prstClr val="white"/>
              </a:solidFill>
              <a:latin typeface="Pirulen" pitchFamily="2" charset="0"/>
            </a:endParaRPr>
          </a:p>
        </p:txBody>
      </p:sp>
      <p:sp>
        <p:nvSpPr>
          <p:cNvPr id="19" name="AutoShape 24"/>
          <p:cNvSpPr>
            <a:spLocks noChangeArrowheads="1"/>
          </p:cNvSpPr>
          <p:nvPr/>
        </p:nvSpPr>
        <p:spPr bwMode="auto">
          <a:xfrm>
            <a:off x="3943225" y="2121311"/>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p>
          <a:p>
            <a:pPr lvl="0" algn="ctr"/>
            <a:r>
              <a:rPr lang="en-US" altLang="zh-CN" sz="1600" dirty="0">
                <a:solidFill>
                  <a:prstClr val="white"/>
                </a:solidFill>
                <a:latin typeface="微软雅黑" pitchFamily="34" charset="-122"/>
                <a:ea typeface="微软雅黑" pitchFamily="34" charset="-122"/>
              </a:rPr>
              <a:t>Implementation</a:t>
            </a:r>
            <a:endParaRPr lang="zh-CN" altLang="en-US" dirty="0">
              <a:solidFill>
                <a:prstClr val="black"/>
              </a:solidFill>
            </a:endParaRPr>
          </a:p>
        </p:txBody>
      </p:sp>
      <p:sp>
        <p:nvSpPr>
          <p:cNvPr id="20" name="AutoShape 24"/>
          <p:cNvSpPr>
            <a:spLocks noChangeArrowheads="1"/>
          </p:cNvSpPr>
          <p:nvPr/>
        </p:nvSpPr>
        <p:spPr bwMode="auto">
          <a:xfrm>
            <a:off x="4079219" y="2292316"/>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04</a:t>
            </a:r>
          </a:p>
          <a:p>
            <a:pPr lvl="0" algn="ctr"/>
            <a:r>
              <a:rPr lang="en-US" altLang="zh-CN" sz="1600" dirty="0">
                <a:solidFill>
                  <a:prstClr val="white"/>
                </a:solidFill>
                <a:latin typeface="微软雅黑" pitchFamily="34" charset="-122"/>
                <a:ea typeface="微软雅黑" pitchFamily="34" charset="-122"/>
              </a:rPr>
              <a:t>Conclusion</a:t>
            </a:r>
          </a:p>
          <a:p>
            <a:pPr lvl="0" algn="ctr"/>
            <a:r>
              <a:rPr lang="en-US" altLang="zh-CN" sz="1600" dirty="0">
                <a:solidFill>
                  <a:prstClr val="white"/>
                </a:solidFill>
                <a:latin typeface="微软雅黑" pitchFamily="34" charset="-122"/>
                <a:ea typeface="微软雅黑" pitchFamily="34" charset="-122"/>
              </a:rPr>
              <a:t>And </a:t>
            </a:r>
          </a:p>
          <a:p>
            <a:pPr lvl="0" algn="ctr"/>
            <a:r>
              <a:rPr lang="en-US" altLang="zh-CN" sz="1600" dirty="0">
                <a:solidFill>
                  <a:prstClr val="white"/>
                </a:solidFill>
                <a:latin typeface="微软雅黑" pitchFamily="34" charset="-122"/>
                <a:ea typeface="微软雅黑" pitchFamily="34" charset="-122"/>
              </a:rPr>
              <a:t>Future Work</a:t>
            </a:r>
            <a:endParaRPr lang="zh-CN" altLang="en-US" sz="1600" dirty="0">
              <a:solidFill>
                <a:prstClr val="black"/>
              </a:solidFill>
            </a:endParaRPr>
          </a:p>
        </p:txBody>
      </p:sp>
      <p:pic>
        <p:nvPicPr>
          <p:cNvPr id="11" name="1" descr="D:\360data\重要数据\桌面\66666666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2" name="2" descr="D:\360data\重要数据\桌面\55555555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3" descr="D:\360data\重要数据\桌面\444444444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4" name="4" descr="D:\360data\重要数据\桌面\333333333333.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1" name="5" descr="D:\360data\重要数据\桌面\22222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2" name="6" descr="D:\360data\重要数据\桌面\1111111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1175762" y="2432714"/>
            <a:ext cx="1476879" cy="369332"/>
          </a:xfrm>
          <a:prstGeom prst="rect">
            <a:avLst/>
          </a:prstGeom>
          <a:noFill/>
        </p:spPr>
        <p:txBody>
          <a:bodyPr wrap="none" rtlCol="0">
            <a:spAutoFit/>
          </a:bodyPr>
          <a:lstStyle/>
          <a:p>
            <a:pPr algn="ctr"/>
            <a:r>
              <a:rPr lang="en-US" altLang="zh-CN" b="1" dirty="0">
                <a:solidFill>
                  <a:schemeClr val="bg1"/>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b="1" dirty="0">
              <a:solidFill>
                <a:schemeClr val="bg1"/>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pic>
        <p:nvPicPr>
          <p:cNvPr id="8" name="Picture 6" descr="D:\360data\重要数据\桌面\未标题-1.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26498" y="2557592"/>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533636"/>
      </p:ext>
    </p:extLst>
  </p:cSld>
  <p:clrMapOvr>
    <a:masterClrMapping/>
  </p:clrMapOvr>
  <mc:AlternateContent xmlns:mc="http://schemas.openxmlformats.org/markup-compatibility/2006" xmlns:p14="http://schemas.microsoft.com/office/powerpoint/2010/main">
    <mc:Choice Requires="p14">
      <p:transition spd="slow" p14:dur="1300" advClick="0" advTm="0">
        <p14:pan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1+#ppt_w/2"/>
                                          </p:val>
                                        </p:tav>
                                        <p:tav tm="100000">
                                          <p:val>
                                            <p:strVal val="#ppt_x"/>
                                          </p:val>
                                        </p:tav>
                                      </p:tavLst>
                                    </p:anim>
                                    <p:anim calcmode="lin" valueType="num">
                                      <p:cBhvr additive="base">
                                        <p:cTn id="16" dur="50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1+#ppt_w/2"/>
                                          </p:val>
                                        </p:tav>
                                        <p:tav tm="100000">
                                          <p:val>
                                            <p:strVal val="#ppt_x"/>
                                          </p:val>
                                        </p:tav>
                                      </p:tavLst>
                                    </p:anim>
                                    <p:anim calcmode="lin" valueType="num">
                                      <p:cBhvr additive="base">
                                        <p:cTn id="20" dur="500" fill="hold"/>
                                        <p:tgtEl>
                                          <p:spTgt spid="13"/>
                                        </p:tgtEl>
                                        <p:attrNameLst>
                                          <p:attrName>ppt_y</p:attrName>
                                        </p:attrNameLst>
                                      </p:cBhvr>
                                      <p:tavLst>
                                        <p:tav tm="0">
                                          <p:val>
                                            <p:strVal val="#ppt_y"/>
                                          </p:val>
                                        </p:tav>
                                        <p:tav tm="100000">
                                          <p:val>
                                            <p:strVal val="#ppt_y"/>
                                          </p:val>
                                        </p:tav>
                                      </p:tavLst>
                                    </p:anim>
                                  </p:childTnLst>
                                </p:cTn>
                              </p:par>
                              <p:par>
                                <p:cTn id="21" presetID="2" presetClass="entr" presetSubtype="2" decel="10000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1+#ppt_w/2"/>
                                          </p:val>
                                        </p:tav>
                                        <p:tav tm="100000">
                                          <p:val>
                                            <p:strVal val="#ppt_x"/>
                                          </p:val>
                                        </p:tav>
                                      </p:tavLst>
                                    </p:anim>
                                    <p:anim calcmode="lin" valueType="num">
                                      <p:cBhvr additive="base">
                                        <p:cTn id="24" dur="500" fill="hold"/>
                                        <p:tgtEl>
                                          <p:spTgt spid="14"/>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decel="10000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par>
                                <p:cTn id="33" presetID="8" presetClass="emph" presetSubtype="0" fill="hold" nodeType="withEffect">
                                  <p:stCondLst>
                                    <p:cond delay="0"/>
                                  </p:stCondLst>
                                  <p:childTnLst>
                                    <p:animRot by="21600000">
                                      <p:cBhvr>
                                        <p:cTn id="34" dur="3000" fill="hold"/>
                                        <p:tgtEl>
                                          <p:spTgt spid="11"/>
                                        </p:tgtEl>
                                        <p:attrNameLst>
                                          <p:attrName>r</p:attrName>
                                        </p:attrNameLst>
                                      </p:cBhvr>
                                    </p:animRot>
                                  </p:childTnLst>
                                </p:cTn>
                              </p:par>
                              <p:par>
                                <p:cTn id="35" presetID="8" presetClass="emph" presetSubtype="0" fill="hold" nodeType="withEffect">
                                  <p:stCondLst>
                                    <p:cond delay="0"/>
                                  </p:stCondLst>
                                  <p:childTnLst>
                                    <p:animRot by="-64800000">
                                      <p:cBhvr>
                                        <p:cTn id="36" dur="3000" fill="hold"/>
                                        <p:tgtEl>
                                          <p:spTgt spid="12"/>
                                        </p:tgtEl>
                                        <p:attrNameLst>
                                          <p:attrName>r</p:attrName>
                                        </p:attrNameLst>
                                      </p:cBhvr>
                                    </p:animRot>
                                  </p:childTnLst>
                                </p:cTn>
                              </p:par>
                              <p:par>
                                <p:cTn id="37" presetID="8" presetClass="emph" presetSubtype="0" fill="hold" nodeType="withEffect">
                                  <p:stCondLst>
                                    <p:cond delay="0"/>
                                  </p:stCondLst>
                                  <p:childTnLst>
                                    <p:animRot by="43200000">
                                      <p:cBhvr>
                                        <p:cTn id="38" dur="3000" fill="hold"/>
                                        <p:tgtEl>
                                          <p:spTgt spid="13"/>
                                        </p:tgtEl>
                                        <p:attrNameLst>
                                          <p:attrName>r</p:attrName>
                                        </p:attrNameLst>
                                      </p:cBhvr>
                                    </p:animRot>
                                  </p:childTnLst>
                                </p:cTn>
                              </p:par>
                              <p:par>
                                <p:cTn id="39" presetID="8" presetClass="emph" presetSubtype="0" fill="hold" nodeType="withEffect">
                                  <p:stCondLst>
                                    <p:cond delay="0"/>
                                  </p:stCondLst>
                                  <p:childTnLst>
                                    <p:animRot by="-43200000">
                                      <p:cBhvr>
                                        <p:cTn id="40" dur="3000" fill="hold"/>
                                        <p:tgtEl>
                                          <p:spTgt spid="14"/>
                                        </p:tgtEl>
                                        <p:attrNameLst>
                                          <p:attrName>r</p:attrName>
                                        </p:attrNameLst>
                                      </p:cBhvr>
                                    </p:animRot>
                                  </p:childTnLst>
                                </p:cTn>
                              </p:par>
                              <p:par>
                                <p:cTn id="41" presetID="8" presetClass="emph" presetSubtype="0" fill="hold" nodeType="withEffect">
                                  <p:stCondLst>
                                    <p:cond delay="0"/>
                                  </p:stCondLst>
                                  <p:childTnLst>
                                    <p:animRot by="21600000">
                                      <p:cBhvr>
                                        <p:cTn id="42" dur="3000" fill="hold"/>
                                        <p:tgtEl>
                                          <p:spTgt spid="21"/>
                                        </p:tgtEl>
                                        <p:attrNameLst>
                                          <p:attrName>r</p:attrName>
                                        </p:attrNameLst>
                                      </p:cBhvr>
                                    </p:animRot>
                                  </p:childTnLst>
                                </p:cTn>
                              </p:par>
                              <p:par>
                                <p:cTn id="43" presetID="8" presetClass="emph" presetSubtype="0" fill="hold" nodeType="withEffect">
                                  <p:stCondLst>
                                    <p:cond delay="0"/>
                                  </p:stCondLst>
                                  <p:childTnLst>
                                    <p:animRot by="-21600000">
                                      <p:cBhvr>
                                        <p:cTn id="44" dur="3000" fill="hold"/>
                                        <p:tgtEl>
                                          <p:spTgt spid="22"/>
                                        </p:tgtEl>
                                        <p:attrNameLst>
                                          <p:attrName>r</p:attrName>
                                        </p:attrNameLst>
                                      </p:cBhvr>
                                    </p:animRot>
                                  </p:childTnLst>
                                </p:cTn>
                              </p:par>
                              <p:par>
                                <p:cTn id="45" presetID="10" presetClass="entr" presetSubtype="0" fill="hold" grpId="0" nodeType="withEffect">
                                  <p:stCondLst>
                                    <p:cond delay="50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2" presetClass="exit" presetSubtype="6" fill="hold" nodeType="withEffect">
                                  <p:stCondLst>
                                    <p:cond delay="500"/>
                                  </p:stCondLst>
                                  <p:childTnLst>
                                    <p:anim calcmode="lin" valueType="num">
                                      <p:cBhvr additive="base">
                                        <p:cTn id="49" dur="500"/>
                                        <p:tgtEl>
                                          <p:spTgt spid="8"/>
                                        </p:tgtEl>
                                        <p:attrNameLst>
                                          <p:attrName>ppt_x</p:attrName>
                                        </p:attrNameLst>
                                      </p:cBhvr>
                                      <p:tavLst>
                                        <p:tav tm="0">
                                          <p:val>
                                            <p:strVal val="ppt_x"/>
                                          </p:val>
                                        </p:tav>
                                        <p:tav tm="100000">
                                          <p:val>
                                            <p:strVal val="1+ppt_w/2"/>
                                          </p:val>
                                        </p:tav>
                                      </p:tavLst>
                                    </p:anim>
                                    <p:anim calcmode="lin" valueType="num">
                                      <p:cBhvr additive="base">
                                        <p:cTn id="50" dur="500"/>
                                        <p:tgtEl>
                                          <p:spTgt spid="8"/>
                                        </p:tgtEl>
                                        <p:attrNameLst>
                                          <p:attrName>ppt_y</p:attrName>
                                        </p:attrNameLst>
                                      </p:cBhvr>
                                      <p:tavLst>
                                        <p:tav tm="0">
                                          <p:val>
                                            <p:strVal val="ppt_y"/>
                                          </p:val>
                                        </p:tav>
                                        <p:tav tm="100000">
                                          <p:val>
                                            <p:strVal val="1+ppt_h/2"/>
                                          </p:val>
                                        </p:tav>
                                      </p:tavLst>
                                    </p:anim>
                                    <p:set>
                                      <p:cBhvr>
                                        <p:cTn id="51" dur="1" fill="hold">
                                          <p:stCondLst>
                                            <p:cond delay="499"/>
                                          </p:stCondLst>
                                        </p:cTn>
                                        <p:tgtEl>
                                          <p:spTgt spid="8"/>
                                        </p:tgtEl>
                                        <p:attrNameLst>
                                          <p:attrName>style.visibility</p:attrName>
                                        </p:attrNameLst>
                                      </p:cBhvr>
                                      <p:to>
                                        <p:strVal val="hidden"/>
                                      </p:to>
                                    </p:set>
                                  </p:childTnLst>
                                </p:cTn>
                              </p:par>
                              <p:par>
                                <p:cTn id="52" presetID="53" presetClass="entr" presetSubtype="16" fill="hold" grpId="0" nodeType="withEffect">
                                  <p:stCondLst>
                                    <p:cond delay="700"/>
                                  </p:stCondLst>
                                  <p:childTnLst>
                                    <p:set>
                                      <p:cBhvr>
                                        <p:cTn id="53" dur="1" fill="hold">
                                          <p:stCondLst>
                                            <p:cond delay="0"/>
                                          </p:stCondLst>
                                        </p:cTn>
                                        <p:tgtEl>
                                          <p:spTgt spid="17"/>
                                        </p:tgtEl>
                                        <p:attrNameLst>
                                          <p:attrName>style.visibility</p:attrName>
                                        </p:attrNameLst>
                                      </p:cBhvr>
                                      <p:to>
                                        <p:strVal val="visible"/>
                                      </p:to>
                                    </p:set>
                                    <p:anim calcmode="lin" valueType="num">
                                      <p:cBhvr>
                                        <p:cTn id="54" dur="400" fill="hold"/>
                                        <p:tgtEl>
                                          <p:spTgt spid="17"/>
                                        </p:tgtEl>
                                        <p:attrNameLst>
                                          <p:attrName>ppt_w</p:attrName>
                                        </p:attrNameLst>
                                      </p:cBhvr>
                                      <p:tavLst>
                                        <p:tav tm="0">
                                          <p:val>
                                            <p:fltVal val="0"/>
                                          </p:val>
                                        </p:tav>
                                        <p:tav tm="100000">
                                          <p:val>
                                            <p:strVal val="#ppt_w"/>
                                          </p:val>
                                        </p:tav>
                                      </p:tavLst>
                                    </p:anim>
                                    <p:anim calcmode="lin" valueType="num">
                                      <p:cBhvr>
                                        <p:cTn id="55" dur="400" fill="hold"/>
                                        <p:tgtEl>
                                          <p:spTgt spid="17"/>
                                        </p:tgtEl>
                                        <p:attrNameLst>
                                          <p:attrName>ppt_h</p:attrName>
                                        </p:attrNameLst>
                                      </p:cBhvr>
                                      <p:tavLst>
                                        <p:tav tm="0">
                                          <p:val>
                                            <p:fltVal val="0"/>
                                          </p:val>
                                        </p:tav>
                                        <p:tav tm="100000">
                                          <p:val>
                                            <p:strVal val="#ppt_h"/>
                                          </p:val>
                                        </p:tav>
                                      </p:tavLst>
                                    </p:anim>
                                    <p:animEffect transition="in" filter="fade">
                                      <p:cBhvr>
                                        <p:cTn id="56" dur="400"/>
                                        <p:tgtEl>
                                          <p:spTgt spid="17"/>
                                        </p:tgtEl>
                                      </p:cBhvr>
                                    </p:animEffect>
                                  </p:childTnLst>
                                </p:cTn>
                              </p:par>
                              <p:par>
                                <p:cTn id="57" presetID="42" presetClass="path" presetSubtype="0" decel="100000" fill="hold" grpId="1" nodeType="withEffect">
                                  <p:stCondLst>
                                    <p:cond delay="700"/>
                                  </p:stCondLst>
                                  <p:childTnLst>
                                    <p:animMotion origin="layout" path="M -3.20224E-6 -3.33333E-6 L -0.20849 -0.03426 " pathEditMode="relative" rAng="0" ptsTypes="AA">
                                      <p:cBhvr>
                                        <p:cTn id="58" dur="500" spd="-100000" fill="hold"/>
                                        <p:tgtEl>
                                          <p:spTgt spid="17"/>
                                        </p:tgtEl>
                                        <p:attrNameLst>
                                          <p:attrName>ppt_x</p:attrName>
                                          <p:attrName>ppt_y</p:attrName>
                                        </p:attrNameLst>
                                      </p:cBhvr>
                                      <p:rCtr x="-10431" y="-1713"/>
                                    </p:animMotion>
                                  </p:childTnLst>
                                </p:cTn>
                              </p:par>
                              <p:par>
                                <p:cTn id="59" presetID="53" presetClass="entr" presetSubtype="16" fill="hold" grpId="0" nodeType="withEffect">
                                  <p:stCondLst>
                                    <p:cond delay="900"/>
                                  </p:stCondLst>
                                  <p:childTnLst>
                                    <p:set>
                                      <p:cBhvr>
                                        <p:cTn id="60" dur="1" fill="hold">
                                          <p:stCondLst>
                                            <p:cond delay="0"/>
                                          </p:stCondLst>
                                        </p:cTn>
                                        <p:tgtEl>
                                          <p:spTgt spid="18"/>
                                        </p:tgtEl>
                                        <p:attrNameLst>
                                          <p:attrName>style.visibility</p:attrName>
                                        </p:attrNameLst>
                                      </p:cBhvr>
                                      <p:to>
                                        <p:strVal val="visible"/>
                                      </p:to>
                                    </p:set>
                                    <p:anim calcmode="lin" valueType="num">
                                      <p:cBhvr>
                                        <p:cTn id="61" dur="400" fill="hold"/>
                                        <p:tgtEl>
                                          <p:spTgt spid="18"/>
                                        </p:tgtEl>
                                        <p:attrNameLst>
                                          <p:attrName>ppt_w</p:attrName>
                                        </p:attrNameLst>
                                      </p:cBhvr>
                                      <p:tavLst>
                                        <p:tav tm="0">
                                          <p:val>
                                            <p:fltVal val="0"/>
                                          </p:val>
                                        </p:tav>
                                        <p:tav tm="100000">
                                          <p:val>
                                            <p:strVal val="#ppt_w"/>
                                          </p:val>
                                        </p:tav>
                                      </p:tavLst>
                                    </p:anim>
                                    <p:anim calcmode="lin" valueType="num">
                                      <p:cBhvr>
                                        <p:cTn id="62" dur="400" fill="hold"/>
                                        <p:tgtEl>
                                          <p:spTgt spid="18"/>
                                        </p:tgtEl>
                                        <p:attrNameLst>
                                          <p:attrName>ppt_h</p:attrName>
                                        </p:attrNameLst>
                                      </p:cBhvr>
                                      <p:tavLst>
                                        <p:tav tm="0">
                                          <p:val>
                                            <p:fltVal val="0"/>
                                          </p:val>
                                        </p:tav>
                                        <p:tav tm="100000">
                                          <p:val>
                                            <p:strVal val="#ppt_h"/>
                                          </p:val>
                                        </p:tav>
                                      </p:tavLst>
                                    </p:anim>
                                    <p:animEffect transition="in" filter="fade">
                                      <p:cBhvr>
                                        <p:cTn id="63" dur="400"/>
                                        <p:tgtEl>
                                          <p:spTgt spid="18"/>
                                        </p:tgtEl>
                                      </p:cBhvr>
                                    </p:animEffect>
                                  </p:childTnLst>
                                </p:cTn>
                              </p:par>
                              <p:par>
                                <p:cTn id="64" presetID="42" presetClass="path" presetSubtype="0" decel="100000" fill="hold" grpId="1" nodeType="withEffect">
                                  <p:stCondLst>
                                    <p:cond delay="900"/>
                                  </p:stCondLst>
                                  <p:childTnLst>
                                    <p:animMotion origin="layout" path="M 1.26319E-7 -3.7037E-7 L -0.21969 -0.05926 " pathEditMode="relative" rAng="0" ptsTypes="AA">
                                      <p:cBhvr>
                                        <p:cTn id="65" dur="500" spd="-100000" fill="hold"/>
                                        <p:tgtEl>
                                          <p:spTgt spid="18"/>
                                        </p:tgtEl>
                                        <p:attrNameLst>
                                          <p:attrName>ppt_x</p:attrName>
                                          <p:attrName>ppt_y</p:attrName>
                                        </p:attrNameLst>
                                      </p:cBhvr>
                                      <p:rCtr x="-10991" y="-2963"/>
                                    </p:animMotion>
                                  </p:childTnLst>
                                </p:cTn>
                              </p:par>
                              <p:par>
                                <p:cTn id="66" presetID="53" presetClass="entr" presetSubtype="16" fill="hold" grpId="0" nodeType="withEffect">
                                  <p:stCondLst>
                                    <p:cond delay="1100"/>
                                  </p:stCondLst>
                                  <p:childTnLst>
                                    <p:set>
                                      <p:cBhvr>
                                        <p:cTn id="67" dur="1" fill="hold">
                                          <p:stCondLst>
                                            <p:cond delay="0"/>
                                          </p:stCondLst>
                                        </p:cTn>
                                        <p:tgtEl>
                                          <p:spTgt spid="19"/>
                                        </p:tgtEl>
                                        <p:attrNameLst>
                                          <p:attrName>style.visibility</p:attrName>
                                        </p:attrNameLst>
                                      </p:cBhvr>
                                      <p:to>
                                        <p:strVal val="visible"/>
                                      </p:to>
                                    </p:set>
                                    <p:anim calcmode="lin" valueType="num">
                                      <p:cBhvr>
                                        <p:cTn id="68" dur="400" fill="hold"/>
                                        <p:tgtEl>
                                          <p:spTgt spid="19"/>
                                        </p:tgtEl>
                                        <p:attrNameLst>
                                          <p:attrName>ppt_w</p:attrName>
                                        </p:attrNameLst>
                                      </p:cBhvr>
                                      <p:tavLst>
                                        <p:tav tm="0">
                                          <p:val>
                                            <p:fltVal val="0"/>
                                          </p:val>
                                        </p:tav>
                                        <p:tav tm="100000">
                                          <p:val>
                                            <p:strVal val="#ppt_w"/>
                                          </p:val>
                                        </p:tav>
                                      </p:tavLst>
                                    </p:anim>
                                    <p:anim calcmode="lin" valueType="num">
                                      <p:cBhvr>
                                        <p:cTn id="69" dur="400" fill="hold"/>
                                        <p:tgtEl>
                                          <p:spTgt spid="19"/>
                                        </p:tgtEl>
                                        <p:attrNameLst>
                                          <p:attrName>ppt_h</p:attrName>
                                        </p:attrNameLst>
                                      </p:cBhvr>
                                      <p:tavLst>
                                        <p:tav tm="0">
                                          <p:val>
                                            <p:fltVal val="0"/>
                                          </p:val>
                                        </p:tav>
                                        <p:tav tm="100000">
                                          <p:val>
                                            <p:strVal val="#ppt_h"/>
                                          </p:val>
                                        </p:tav>
                                      </p:tavLst>
                                    </p:anim>
                                    <p:animEffect transition="in" filter="fade">
                                      <p:cBhvr>
                                        <p:cTn id="70" dur="400"/>
                                        <p:tgtEl>
                                          <p:spTgt spid="19"/>
                                        </p:tgtEl>
                                      </p:cBhvr>
                                    </p:animEffect>
                                  </p:childTnLst>
                                </p:cTn>
                              </p:par>
                              <p:par>
                                <p:cTn id="71" presetID="42" presetClass="path" presetSubtype="0" decel="100000" fill="hold" grpId="1" nodeType="withEffect">
                                  <p:stCondLst>
                                    <p:cond delay="1100"/>
                                  </p:stCondLst>
                                  <p:childTnLst>
                                    <p:animMotion origin="layout" path="M 7.514E-7 1.11111E-6 L -0.23089 -0.08426 " pathEditMode="relative" rAng="0" ptsTypes="AA">
                                      <p:cBhvr>
                                        <p:cTn id="72" dur="500" spd="-100000" fill="hold"/>
                                        <p:tgtEl>
                                          <p:spTgt spid="19"/>
                                        </p:tgtEl>
                                        <p:attrNameLst>
                                          <p:attrName>ppt_x</p:attrName>
                                          <p:attrName>ppt_y</p:attrName>
                                        </p:attrNameLst>
                                      </p:cBhvr>
                                      <p:rCtr x="-11551" y="-4213"/>
                                    </p:animMotion>
                                  </p:childTnLst>
                                </p:cTn>
                              </p:par>
                              <p:par>
                                <p:cTn id="73" presetID="53" presetClass="entr" presetSubtype="16" fill="hold" grpId="0" nodeType="withEffect">
                                  <p:stCondLst>
                                    <p:cond delay="1300"/>
                                  </p:stCondLst>
                                  <p:childTnLst>
                                    <p:set>
                                      <p:cBhvr>
                                        <p:cTn id="74" dur="1" fill="hold">
                                          <p:stCondLst>
                                            <p:cond delay="0"/>
                                          </p:stCondLst>
                                        </p:cTn>
                                        <p:tgtEl>
                                          <p:spTgt spid="20"/>
                                        </p:tgtEl>
                                        <p:attrNameLst>
                                          <p:attrName>style.visibility</p:attrName>
                                        </p:attrNameLst>
                                      </p:cBhvr>
                                      <p:to>
                                        <p:strVal val="visible"/>
                                      </p:to>
                                    </p:set>
                                    <p:anim calcmode="lin" valueType="num">
                                      <p:cBhvr>
                                        <p:cTn id="75" dur="400" fill="hold"/>
                                        <p:tgtEl>
                                          <p:spTgt spid="20"/>
                                        </p:tgtEl>
                                        <p:attrNameLst>
                                          <p:attrName>ppt_w</p:attrName>
                                        </p:attrNameLst>
                                      </p:cBhvr>
                                      <p:tavLst>
                                        <p:tav tm="0">
                                          <p:val>
                                            <p:fltVal val="0"/>
                                          </p:val>
                                        </p:tav>
                                        <p:tav tm="100000">
                                          <p:val>
                                            <p:strVal val="#ppt_w"/>
                                          </p:val>
                                        </p:tav>
                                      </p:tavLst>
                                    </p:anim>
                                    <p:anim calcmode="lin" valueType="num">
                                      <p:cBhvr>
                                        <p:cTn id="76" dur="400" fill="hold"/>
                                        <p:tgtEl>
                                          <p:spTgt spid="20"/>
                                        </p:tgtEl>
                                        <p:attrNameLst>
                                          <p:attrName>ppt_h</p:attrName>
                                        </p:attrNameLst>
                                      </p:cBhvr>
                                      <p:tavLst>
                                        <p:tav tm="0">
                                          <p:val>
                                            <p:fltVal val="0"/>
                                          </p:val>
                                        </p:tav>
                                        <p:tav tm="100000">
                                          <p:val>
                                            <p:strVal val="#ppt_h"/>
                                          </p:val>
                                        </p:tav>
                                      </p:tavLst>
                                    </p:anim>
                                    <p:animEffect transition="in" filter="fade">
                                      <p:cBhvr>
                                        <p:cTn id="77" dur="400"/>
                                        <p:tgtEl>
                                          <p:spTgt spid="20"/>
                                        </p:tgtEl>
                                      </p:cBhvr>
                                    </p:animEffect>
                                  </p:childTnLst>
                                </p:cTn>
                              </p:par>
                              <p:par>
                                <p:cTn id="78" presetID="42" presetClass="path" presetSubtype="0" decel="100000" fill="hold" grpId="1" nodeType="withEffect">
                                  <p:stCondLst>
                                    <p:cond delay="1300"/>
                                  </p:stCondLst>
                                  <p:childTnLst>
                                    <p:animMotion origin="layout" path="M 1.37648E-6 1.11111E-6 L -0.24196 -0.10926 " pathEditMode="relative" rAng="0" ptsTypes="AA">
                                      <p:cBhvr>
                                        <p:cTn id="79" dur="500" spd="-100000" fill="hold"/>
                                        <p:tgtEl>
                                          <p:spTgt spid="20"/>
                                        </p:tgtEl>
                                        <p:attrNameLst>
                                          <p:attrName>ppt_x</p:attrName>
                                          <p:attrName>ppt_y</p:attrName>
                                        </p:attrNameLst>
                                      </p:cBhvr>
                                      <p:rCtr x="-12098" y="-546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19" grpId="0" animBg="1"/>
      <p:bldP spid="19" grpId="1" animBg="1"/>
      <p:bldP spid="20" grpId="0" animBg="1"/>
      <p:bldP spid="20" grpId="1" animBg="1"/>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1" descr="D:\360data\重要数据\桌面\66666666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2" descr="D:\360data\重要数据\桌面\55555555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5" name="3" descr="D:\360data\重要数据\桌面\444444444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4" descr="D:\360data\重要数据\桌面\333333333333.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7" name="5" descr="D:\360data\重要数据\桌面\22222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8" name="6" descr="D:\360data\重要数据\桌面\1111111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24"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01</a:t>
            </a:r>
          </a:p>
          <a:p>
            <a:pPr lvl="0" algn="ctr"/>
            <a:r>
              <a:rPr lang="en-US" altLang="zh-CN" sz="1600" dirty="0">
                <a:solidFill>
                  <a:prstClr val="white"/>
                </a:solidFill>
                <a:latin typeface="微软雅黑" pitchFamily="34" charset="-122"/>
                <a:ea typeface="微软雅黑" pitchFamily="34" charset="-122"/>
              </a:rPr>
              <a:t>Introduction</a:t>
            </a:r>
            <a:endParaRPr lang="zh-CN" altLang="en-US" sz="1600" dirty="0"/>
          </a:p>
        </p:txBody>
      </p:sp>
      <p:sp>
        <p:nvSpPr>
          <p:cNvPr id="25" name="AutoShape 24"/>
          <p:cNvSpPr>
            <a:spLocks noChangeArrowheads="1"/>
          </p:cNvSpPr>
          <p:nvPr/>
        </p:nvSpPr>
        <p:spPr bwMode="auto">
          <a:xfrm>
            <a:off x="3738360" y="1830514"/>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endParaRPr lang="en-US" altLang="zh-CN" sz="4000" i="1" dirty="0">
              <a:solidFill>
                <a:prstClr val="white"/>
              </a:solidFill>
              <a:latin typeface="Pirulen" pitchFamily="2" charset="0"/>
            </a:endParaRPr>
          </a:p>
          <a:p>
            <a:pPr lvl="0" algn="ctr"/>
            <a:r>
              <a:rPr lang="en-US" altLang="zh-CN" sz="1600" dirty="0">
                <a:solidFill>
                  <a:prstClr val="white"/>
                </a:solidFill>
                <a:latin typeface="微软雅黑" pitchFamily="34" charset="-122"/>
                <a:ea typeface="微软雅黑" pitchFamily="34" charset="-122"/>
              </a:rPr>
              <a:t>Proposed System</a:t>
            </a:r>
            <a:endParaRPr lang="zh-CN" altLang="en-US" sz="1600" dirty="0">
              <a:solidFill>
                <a:prstClr val="white"/>
              </a:solidFill>
              <a:latin typeface="Pirulen" pitchFamily="2" charset="0"/>
            </a:endParaRPr>
          </a:p>
        </p:txBody>
      </p:sp>
      <p:sp>
        <p:nvSpPr>
          <p:cNvPr id="26" name="AutoShape 24"/>
          <p:cNvSpPr>
            <a:spLocks noChangeArrowheads="1"/>
          </p:cNvSpPr>
          <p:nvPr/>
        </p:nvSpPr>
        <p:spPr bwMode="auto">
          <a:xfrm>
            <a:off x="3872853" y="1920487"/>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p>
          <a:p>
            <a:pPr lvl="0" algn="ctr"/>
            <a:r>
              <a:rPr lang="en-US" altLang="zh-CN" sz="1600" dirty="0">
                <a:solidFill>
                  <a:prstClr val="white"/>
                </a:solidFill>
                <a:latin typeface="微软雅黑" pitchFamily="34" charset="-122"/>
                <a:ea typeface="微软雅黑" pitchFamily="34" charset="-122"/>
              </a:rPr>
              <a:t>Implementation</a:t>
            </a:r>
          </a:p>
          <a:p>
            <a:pPr lvl="0" algn="ctr"/>
            <a:r>
              <a:rPr lang="en-US" altLang="zh-CN" sz="1600" dirty="0">
                <a:solidFill>
                  <a:prstClr val="white"/>
                </a:solidFill>
                <a:latin typeface="微软雅黑" pitchFamily="34" charset="-122"/>
                <a:ea typeface="微软雅黑" pitchFamily="34" charset="-122"/>
              </a:rPr>
              <a:t>And </a:t>
            </a:r>
          </a:p>
          <a:p>
            <a:pPr lvl="0" algn="ctr"/>
            <a:r>
              <a:rPr lang="en-US" altLang="zh-CN" sz="1600" dirty="0">
                <a:solidFill>
                  <a:prstClr val="white"/>
                </a:solidFill>
                <a:latin typeface="微软雅黑" pitchFamily="34" charset="-122"/>
                <a:ea typeface="微软雅黑" pitchFamily="34" charset="-122"/>
              </a:rPr>
              <a:t>Results</a:t>
            </a:r>
            <a:endParaRPr lang="zh-CN" altLang="en-US" sz="1600" dirty="0">
              <a:solidFill>
                <a:prstClr val="black"/>
              </a:solidFill>
            </a:endParaRPr>
          </a:p>
        </p:txBody>
      </p:sp>
      <p:sp>
        <p:nvSpPr>
          <p:cNvPr id="27" name="AutoShape 24"/>
          <p:cNvSpPr>
            <a:spLocks noChangeArrowheads="1"/>
          </p:cNvSpPr>
          <p:nvPr/>
        </p:nvSpPr>
        <p:spPr bwMode="auto">
          <a:xfrm>
            <a:off x="3989035" y="2010460"/>
            <a:ext cx="1685869" cy="2121956"/>
          </a:xfrm>
          <a:prstGeom prst="flowChartPunchedCard">
            <a:avLst/>
          </a:prstGeom>
          <a:solidFill>
            <a:srgbClr val="41A0DA">
              <a:alpha val="60000"/>
            </a:srgbClr>
          </a:solidFill>
          <a:ln>
            <a:noFill/>
          </a:ln>
          <a:effectLst>
            <a:outerShdw blurRad="254000" algn="tl"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04</a:t>
            </a:r>
          </a:p>
          <a:p>
            <a:pPr lvl="0" algn="ctr"/>
            <a:r>
              <a:rPr lang="en-US" altLang="zh-CN" sz="1600" dirty="0">
                <a:solidFill>
                  <a:prstClr val="white"/>
                </a:solidFill>
                <a:latin typeface="微软雅黑" pitchFamily="34" charset="-122"/>
                <a:ea typeface="微软雅黑" pitchFamily="34" charset="-122"/>
              </a:rPr>
              <a:t>Conclusion </a:t>
            </a:r>
          </a:p>
          <a:p>
            <a:pPr lvl="0" algn="ctr"/>
            <a:r>
              <a:rPr lang="en-US" altLang="zh-CN" sz="1600" dirty="0">
                <a:solidFill>
                  <a:prstClr val="white"/>
                </a:solidFill>
                <a:latin typeface="微软雅黑" pitchFamily="34" charset="-122"/>
                <a:ea typeface="微软雅黑" pitchFamily="34" charset="-122"/>
              </a:rPr>
              <a:t>And</a:t>
            </a:r>
          </a:p>
          <a:p>
            <a:pPr lvl="0" algn="ctr"/>
            <a:r>
              <a:rPr lang="en-US" altLang="zh-CN" sz="1600" dirty="0">
                <a:solidFill>
                  <a:prstClr val="white"/>
                </a:solidFill>
                <a:latin typeface="微软雅黑" pitchFamily="34" charset="-122"/>
                <a:ea typeface="微软雅黑" pitchFamily="34" charset="-122"/>
              </a:rPr>
              <a:t>Future Work</a:t>
            </a:r>
            <a:endParaRPr lang="zh-CN" altLang="en-US" sz="1400" dirty="0">
              <a:solidFill>
                <a:prstClr val="black"/>
              </a:solidFill>
            </a:endParaRPr>
          </a:p>
        </p:txBody>
      </p:sp>
      <p:pic>
        <p:nvPicPr>
          <p:cNvPr id="3075" name="Picture 3" descr="D:\360data\重要数据\桌面\未标题-1.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40753" y="290393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360data\重要数据\桌面\未标题2-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10507" y="2865834"/>
            <a:ext cx="3057525" cy="401955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D:\360data\重要数据\桌面\未标题-1.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689836"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直接连接符 13"/>
          <p:cNvCxnSpPr/>
          <p:nvPr/>
        </p:nvCxnSpPr>
        <p:spPr>
          <a:xfrm>
            <a:off x="5375705" y="5229200"/>
            <a:ext cx="6814708"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0" name="TextBox 15">
            <a:extLst>
              <a:ext uri="{FF2B5EF4-FFF2-40B4-BE49-F238E27FC236}">
                <a16:creationId xmlns:a16="http://schemas.microsoft.com/office/drawing/2014/main" id="{7443F563-C66C-40D1-82BB-D89E72EE383F}"/>
              </a:ext>
            </a:extLst>
          </p:cNvPr>
          <p:cNvSpPr txBox="1"/>
          <p:nvPr/>
        </p:nvSpPr>
        <p:spPr>
          <a:xfrm>
            <a:off x="1175762" y="2432714"/>
            <a:ext cx="1476879" cy="369332"/>
          </a:xfrm>
          <a:prstGeom prst="rect">
            <a:avLst/>
          </a:prstGeom>
          <a:noFill/>
        </p:spPr>
        <p:txBody>
          <a:bodyPr wrap="none" rtlCol="0">
            <a:spAutoFit/>
          </a:bodyPr>
          <a:lstStyle/>
          <a:p>
            <a:pPr algn="ctr"/>
            <a:r>
              <a:rPr lang="en-US" altLang="zh-CN" b="1"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b="1"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Tree>
    <p:extLst>
      <p:ext uri="{BB962C8B-B14F-4D97-AF65-F5344CB8AC3E}">
        <p14:creationId xmlns:p14="http://schemas.microsoft.com/office/powerpoint/2010/main" val="2972603032"/>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3000" fill="hold"/>
                                        <p:tgtEl>
                                          <p:spTgt spid="12"/>
                                        </p:tgtEl>
                                        <p:attrNameLst>
                                          <p:attrName>r</p:attrName>
                                        </p:attrNameLst>
                                      </p:cBhvr>
                                    </p:animRot>
                                  </p:childTnLst>
                                </p:cTn>
                              </p:par>
                              <p:par>
                                <p:cTn id="7" presetID="8" presetClass="emph" presetSubtype="0" fill="hold" nodeType="withEffect">
                                  <p:stCondLst>
                                    <p:cond delay="0"/>
                                  </p:stCondLst>
                                  <p:childTnLst>
                                    <p:animRot by="-64800000">
                                      <p:cBhvr>
                                        <p:cTn id="8" dur="3000" fill="hold"/>
                                        <p:tgtEl>
                                          <p:spTgt spid="13"/>
                                        </p:tgtEl>
                                        <p:attrNameLst>
                                          <p:attrName>r</p:attrName>
                                        </p:attrNameLst>
                                      </p:cBhvr>
                                    </p:animRot>
                                  </p:childTnLst>
                                </p:cTn>
                              </p:par>
                              <p:par>
                                <p:cTn id="9" presetID="8" presetClass="emph" presetSubtype="0" fill="hold" nodeType="withEffect">
                                  <p:stCondLst>
                                    <p:cond delay="0"/>
                                  </p:stCondLst>
                                  <p:childTnLst>
                                    <p:animRot by="43200000">
                                      <p:cBhvr>
                                        <p:cTn id="10" dur="3000" fill="hold"/>
                                        <p:tgtEl>
                                          <p:spTgt spid="15"/>
                                        </p:tgtEl>
                                        <p:attrNameLst>
                                          <p:attrName>r</p:attrName>
                                        </p:attrNameLst>
                                      </p:cBhvr>
                                    </p:animRot>
                                  </p:childTnLst>
                                </p:cTn>
                              </p:par>
                              <p:par>
                                <p:cTn id="11" presetID="8" presetClass="emph" presetSubtype="0" fill="hold" nodeType="withEffect">
                                  <p:stCondLst>
                                    <p:cond delay="0"/>
                                  </p:stCondLst>
                                  <p:childTnLst>
                                    <p:animRot by="-43200000">
                                      <p:cBhvr>
                                        <p:cTn id="12" dur="3000" fill="hold"/>
                                        <p:tgtEl>
                                          <p:spTgt spid="16"/>
                                        </p:tgtEl>
                                        <p:attrNameLst>
                                          <p:attrName>r</p:attrName>
                                        </p:attrNameLst>
                                      </p:cBhvr>
                                    </p:animRot>
                                  </p:childTnLst>
                                </p:cTn>
                              </p:par>
                              <p:par>
                                <p:cTn id="13" presetID="8" presetClass="emph" presetSubtype="0" fill="hold" nodeType="withEffect">
                                  <p:stCondLst>
                                    <p:cond delay="0"/>
                                  </p:stCondLst>
                                  <p:childTnLst>
                                    <p:animRot by="21600000">
                                      <p:cBhvr>
                                        <p:cTn id="14" dur="3000" fill="hold"/>
                                        <p:tgtEl>
                                          <p:spTgt spid="17"/>
                                        </p:tgtEl>
                                        <p:attrNameLst>
                                          <p:attrName>r</p:attrName>
                                        </p:attrNameLst>
                                      </p:cBhvr>
                                    </p:animRot>
                                  </p:childTnLst>
                                </p:cTn>
                              </p:par>
                              <p:par>
                                <p:cTn id="15" presetID="8" presetClass="emph" presetSubtype="0" fill="hold" nodeType="withEffect">
                                  <p:stCondLst>
                                    <p:cond delay="0"/>
                                  </p:stCondLst>
                                  <p:childTnLst>
                                    <p:animRot by="-21600000">
                                      <p:cBhvr>
                                        <p:cTn id="16" dur="3000" fill="hold"/>
                                        <p:tgtEl>
                                          <p:spTgt spid="18"/>
                                        </p:tgtEl>
                                        <p:attrNameLst>
                                          <p:attrName>r</p:attrName>
                                        </p:attrNameLst>
                                      </p:cBhvr>
                                    </p:animRot>
                                  </p:childTnLst>
                                </p:cTn>
                              </p:par>
                              <p:par>
                                <p:cTn id="17" presetID="2" presetClass="entr" presetSubtype="4" decel="100000" fill="hold" nodeType="with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additive="base">
                                        <p:cTn id="19" dur="500" fill="hold"/>
                                        <p:tgtEl>
                                          <p:spTgt spid="3075"/>
                                        </p:tgtEl>
                                        <p:attrNameLst>
                                          <p:attrName>ppt_x</p:attrName>
                                        </p:attrNameLst>
                                      </p:cBhvr>
                                      <p:tavLst>
                                        <p:tav tm="0">
                                          <p:val>
                                            <p:strVal val="#ppt_x"/>
                                          </p:val>
                                        </p:tav>
                                        <p:tav tm="100000">
                                          <p:val>
                                            <p:strVal val="#ppt_x"/>
                                          </p:val>
                                        </p:tav>
                                      </p:tavLst>
                                    </p:anim>
                                    <p:anim calcmode="lin" valueType="num">
                                      <p:cBhvr additive="base">
                                        <p:cTn id="20" dur="500" fill="hold"/>
                                        <p:tgtEl>
                                          <p:spTgt spid="3075"/>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3076"/>
                                        </p:tgtEl>
                                        <p:attrNameLst>
                                          <p:attrName>style.visibility</p:attrName>
                                        </p:attrNameLst>
                                      </p:cBhvr>
                                      <p:to>
                                        <p:strVal val="visible"/>
                                      </p:to>
                                    </p:set>
                                    <p:anim calcmode="lin" valueType="num">
                                      <p:cBhvr additive="base">
                                        <p:cTn id="23" dur="500" fill="hold"/>
                                        <p:tgtEl>
                                          <p:spTgt spid="3076"/>
                                        </p:tgtEl>
                                        <p:attrNameLst>
                                          <p:attrName>ppt_x</p:attrName>
                                        </p:attrNameLst>
                                      </p:cBhvr>
                                      <p:tavLst>
                                        <p:tav tm="0">
                                          <p:val>
                                            <p:strVal val="#ppt_x"/>
                                          </p:val>
                                        </p:tav>
                                        <p:tav tm="100000">
                                          <p:val>
                                            <p:strVal val="#ppt_x"/>
                                          </p:val>
                                        </p:tav>
                                      </p:tavLst>
                                    </p:anim>
                                    <p:anim calcmode="lin" valueType="num">
                                      <p:cBhvr additive="base">
                                        <p:cTn id="24" dur="500" fill="hold"/>
                                        <p:tgtEl>
                                          <p:spTgt spid="3076"/>
                                        </p:tgtEl>
                                        <p:attrNameLst>
                                          <p:attrName>ppt_y</p:attrName>
                                        </p:attrNameLst>
                                      </p:cBhvr>
                                      <p:tavLst>
                                        <p:tav tm="0">
                                          <p:val>
                                            <p:strVal val="1+#ppt_h/2"/>
                                          </p:val>
                                        </p:tav>
                                        <p:tav tm="100000">
                                          <p:val>
                                            <p:strVal val="#ppt_y"/>
                                          </p:val>
                                        </p:tav>
                                      </p:tavLst>
                                    </p:anim>
                                  </p:childTnLst>
                                </p:cTn>
                              </p:par>
                              <p:par>
                                <p:cTn id="25" presetID="63" presetClass="path" presetSubtype="0" fill="hold" nodeType="withEffect">
                                  <p:stCondLst>
                                    <p:cond delay="500"/>
                                  </p:stCondLst>
                                  <p:childTnLst>
                                    <p:animMotion origin="layout" path="M 0 0 L 0.25 0 E" pathEditMode="relative" ptsTypes="">
                                      <p:cBhvr>
                                        <p:cTn id="26" dur="500" fill="hold"/>
                                        <p:tgtEl>
                                          <p:spTgt spid="3075"/>
                                        </p:tgtEl>
                                        <p:attrNameLst>
                                          <p:attrName>ppt_x</p:attrName>
                                          <p:attrName>ppt_y</p:attrName>
                                        </p:attrNameLst>
                                      </p:cBhvr>
                                    </p:animMotion>
                                  </p:childTnLst>
                                </p:cTn>
                              </p:par>
                              <p:par>
                                <p:cTn id="27" presetID="35" presetClass="path" presetSubtype="0" fill="hold" nodeType="withEffect">
                                  <p:stCondLst>
                                    <p:cond delay="500"/>
                                  </p:stCondLst>
                                  <p:childTnLst>
                                    <p:animMotion origin="layout" path="M 0 0 L -0.25 0 E" pathEditMode="relative" ptsTypes="">
                                      <p:cBhvr>
                                        <p:cTn id="28" dur="500" fill="hold"/>
                                        <p:tgtEl>
                                          <p:spTgt spid="3076"/>
                                        </p:tgtEl>
                                        <p:attrNameLst>
                                          <p:attrName>ppt_x</p:attrName>
                                          <p:attrName>ppt_y</p:attrName>
                                        </p:attrNameLst>
                                      </p:cBhvr>
                                    </p:animMotion>
                                  </p:childTnLst>
                                </p:cTn>
                              </p:par>
                              <p:par>
                                <p:cTn id="29" presetID="10" presetClass="exit" presetSubtype="0" fill="hold" nodeType="withEffect">
                                  <p:stCondLst>
                                    <p:cond delay="700"/>
                                  </p:stCondLst>
                                  <p:childTnLst>
                                    <p:animEffect transition="out" filter="fade">
                                      <p:cBhvr>
                                        <p:cTn id="30" dur="300"/>
                                        <p:tgtEl>
                                          <p:spTgt spid="3076"/>
                                        </p:tgtEl>
                                      </p:cBhvr>
                                    </p:animEffect>
                                    <p:set>
                                      <p:cBhvr>
                                        <p:cTn id="31" dur="1" fill="hold">
                                          <p:stCondLst>
                                            <p:cond delay="299"/>
                                          </p:stCondLst>
                                        </p:cTn>
                                        <p:tgtEl>
                                          <p:spTgt spid="3076"/>
                                        </p:tgtEl>
                                        <p:attrNameLst>
                                          <p:attrName>style.visibility</p:attrName>
                                        </p:attrNameLst>
                                      </p:cBhvr>
                                      <p:to>
                                        <p:strVal val="hidden"/>
                                      </p:to>
                                    </p:set>
                                  </p:childTnLst>
                                </p:cTn>
                              </p:par>
                              <p:par>
                                <p:cTn id="32" presetID="10" presetClass="exit" presetSubtype="0" fill="hold" nodeType="withEffect">
                                  <p:stCondLst>
                                    <p:cond delay="700"/>
                                  </p:stCondLst>
                                  <p:childTnLst>
                                    <p:animEffect transition="out" filter="fade">
                                      <p:cBhvr>
                                        <p:cTn id="33" dur="300"/>
                                        <p:tgtEl>
                                          <p:spTgt spid="3075"/>
                                        </p:tgtEl>
                                      </p:cBhvr>
                                    </p:animEffect>
                                    <p:set>
                                      <p:cBhvr>
                                        <p:cTn id="34" dur="1" fill="hold">
                                          <p:stCondLst>
                                            <p:cond delay="299"/>
                                          </p:stCondLst>
                                        </p:cTn>
                                        <p:tgtEl>
                                          <p:spTgt spid="3075"/>
                                        </p:tgtEl>
                                        <p:attrNameLst>
                                          <p:attrName>style.visibility</p:attrName>
                                        </p:attrNameLst>
                                      </p:cBhvr>
                                      <p:to>
                                        <p:strVal val="hidden"/>
                                      </p:to>
                                    </p:set>
                                  </p:childTnLst>
                                </p:cTn>
                              </p:par>
                              <p:par>
                                <p:cTn id="35" presetID="42" presetClass="path" presetSubtype="0" accel="50000" decel="50000" fill="hold" grpId="0" nodeType="withEffect">
                                  <p:stCondLst>
                                    <p:cond delay="600"/>
                                  </p:stCondLst>
                                  <p:childTnLst>
                                    <p:animMotion origin="layout" path="M 4.218E-6 4.81481E-6 L 0.47271 0.12175 " pathEditMode="relative" rAng="0" ptsTypes="AA">
                                      <p:cBhvr>
                                        <p:cTn id="36" dur="1000" fill="hold"/>
                                        <p:tgtEl>
                                          <p:spTgt spid="27"/>
                                        </p:tgtEl>
                                        <p:attrNameLst>
                                          <p:attrName>ppt_x</p:attrName>
                                          <p:attrName>ppt_y</p:attrName>
                                        </p:attrNameLst>
                                      </p:cBhvr>
                                      <p:rCtr x="23636" y="6088"/>
                                    </p:animMotion>
                                  </p:childTnLst>
                                </p:cTn>
                              </p:par>
                              <p:par>
                                <p:cTn id="37" presetID="42" presetClass="path" presetSubtype="0" accel="50000" decel="50000" fill="hold" grpId="0" nodeType="withEffect">
                                  <p:stCondLst>
                                    <p:cond delay="600"/>
                                  </p:stCondLst>
                                  <p:childTnLst>
                                    <p:animMotion origin="layout" path="M 6.64149E-7 -2.22222E-6 L 0.3184 0.14676 " pathEditMode="relative" rAng="0" ptsTypes="AA">
                                      <p:cBhvr>
                                        <p:cTn id="38" dur="1000" fill="hold"/>
                                        <p:tgtEl>
                                          <p:spTgt spid="26"/>
                                        </p:tgtEl>
                                        <p:attrNameLst>
                                          <p:attrName>ppt_x</p:attrName>
                                          <p:attrName>ppt_y</p:attrName>
                                        </p:attrNameLst>
                                      </p:cBhvr>
                                      <p:rCtr x="15914" y="7338"/>
                                    </p:animMotion>
                                  </p:childTnLst>
                                </p:cTn>
                              </p:par>
                              <p:par>
                                <p:cTn id="39" presetID="42" presetClass="path" presetSubtype="0" accel="50000" decel="50000" fill="hold" grpId="0" nodeType="withEffect">
                                  <p:stCondLst>
                                    <p:cond delay="600"/>
                                  </p:stCondLst>
                                  <p:childTnLst>
                                    <p:animMotion origin="layout" path="M -1.86222E-7 2.22222E-6 L 0.15835 0.17176 " pathEditMode="relative" rAng="0" ptsTypes="AA">
                                      <p:cBhvr>
                                        <p:cTn id="40" dur="1000" fill="hold"/>
                                        <p:tgtEl>
                                          <p:spTgt spid="25"/>
                                        </p:tgtEl>
                                        <p:attrNameLst>
                                          <p:attrName>ppt_x</p:attrName>
                                          <p:attrName>ppt_y</p:attrName>
                                        </p:attrNameLst>
                                      </p:cBhvr>
                                      <p:rCtr x="7918" y="8588"/>
                                    </p:animMotion>
                                  </p:childTnLst>
                                </p:cTn>
                              </p:par>
                              <p:par>
                                <p:cTn id="41" presetID="42" presetClass="path" presetSubtype="0" accel="50000" decel="50000" fill="hold" grpId="0" nodeType="withEffect">
                                  <p:stCondLst>
                                    <p:cond delay="600"/>
                                  </p:stCondLst>
                                  <p:childTnLst>
                                    <p:animMotion origin="layout" path="M -3.20224E-6 -3.33333E-6 L -0.00169 0.19676 " pathEditMode="relative" rAng="0" ptsTypes="AA">
                                      <p:cBhvr>
                                        <p:cTn id="42" dur="1000" fill="hold"/>
                                        <p:tgtEl>
                                          <p:spTgt spid="24"/>
                                        </p:tgtEl>
                                        <p:attrNameLst>
                                          <p:attrName>ppt_x</p:attrName>
                                          <p:attrName>ppt_y</p:attrName>
                                        </p:attrNameLst>
                                      </p:cBhvr>
                                      <p:rCtr x="-91" y="9838"/>
                                    </p:animMotion>
                                  </p:childTnLst>
                                </p:cTn>
                              </p:par>
                              <p:par>
                                <p:cTn id="43" presetID="2" presetClass="entr" presetSubtype="4" decel="100000" fill="hold" nodeType="withEffect">
                                  <p:stCondLst>
                                    <p:cond delay="1600"/>
                                  </p:stCondLst>
                                  <p:childTnLst>
                                    <p:set>
                                      <p:cBhvr>
                                        <p:cTn id="44" dur="1" fill="hold">
                                          <p:stCondLst>
                                            <p:cond delay="0"/>
                                          </p:stCondLst>
                                        </p:cTn>
                                        <p:tgtEl>
                                          <p:spTgt spid="34"/>
                                        </p:tgtEl>
                                        <p:attrNameLst>
                                          <p:attrName>style.visibility</p:attrName>
                                        </p:attrNameLst>
                                      </p:cBhvr>
                                      <p:to>
                                        <p:strVal val="visible"/>
                                      </p:to>
                                    </p:set>
                                    <p:anim calcmode="lin" valueType="num">
                                      <p:cBhvr additive="base">
                                        <p:cTn id="45" dur="500" fill="hold"/>
                                        <p:tgtEl>
                                          <p:spTgt spid="34"/>
                                        </p:tgtEl>
                                        <p:attrNameLst>
                                          <p:attrName>ppt_x</p:attrName>
                                        </p:attrNameLst>
                                      </p:cBhvr>
                                      <p:tavLst>
                                        <p:tav tm="0">
                                          <p:val>
                                            <p:strVal val="#ppt_x"/>
                                          </p:val>
                                        </p:tav>
                                        <p:tav tm="100000">
                                          <p:val>
                                            <p:strVal val="#ppt_x"/>
                                          </p:val>
                                        </p:tav>
                                      </p:tavLst>
                                    </p:anim>
                                    <p:anim calcmode="lin" valueType="num">
                                      <p:cBhvr additive="base">
                                        <p:cTn id="46" dur="500" fill="hold"/>
                                        <p:tgtEl>
                                          <p:spTgt spid="34"/>
                                        </p:tgtEl>
                                        <p:attrNameLst>
                                          <p:attrName>ppt_y</p:attrName>
                                        </p:attrNameLst>
                                      </p:cBhvr>
                                      <p:tavLst>
                                        <p:tav tm="0">
                                          <p:val>
                                            <p:strVal val="1+#ppt_h/2"/>
                                          </p:val>
                                        </p:tav>
                                        <p:tav tm="100000">
                                          <p:val>
                                            <p:strVal val="#ppt_y"/>
                                          </p:val>
                                        </p:tav>
                                      </p:tavLst>
                                    </p:anim>
                                  </p:childTnLst>
                                </p:cTn>
                              </p:par>
                              <p:par>
                                <p:cTn id="47" presetID="2" presetClass="exit" presetSubtype="6" fill="hold" nodeType="withEffect">
                                  <p:stCondLst>
                                    <p:cond delay="2200"/>
                                  </p:stCondLst>
                                  <p:childTnLst>
                                    <p:anim calcmode="lin" valueType="num">
                                      <p:cBhvr additive="base">
                                        <p:cTn id="48" dur="500"/>
                                        <p:tgtEl>
                                          <p:spTgt spid="34"/>
                                        </p:tgtEl>
                                        <p:attrNameLst>
                                          <p:attrName>ppt_x</p:attrName>
                                        </p:attrNameLst>
                                      </p:cBhvr>
                                      <p:tavLst>
                                        <p:tav tm="0">
                                          <p:val>
                                            <p:strVal val="ppt_x"/>
                                          </p:val>
                                        </p:tav>
                                        <p:tav tm="100000">
                                          <p:val>
                                            <p:strVal val="1+ppt_w/2"/>
                                          </p:val>
                                        </p:tav>
                                      </p:tavLst>
                                    </p:anim>
                                    <p:anim calcmode="lin" valueType="num">
                                      <p:cBhvr additive="base">
                                        <p:cTn id="49" dur="500"/>
                                        <p:tgtEl>
                                          <p:spTgt spid="34"/>
                                        </p:tgtEl>
                                        <p:attrNameLst>
                                          <p:attrName>ppt_y</p:attrName>
                                        </p:attrNameLst>
                                      </p:cBhvr>
                                      <p:tavLst>
                                        <p:tav tm="0">
                                          <p:val>
                                            <p:strVal val="ppt_y"/>
                                          </p:val>
                                        </p:tav>
                                        <p:tav tm="100000">
                                          <p:val>
                                            <p:strVal val="1+ppt_h/2"/>
                                          </p:val>
                                        </p:tav>
                                      </p:tavLst>
                                    </p:anim>
                                    <p:set>
                                      <p:cBhvr>
                                        <p:cTn id="50" dur="1" fill="hold">
                                          <p:stCondLst>
                                            <p:cond delay="499"/>
                                          </p:stCondLst>
                                        </p:cTn>
                                        <p:tgtEl>
                                          <p:spTgt spid="34"/>
                                        </p:tgtEl>
                                        <p:attrNameLst>
                                          <p:attrName>style.visibility</p:attrName>
                                        </p:attrNameLst>
                                      </p:cBhvr>
                                      <p:to>
                                        <p:strVal val="hidden"/>
                                      </p:to>
                                    </p:set>
                                  </p:childTnLst>
                                </p:cTn>
                              </p:par>
                              <p:par>
                                <p:cTn id="51" presetID="26" presetClass="emph" presetSubtype="0" fill="hold" grpId="1" nodeType="withEffect">
                                  <p:stCondLst>
                                    <p:cond delay="2200"/>
                                  </p:stCondLst>
                                  <p:childTnLst>
                                    <p:animEffect transition="out" filter="fade">
                                      <p:cBhvr>
                                        <p:cTn id="52" dur="500" tmFilter="0, 0; .2, .5; .8, .5; 1, 0"/>
                                        <p:tgtEl>
                                          <p:spTgt spid="24"/>
                                        </p:tgtEl>
                                      </p:cBhvr>
                                    </p:animEffect>
                                    <p:animScale>
                                      <p:cBhvr>
                                        <p:cTn id="53" dur="250" autoRev="1" fill="hold"/>
                                        <p:tgtEl>
                                          <p:spTgt spid="24"/>
                                        </p:tgtEl>
                                      </p:cBhvr>
                                      <p:by x="105000" y="105000"/>
                                    </p:animScale>
                                  </p:childTnLst>
                                </p:cTn>
                              </p:par>
                              <p:par>
                                <p:cTn id="54" presetID="10" presetClass="exit" presetSubtype="0" fill="hold" grpId="1" nodeType="withEffect">
                                  <p:stCondLst>
                                    <p:cond delay="2200"/>
                                  </p:stCondLst>
                                  <p:childTnLst>
                                    <p:animEffect transition="out" filter="fade">
                                      <p:cBhvr>
                                        <p:cTn id="55" dur="500"/>
                                        <p:tgtEl>
                                          <p:spTgt spid="27"/>
                                        </p:tgtEl>
                                      </p:cBhvr>
                                    </p:animEffect>
                                    <p:set>
                                      <p:cBhvr>
                                        <p:cTn id="56" dur="1" fill="hold">
                                          <p:stCondLst>
                                            <p:cond delay="499"/>
                                          </p:stCondLst>
                                        </p:cTn>
                                        <p:tgtEl>
                                          <p:spTgt spid="27"/>
                                        </p:tgtEl>
                                        <p:attrNameLst>
                                          <p:attrName>style.visibility</p:attrName>
                                        </p:attrNameLst>
                                      </p:cBhvr>
                                      <p:to>
                                        <p:strVal val="hidden"/>
                                      </p:to>
                                    </p:set>
                                  </p:childTnLst>
                                </p:cTn>
                              </p:par>
                              <p:par>
                                <p:cTn id="57" presetID="10" presetClass="exit" presetSubtype="0" fill="hold" grpId="1" nodeType="withEffect">
                                  <p:stCondLst>
                                    <p:cond delay="2200"/>
                                  </p:stCondLst>
                                  <p:childTnLst>
                                    <p:animEffect transition="out" filter="fade">
                                      <p:cBhvr>
                                        <p:cTn id="58" dur="500"/>
                                        <p:tgtEl>
                                          <p:spTgt spid="26"/>
                                        </p:tgtEl>
                                      </p:cBhvr>
                                    </p:animEffect>
                                    <p:set>
                                      <p:cBhvr>
                                        <p:cTn id="59" dur="1" fill="hold">
                                          <p:stCondLst>
                                            <p:cond delay="499"/>
                                          </p:stCondLst>
                                        </p:cTn>
                                        <p:tgtEl>
                                          <p:spTgt spid="26"/>
                                        </p:tgtEl>
                                        <p:attrNameLst>
                                          <p:attrName>style.visibility</p:attrName>
                                        </p:attrNameLst>
                                      </p:cBhvr>
                                      <p:to>
                                        <p:strVal val="hidden"/>
                                      </p:to>
                                    </p:set>
                                  </p:childTnLst>
                                </p:cTn>
                              </p:par>
                              <p:par>
                                <p:cTn id="60" presetID="10" presetClass="exit" presetSubtype="0" fill="hold" grpId="1" nodeType="withEffect">
                                  <p:stCondLst>
                                    <p:cond delay="2200"/>
                                  </p:stCondLst>
                                  <p:childTnLst>
                                    <p:animEffect transition="out" filter="fade">
                                      <p:cBhvr>
                                        <p:cTn id="61" dur="500"/>
                                        <p:tgtEl>
                                          <p:spTgt spid="25"/>
                                        </p:tgtEl>
                                      </p:cBhvr>
                                    </p:animEffect>
                                    <p:set>
                                      <p:cBhvr>
                                        <p:cTn id="62" dur="1" fill="hold">
                                          <p:stCondLst>
                                            <p:cond delay="499"/>
                                          </p:stCondLst>
                                        </p:cTn>
                                        <p:tgtEl>
                                          <p:spTgt spid="25"/>
                                        </p:tgtEl>
                                        <p:attrNameLst>
                                          <p:attrName>style.visibility</p:attrName>
                                        </p:attrNameLst>
                                      </p:cBhvr>
                                      <p:to>
                                        <p:strVal val="hidden"/>
                                      </p:to>
                                    </p:set>
                                  </p:childTnLst>
                                </p:cTn>
                              </p:par>
                              <p:par>
                                <p:cTn id="63" presetID="22" presetClass="entr" presetSubtype="8" fill="hold" nodeType="withEffect">
                                  <p:stCondLst>
                                    <p:cond delay="2200"/>
                                  </p:stCondLst>
                                  <p:childTnLst>
                                    <p:set>
                                      <p:cBhvr>
                                        <p:cTn id="64" dur="1" fill="hold">
                                          <p:stCondLst>
                                            <p:cond delay="0"/>
                                          </p:stCondLst>
                                        </p:cTn>
                                        <p:tgtEl>
                                          <p:spTgt spid="14"/>
                                        </p:tgtEl>
                                        <p:attrNameLst>
                                          <p:attrName>style.visibility</p:attrName>
                                        </p:attrNameLst>
                                      </p:cBhvr>
                                      <p:to>
                                        <p:strVal val="visible"/>
                                      </p:to>
                                    </p:set>
                                    <p:animEffect transition="in" filter="wipe(left)">
                                      <p:cBhvr>
                                        <p:cTn id="65" dur="500"/>
                                        <p:tgtEl>
                                          <p:spTgt spid="14"/>
                                        </p:tgtEl>
                                      </p:cBhvr>
                                    </p:animEffect>
                                  </p:childTnLst>
                                </p:cTn>
                              </p:par>
                              <p:par>
                                <p:cTn id="66" presetID="10" presetClass="entr" presetSubtype="0" fill="hold" grpId="0" nodeType="withEffect">
                                  <p:stCondLst>
                                    <p:cond delay="500"/>
                                  </p:stCondLst>
                                  <p:childTnLst>
                                    <p:set>
                                      <p:cBhvr>
                                        <p:cTn id="67" dur="1" fill="hold">
                                          <p:stCondLst>
                                            <p:cond delay="0"/>
                                          </p:stCondLst>
                                        </p:cTn>
                                        <p:tgtEl>
                                          <p:spTgt spid="20"/>
                                        </p:tgtEl>
                                        <p:attrNameLst>
                                          <p:attrName>style.visibility</p:attrName>
                                        </p:attrNameLst>
                                      </p:cBhvr>
                                      <p:to>
                                        <p:strVal val="visible"/>
                                      </p:to>
                                    </p:set>
                                    <p:animEffect transition="in" filter="fade">
                                      <p:cBhvr>
                                        <p:cTn id="6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5" grpId="0" animBg="1"/>
      <p:bldP spid="25" grpId="1" animBg="1"/>
      <p:bldP spid="26" grpId="0" animBg="1"/>
      <p:bldP spid="26" grpId="1" animBg="1"/>
      <p:bldP spid="27" grpId="0" animBg="1"/>
      <p:bldP spid="27" grpId="1" animBg="1"/>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0" name="直接连接符 129"/>
          <p:cNvCxnSpPr>
            <a:cxnSpLocks/>
          </p:cNvCxnSpPr>
          <p:nvPr/>
        </p:nvCxnSpPr>
        <p:spPr>
          <a:xfrm>
            <a:off x="0" y="5949280"/>
            <a:ext cx="1219041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4799062" y="813779"/>
            <a:ext cx="3410898" cy="113513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1.1 Introduction</a:t>
            </a:r>
            <a:endParaRPr lang="zh-CN" altLang="en-US" dirty="0">
              <a:solidFill>
                <a:schemeClr val="bg1"/>
              </a:solidFill>
              <a:latin typeface="微软雅黑" pitchFamily="34" charset="-122"/>
              <a:ea typeface="微软雅黑" pitchFamily="34" charset="-122"/>
            </a:endParaRPr>
          </a:p>
        </p:txBody>
      </p:sp>
      <p:sp>
        <p:nvSpPr>
          <p:cNvPr id="33" name="TextBox 32"/>
          <p:cNvSpPr txBox="1"/>
          <p:nvPr/>
        </p:nvSpPr>
        <p:spPr>
          <a:xfrm>
            <a:off x="622598" y="2186236"/>
            <a:ext cx="11161240" cy="3425938"/>
          </a:xfrm>
          <a:prstGeom prst="rect">
            <a:avLst/>
          </a:prstGeom>
          <a:noFill/>
        </p:spPr>
        <p:txBody>
          <a:bodyPr wrap="square" rtlCol="0">
            <a:spAutoFit/>
          </a:bodyPr>
          <a:lstStyle/>
          <a:p>
            <a:pPr algn="just">
              <a:lnSpc>
                <a:spcPct val="130000"/>
              </a:lnSpc>
            </a:pPr>
            <a:r>
              <a:rPr lang="en-US" altLang="zh-CN" sz="1400" dirty="0">
                <a:solidFill>
                  <a:srgbClr val="00B0F0"/>
                </a:solidFill>
                <a:latin typeface="微软雅黑" pitchFamily="34" charset="-122"/>
                <a:ea typeface="微软雅黑" pitchFamily="34" charset="-122"/>
              </a:rPr>
              <a:t>Alfred is a voice-activated desktop assistant intended to give people a quick and easy method to communicate with computers. Alfred's system architecture prioritizes speech processing and detection above everything else. This is because voice processing and detection translate spoken user commands into text that the system can comprehend and read. Alfred recognizes speech using Google's Speech-to-Text API, which is included into the Python </a:t>
            </a:r>
            <a:r>
              <a:rPr lang="en-US" altLang="zh-CN" sz="1400" dirty="0" err="1">
                <a:solidFill>
                  <a:srgbClr val="00B0F0"/>
                </a:solidFill>
                <a:latin typeface="微软雅黑" pitchFamily="34" charset="-122"/>
                <a:ea typeface="微软雅黑" pitchFamily="34" charset="-122"/>
              </a:rPr>
              <a:t>SpeechRecognition</a:t>
            </a:r>
            <a:r>
              <a:rPr lang="en-US" altLang="zh-CN" sz="1400" dirty="0">
                <a:solidFill>
                  <a:srgbClr val="00B0F0"/>
                </a:solidFill>
                <a:latin typeface="微软雅黑" pitchFamily="34" charset="-122"/>
                <a:ea typeface="微软雅黑" pitchFamily="34" charset="-122"/>
              </a:rPr>
              <a:t> module. Because of its real-time speech translation and multilingual capabilities, this API is perfect for voice assistants like Alfred.</a:t>
            </a:r>
          </a:p>
          <a:p>
            <a:pPr algn="just">
              <a:lnSpc>
                <a:spcPct val="130000"/>
              </a:lnSpc>
            </a:pPr>
            <a:endParaRPr lang="en-US" altLang="zh-CN" sz="1400" dirty="0">
              <a:solidFill>
                <a:srgbClr val="00B0F0"/>
              </a:solidFill>
              <a:latin typeface="微软雅黑" pitchFamily="34" charset="-122"/>
              <a:ea typeface="微软雅黑" pitchFamily="34" charset="-122"/>
            </a:endParaRPr>
          </a:p>
          <a:p>
            <a:pPr algn="just">
              <a:lnSpc>
                <a:spcPct val="130000"/>
              </a:lnSpc>
            </a:pPr>
            <a:r>
              <a:rPr lang="en-US" altLang="zh-CN" sz="1400" dirty="0">
                <a:solidFill>
                  <a:srgbClr val="00B0F0"/>
                </a:solidFill>
                <a:latin typeface="微软雅黑" pitchFamily="34" charset="-122"/>
                <a:ea typeface="微软雅黑" pitchFamily="34" charset="-122"/>
              </a:rPr>
              <a:t>The user speaks an instruction or question into the microphone to start the voice recognition process with Alfred. The </a:t>
            </a:r>
            <a:r>
              <a:rPr lang="en-US" altLang="zh-CN" sz="1400" dirty="0" err="1">
                <a:solidFill>
                  <a:srgbClr val="00B0F0"/>
                </a:solidFill>
                <a:latin typeface="微软雅黑" pitchFamily="34" charset="-122"/>
                <a:ea typeface="微软雅黑" pitchFamily="34" charset="-122"/>
              </a:rPr>
              <a:t>SpeechRecognition</a:t>
            </a:r>
            <a:r>
              <a:rPr lang="en-US" altLang="zh-CN" sz="1400" dirty="0">
                <a:solidFill>
                  <a:srgbClr val="00B0F0"/>
                </a:solidFill>
                <a:latin typeface="微软雅黑" pitchFamily="34" charset="-122"/>
                <a:ea typeface="微软雅黑" pitchFamily="34" charset="-122"/>
              </a:rPr>
              <a:t> library then records and processes the audio signal before sending the audio data to the Google Speech-to-Text API for transcription. The system analyzes the transcribed text when it is received from the API in order to extract pertinent information and ascertain the user's purpose. After that, the system may carry out the required action, which could be launching an application, conducting an online search, or offering details on a certain subject. Alfred is a useful and approachable tool for users of various backgrounds and skill levels due to its intuitive design and capacity to comprehend natural language.</a:t>
            </a:r>
          </a:p>
        </p:txBody>
      </p:sp>
      <p:pic>
        <p:nvPicPr>
          <p:cNvPr id="192"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cxnSp>
        <p:nvCxnSpPr>
          <p:cNvPr id="6" name="直接连接符 129">
            <a:extLst>
              <a:ext uri="{FF2B5EF4-FFF2-40B4-BE49-F238E27FC236}">
                <a16:creationId xmlns:a16="http://schemas.microsoft.com/office/drawing/2014/main" id="{39212A5F-D491-093C-F21D-A61F81EAFD5E}"/>
              </a:ext>
            </a:extLst>
          </p:cNvPr>
          <p:cNvCxnSpPr>
            <a:cxnSpLocks/>
          </p:cNvCxnSpPr>
          <p:nvPr/>
        </p:nvCxnSpPr>
        <p:spPr>
          <a:xfrm>
            <a:off x="0" y="476672"/>
            <a:ext cx="1219041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518022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wipe(left)">
                                      <p:cBhvr>
                                        <p:cTn id="7" dur="500"/>
                                        <p:tgtEl>
                                          <p:spTgt spid="130"/>
                                        </p:tgtEl>
                                      </p:cBhvr>
                                    </p:animEffect>
                                  </p:childTnLst>
                                </p:cTn>
                              </p:par>
                              <p:par>
                                <p:cTn id="8" presetID="2" presetClass="entr" presetSubtype="8" decel="10000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0-#ppt_w/2"/>
                                          </p:val>
                                        </p:tav>
                                        <p:tav tm="100000">
                                          <p:val>
                                            <p:strVal val="#ppt_x"/>
                                          </p:val>
                                        </p:tav>
                                      </p:tavLst>
                                    </p:anim>
                                    <p:anim calcmode="lin" valueType="num">
                                      <p:cBhvr additive="base">
                                        <p:cTn id="11" dur="500" fill="hold"/>
                                        <p:tgtEl>
                                          <p:spTgt spid="2"/>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10" presetClass="entr" presetSubtype="0" fill="hold" grpId="0" nodeType="afterEffect">
                                  <p:stCondLst>
                                    <p:cond delay="0"/>
                                  </p:stCondLst>
                                  <p:iterate type="lt">
                                    <p:tmPct val="10000"/>
                                  </p:iterate>
                                  <p:childTnLst>
                                    <p:set>
                                      <p:cBhvr>
                                        <p:cTn id="14" dur="1" fill="hold">
                                          <p:stCondLst>
                                            <p:cond delay="0"/>
                                          </p:stCondLst>
                                        </p:cTn>
                                        <p:tgtEl>
                                          <p:spTgt spid="33"/>
                                        </p:tgtEl>
                                        <p:attrNameLst>
                                          <p:attrName>style.visibility</p:attrName>
                                        </p:attrNameLst>
                                      </p:cBhvr>
                                      <p:to>
                                        <p:strVal val="visible"/>
                                      </p:to>
                                    </p:set>
                                    <p:animEffect transition="in" filter="fade">
                                      <p:cBhvr>
                                        <p:cTn id="15" dur="20"/>
                                        <p:tgtEl>
                                          <p:spTgt spid="33"/>
                                        </p:tgtEl>
                                      </p:cBhvr>
                                    </p:animEffect>
                                  </p:childTnLst>
                                </p:cTn>
                              </p:par>
                            </p:childTnLst>
                          </p:cTn>
                        </p:par>
                      </p:childTnLst>
                    </p:cTn>
                  </p:par>
                  <p:par>
                    <p:cTn id="16" fill="hold">
                      <p:stCondLst>
                        <p:cond delay="indefinite"/>
                      </p:stCondLst>
                      <p:childTnLst>
                        <p:par>
                          <p:cTn id="17" fill="hold">
                            <p:stCondLst>
                              <p:cond delay="0"/>
                            </p:stCondLst>
                            <p:childTnLst>
                              <p:par>
                                <p:cTn id="18" presetID="35" presetClass="path" presetSubtype="0" decel="32000" fill="hold" nodeType="clickEffect">
                                  <p:stCondLst>
                                    <p:cond delay="0"/>
                                  </p:stCondLst>
                                  <p:childTnLst>
                                    <p:animMotion origin="layout" path="M -1.04167E-6 -2.77457E-6 L -0.59375 -2.77457E-6 " pathEditMode="relative" rAng="0" ptsTypes="AA">
                                      <p:cBhvr>
                                        <p:cTn id="19" dur="500" fill="hold"/>
                                        <p:tgtEl>
                                          <p:spTgt spid="192"/>
                                        </p:tgtEl>
                                        <p:attrNameLst>
                                          <p:attrName>ppt_x</p:attrName>
                                          <p:attrName>ppt_y</p:attrName>
                                        </p:attrNameLst>
                                      </p:cBhvr>
                                      <p:rCtr x="-29688" y="0"/>
                                    </p:animMotion>
                                  </p:childTnLst>
                                </p:cTn>
                              </p:par>
                              <p:par>
                                <p:cTn id="20" presetID="2" presetClass="exit" presetSubtype="6" fill="hold" nodeType="withEffect">
                                  <p:stCondLst>
                                    <p:cond delay="500"/>
                                  </p:stCondLst>
                                  <p:childTnLst>
                                    <p:anim calcmode="lin" valueType="num">
                                      <p:cBhvr additive="base">
                                        <p:cTn id="21" dur="500"/>
                                        <p:tgtEl>
                                          <p:spTgt spid="192"/>
                                        </p:tgtEl>
                                        <p:attrNameLst>
                                          <p:attrName>ppt_x</p:attrName>
                                        </p:attrNameLst>
                                      </p:cBhvr>
                                      <p:tavLst>
                                        <p:tav tm="0">
                                          <p:val>
                                            <p:strVal val="ppt_x"/>
                                          </p:val>
                                        </p:tav>
                                        <p:tav tm="100000">
                                          <p:val>
                                            <p:strVal val="1+ppt_w/2"/>
                                          </p:val>
                                        </p:tav>
                                      </p:tavLst>
                                    </p:anim>
                                    <p:anim calcmode="lin" valueType="num">
                                      <p:cBhvr additive="base">
                                        <p:cTn id="22" dur="500"/>
                                        <p:tgtEl>
                                          <p:spTgt spid="192"/>
                                        </p:tgtEl>
                                        <p:attrNameLst>
                                          <p:attrName>ppt_y</p:attrName>
                                        </p:attrNameLst>
                                      </p:cBhvr>
                                      <p:tavLst>
                                        <p:tav tm="0">
                                          <p:val>
                                            <p:strVal val="ppt_y"/>
                                          </p:val>
                                        </p:tav>
                                        <p:tav tm="100000">
                                          <p:val>
                                            <p:strVal val="1+ppt_h/2"/>
                                          </p:val>
                                        </p:tav>
                                      </p:tavLst>
                                    </p:anim>
                                    <p:set>
                                      <p:cBhvr>
                                        <p:cTn id="23" dur="1" fill="hold">
                                          <p:stCondLst>
                                            <p:cond delay="499"/>
                                          </p:stCondLst>
                                        </p:cTn>
                                        <p:tgtEl>
                                          <p:spTgt spid="192"/>
                                        </p:tgtEl>
                                        <p:attrNameLst>
                                          <p:attrName>style.visibility</p:attrName>
                                        </p:attrNameLst>
                                      </p:cBhvr>
                                      <p:to>
                                        <p:strVal val="hidden"/>
                                      </p:to>
                                    </p:set>
                                  </p:childTnLst>
                                </p:cTn>
                              </p:par>
                              <p:par>
                                <p:cTn id="24" presetID="22" presetClass="entr" presetSubtype="8"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2684083" y="1813521"/>
            <a:ext cx="2014518" cy="2012493"/>
            <a:chOff x="5305425" y="2638424"/>
            <a:chExt cx="1579563" cy="1577975"/>
          </a:xfrm>
          <a:solidFill>
            <a:srgbClr val="000000">
              <a:alpha val="60000"/>
            </a:srgbClr>
          </a:solidFill>
        </p:grpSpPr>
        <p:sp>
          <p:nvSpPr>
            <p:cNvPr id="41" name="Freeform 6"/>
            <p:cNvSpPr>
              <a:spLocks noEditPoints="1"/>
            </p:cNvSpPr>
            <p:nvPr/>
          </p:nvSpPr>
          <p:spPr bwMode="auto">
            <a:xfrm>
              <a:off x="5305425" y="2638424"/>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rgbClr val="53D2FF"/>
            </a:solidFill>
            <a:ln>
              <a:noFill/>
            </a:ln>
            <a:effectLst>
              <a:outerShdw blurRad="254000" algn="tl"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rgbClr val="41A0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3" name="组合 42"/>
          <p:cNvGrpSpPr/>
          <p:nvPr/>
        </p:nvGrpSpPr>
        <p:grpSpPr>
          <a:xfrm>
            <a:off x="3906142" y="3033779"/>
            <a:ext cx="2528776" cy="2524727"/>
            <a:chOff x="5102225" y="2441575"/>
            <a:chExt cx="1982788" cy="1979613"/>
          </a:xfrm>
          <a:solidFill>
            <a:srgbClr val="000000">
              <a:alpha val="60000"/>
            </a:srgbClr>
          </a:solidFill>
        </p:grpSpPr>
        <p:sp>
          <p:nvSpPr>
            <p:cNvPr id="44" name="Freeform 12"/>
            <p:cNvSpPr>
              <a:spLocks noEditPoints="1"/>
            </p:cNvSpPr>
            <p:nvPr/>
          </p:nvSpPr>
          <p:spPr bwMode="auto">
            <a:xfrm>
              <a:off x="5102225" y="2441575"/>
              <a:ext cx="1982788" cy="1979613"/>
            </a:xfrm>
            <a:custGeom>
              <a:avLst/>
              <a:gdLst>
                <a:gd name="T0" fmla="*/ 529 w 529"/>
                <a:gd name="T1" fmla="*/ 283 h 528"/>
                <a:gd name="T2" fmla="*/ 506 w 529"/>
                <a:gd name="T3" fmla="*/ 241 h 528"/>
                <a:gd name="T4" fmla="*/ 479 w 529"/>
                <a:gd name="T5" fmla="*/ 200 h 528"/>
                <a:gd name="T6" fmla="*/ 516 w 529"/>
                <a:gd name="T7" fmla="*/ 180 h 528"/>
                <a:gd name="T8" fmla="*/ 479 w 529"/>
                <a:gd name="T9" fmla="*/ 151 h 528"/>
                <a:gd name="T10" fmla="*/ 438 w 529"/>
                <a:gd name="T11" fmla="*/ 123 h 528"/>
                <a:gd name="T12" fmla="*/ 465 w 529"/>
                <a:gd name="T13" fmla="*/ 90 h 528"/>
                <a:gd name="T14" fmla="*/ 420 w 529"/>
                <a:gd name="T15" fmla="*/ 77 h 528"/>
                <a:gd name="T16" fmla="*/ 371 w 529"/>
                <a:gd name="T17" fmla="*/ 67 h 528"/>
                <a:gd name="T18" fmla="*/ 383 w 529"/>
                <a:gd name="T19" fmla="*/ 27 h 528"/>
                <a:gd name="T20" fmla="*/ 336 w 529"/>
                <a:gd name="T21" fmla="*/ 32 h 528"/>
                <a:gd name="T22" fmla="*/ 288 w 529"/>
                <a:gd name="T23" fmla="*/ 42 h 528"/>
                <a:gd name="T24" fmla="*/ 284 w 529"/>
                <a:gd name="T25" fmla="*/ 0 h 528"/>
                <a:gd name="T26" fmla="*/ 242 w 529"/>
                <a:gd name="T27" fmla="*/ 23 h 528"/>
                <a:gd name="T28" fmla="*/ 201 w 529"/>
                <a:gd name="T29" fmla="*/ 50 h 528"/>
                <a:gd name="T30" fmla="*/ 181 w 529"/>
                <a:gd name="T31" fmla="*/ 13 h 528"/>
                <a:gd name="T32" fmla="*/ 152 w 529"/>
                <a:gd name="T33" fmla="*/ 50 h 528"/>
                <a:gd name="T34" fmla="*/ 124 w 529"/>
                <a:gd name="T35" fmla="*/ 91 h 528"/>
                <a:gd name="T36" fmla="*/ 91 w 529"/>
                <a:gd name="T37" fmla="*/ 64 h 528"/>
                <a:gd name="T38" fmla="*/ 78 w 529"/>
                <a:gd name="T39" fmla="*/ 109 h 528"/>
                <a:gd name="T40" fmla="*/ 68 w 529"/>
                <a:gd name="T41" fmla="*/ 158 h 528"/>
                <a:gd name="T42" fmla="*/ 28 w 529"/>
                <a:gd name="T43" fmla="*/ 145 h 528"/>
                <a:gd name="T44" fmla="*/ 33 w 529"/>
                <a:gd name="T45" fmla="*/ 193 h 528"/>
                <a:gd name="T46" fmla="*/ 42 w 529"/>
                <a:gd name="T47" fmla="*/ 241 h 528"/>
                <a:gd name="T48" fmla="*/ 0 w 529"/>
                <a:gd name="T49" fmla="*/ 245 h 528"/>
                <a:gd name="T50" fmla="*/ 24 w 529"/>
                <a:gd name="T51" fmla="*/ 287 h 528"/>
                <a:gd name="T52" fmla="*/ 51 w 529"/>
                <a:gd name="T53" fmla="*/ 328 h 528"/>
                <a:gd name="T54" fmla="*/ 13 w 529"/>
                <a:gd name="T55" fmla="*/ 348 h 528"/>
                <a:gd name="T56" fmla="*/ 51 w 529"/>
                <a:gd name="T57" fmla="*/ 377 h 528"/>
                <a:gd name="T58" fmla="*/ 92 w 529"/>
                <a:gd name="T59" fmla="*/ 405 h 528"/>
                <a:gd name="T60" fmla="*/ 65 w 529"/>
                <a:gd name="T61" fmla="*/ 438 h 528"/>
                <a:gd name="T62" fmla="*/ 110 w 529"/>
                <a:gd name="T63" fmla="*/ 451 h 528"/>
                <a:gd name="T64" fmla="*/ 159 w 529"/>
                <a:gd name="T65" fmla="*/ 461 h 528"/>
                <a:gd name="T66" fmla="*/ 146 w 529"/>
                <a:gd name="T67" fmla="*/ 501 h 528"/>
                <a:gd name="T68" fmla="*/ 193 w 529"/>
                <a:gd name="T69" fmla="*/ 496 h 528"/>
                <a:gd name="T70" fmla="*/ 242 w 529"/>
                <a:gd name="T71" fmla="*/ 486 h 528"/>
                <a:gd name="T72" fmla="*/ 246 w 529"/>
                <a:gd name="T73" fmla="*/ 528 h 528"/>
                <a:gd name="T74" fmla="*/ 288 w 529"/>
                <a:gd name="T75" fmla="*/ 505 h 528"/>
                <a:gd name="T76" fmla="*/ 329 w 529"/>
                <a:gd name="T77" fmla="*/ 478 h 528"/>
                <a:gd name="T78" fmla="*/ 349 w 529"/>
                <a:gd name="T79" fmla="*/ 516 h 528"/>
                <a:gd name="T80" fmla="*/ 378 w 529"/>
                <a:gd name="T81" fmla="*/ 478 h 528"/>
                <a:gd name="T82" fmla="*/ 406 w 529"/>
                <a:gd name="T83" fmla="*/ 437 h 528"/>
                <a:gd name="T84" fmla="*/ 439 w 529"/>
                <a:gd name="T85" fmla="*/ 464 h 528"/>
                <a:gd name="T86" fmla="*/ 452 w 529"/>
                <a:gd name="T87" fmla="*/ 419 h 528"/>
                <a:gd name="T88" fmla="*/ 462 w 529"/>
                <a:gd name="T89" fmla="*/ 370 h 528"/>
                <a:gd name="T90" fmla="*/ 502 w 529"/>
                <a:gd name="T91" fmla="*/ 383 h 528"/>
                <a:gd name="T92" fmla="*/ 496 w 529"/>
                <a:gd name="T93" fmla="*/ 335 h 528"/>
                <a:gd name="T94" fmla="*/ 487 w 529"/>
                <a:gd name="T95" fmla="*/ 287 h 528"/>
                <a:gd name="T96" fmla="*/ 265 w 529"/>
                <a:gd name="T97" fmla="*/ 290 h 528"/>
                <a:gd name="T98" fmla="*/ 265 w 529"/>
                <a:gd name="T99" fmla="*/ 238 h 528"/>
                <a:gd name="T100" fmla="*/ 265 w 529"/>
                <a:gd name="T101" fmla="*/ 29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9" h="528">
                  <a:moveTo>
                    <a:pt x="506" y="287"/>
                  </a:moveTo>
                  <a:cubicBezTo>
                    <a:pt x="529" y="283"/>
                    <a:pt x="529" y="283"/>
                    <a:pt x="529" y="283"/>
                  </a:cubicBezTo>
                  <a:cubicBezTo>
                    <a:pt x="529" y="245"/>
                    <a:pt x="529" y="245"/>
                    <a:pt x="529" y="245"/>
                  </a:cubicBezTo>
                  <a:cubicBezTo>
                    <a:pt x="506" y="241"/>
                    <a:pt x="506" y="241"/>
                    <a:pt x="506" y="241"/>
                  </a:cubicBezTo>
                  <a:cubicBezTo>
                    <a:pt x="487" y="241"/>
                    <a:pt x="487" y="241"/>
                    <a:pt x="487" y="241"/>
                  </a:cubicBezTo>
                  <a:cubicBezTo>
                    <a:pt x="486" y="227"/>
                    <a:pt x="483" y="213"/>
                    <a:pt x="479" y="200"/>
                  </a:cubicBezTo>
                  <a:cubicBezTo>
                    <a:pt x="496" y="193"/>
                    <a:pt x="496" y="193"/>
                    <a:pt x="496" y="193"/>
                  </a:cubicBezTo>
                  <a:cubicBezTo>
                    <a:pt x="516" y="180"/>
                    <a:pt x="516" y="180"/>
                    <a:pt x="516" y="180"/>
                  </a:cubicBezTo>
                  <a:cubicBezTo>
                    <a:pt x="502" y="145"/>
                    <a:pt x="502" y="145"/>
                    <a:pt x="502" y="145"/>
                  </a:cubicBezTo>
                  <a:cubicBezTo>
                    <a:pt x="479" y="151"/>
                    <a:pt x="479" y="151"/>
                    <a:pt x="479" y="151"/>
                  </a:cubicBezTo>
                  <a:cubicBezTo>
                    <a:pt x="462" y="158"/>
                    <a:pt x="462" y="158"/>
                    <a:pt x="462" y="158"/>
                  </a:cubicBezTo>
                  <a:cubicBezTo>
                    <a:pt x="455" y="145"/>
                    <a:pt x="447" y="134"/>
                    <a:pt x="438" y="123"/>
                  </a:cubicBezTo>
                  <a:cubicBezTo>
                    <a:pt x="452" y="109"/>
                    <a:pt x="452" y="109"/>
                    <a:pt x="452" y="109"/>
                  </a:cubicBezTo>
                  <a:cubicBezTo>
                    <a:pt x="465" y="90"/>
                    <a:pt x="465" y="90"/>
                    <a:pt x="465" y="90"/>
                  </a:cubicBezTo>
                  <a:cubicBezTo>
                    <a:pt x="439" y="64"/>
                    <a:pt x="439" y="64"/>
                    <a:pt x="439" y="64"/>
                  </a:cubicBezTo>
                  <a:cubicBezTo>
                    <a:pt x="420" y="77"/>
                    <a:pt x="420" y="77"/>
                    <a:pt x="420" y="77"/>
                  </a:cubicBezTo>
                  <a:cubicBezTo>
                    <a:pt x="406" y="91"/>
                    <a:pt x="406" y="91"/>
                    <a:pt x="406" y="91"/>
                  </a:cubicBezTo>
                  <a:cubicBezTo>
                    <a:pt x="395" y="82"/>
                    <a:pt x="383" y="74"/>
                    <a:pt x="371" y="67"/>
                  </a:cubicBezTo>
                  <a:cubicBezTo>
                    <a:pt x="378" y="50"/>
                    <a:pt x="378" y="50"/>
                    <a:pt x="378" y="50"/>
                  </a:cubicBezTo>
                  <a:cubicBezTo>
                    <a:pt x="383" y="27"/>
                    <a:pt x="383" y="27"/>
                    <a:pt x="383" y="27"/>
                  </a:cubicBezTo>
                  <a:cubicBezTo>
                    <a:pt x="349" y="13"/>
                    <a:pt x="349" y="13"/>
                    <a:pt x="349" y="13"/>
                  </a:cubicBezTo>
                  <a:cubicBezTo>
                    <a:pt x="336" y="32"/>
                    <a:pt x="336" y="32"/>
                    <a:pt x="336" y="32"/>
                  </a:cubicBezTo>
                  <a:cubicBezTo>
                    <a:pt x="329" y="50"/>
                    <a:pt x="329" y="50"/>
                    <a:pt x="329" y="50"/>
                  </a:cubicBezTo>
                  <a:cubicBezTo>
                    <a:pt x="316" y="46"/>
                    <a:pt x="302" y="43"/>
                    <a:pt x="288" y="42"/>
                  </a:cubicBezTo>
                  <a:cubicBezTo>
                    <a:pt x="288" y="23"/>
                    <a:pt x="288" y="23"/>
                    <a:pt x="288" y="23"/>
                  </a:cubicBezTo>
                  <a:cubicBezTo>
                    <a:pt x="284" y="0"/>
                    <a:pt x="284" y="0"/>
                    <a:pt x="284" y="0"/>
                  </a:cubicBezTo>
                  <a:cubicBezTo>
                    <a:pt x="246" y="0"/>
                    <a:pt x="246" y="0"/>
                    <a:pt x="246" y="0"/>
                  </a:cubicBezTo>
                  <a:cubicBezTo>
                    <a:pt x="242" y="23"/>
                    <a:pt x="242" y="23"/>
                    <a:pt x="242" y="23"/>
                  </a:cubicBezTo>
                  <a:cubicBezTo>
                    <a:pt x="242" y="42"/>
                    <a:pt x="242" y="42"/>
                    <a:pt x="242" y="42"/>
                  </a:cubicBezTo>
                  <a:cubicBezTo>
                    <a:pt x="228" y="43"/>
                    <a:pt x="214" y="46"/>
                    <a:pt x="201" y="50"/>
                  </a:cubicBezTo>
                  <a:cubicBezTo>
                    <a:pt x="193" y="32"/>
                    <a:pt x="193" y="32"/>
                    <a:pt x="193" y="32"/>
                  </a:cubicBezTo>
                  <a:cubicBezTo>
                    <a:pt x="181" y="13"/>
                    <a:pt x="181" y="13"/>
                    <a:pt x="181" y="13"/>
                  </a:cubicBezTo>
                  <a:cubicBezTo>
                    <a:pt x="146" y="27"/>
                    <a:pt x="146" y="27"/>
                    <a:pt x="146" y="27"/>
                  </a:cubicBezTo>
                  <a:cubicBezTo>
                    <a:pt x="152" y="50"/>
                    <a:pt x="152" y="50"/>
                    <a:pt x="152" y="50"/>
                  </a:cubicBezTo>
                  <a:cubicBezTo>
                    <a:pt x="159" y="67"/>
                    <a:pt x="159" y="67"/>
                    <a:pt x="159" y="67"/>
                  </a:cubicBezTo>
                  <a:cubicBezTo>
                    <a:pt x="146" y="74"/>
                    <a:pt x="135" y="82"/>
                    <a:pt x="124" y="91"/>
                  </a:cubicBezTo>
                  <a:cubicBezTo>
                    <a:pt x="110" y="77"/>
                    <a:pt x="110" y="77"/>
                    <a:pt x="110" y="77"/>
                  </a:cubicBezTo>
                  <a:cubicBezTo>
                    <a:pt x="91" y="64"/>
                    <a:pt x="91" y="64"/>
                    <a:pt x="91" y="64"/>
                  </a:cubicBezTo>
                  <a:cubicBezTo>
                    <a:pt x="65" y="90"/>
                    <a:pt x="65" y="90"/>
                    <a:pt x="65" y="90"/>
                  </a:cubicBezTo>
                  <a:cubicBezTo>
                    <a:pt x="78" y="109"/>
                    <a:pt x="78" y="109"/>
                    <a:pt x="78" y="109"/>
                  </a:cubicBezTo>
                  <a:cubicBezTo>
                    <a:pt x="92" y="123"/>
                    <a:pt x="92" y="123"/>
                    <a:pt x="92" y="123"/>
                  </a:cubicBezTo>
                  <a:cubicBezTo>
                    <a:pt x="83" y="134"/>
                    <a:pt x="75" y="145"/>
                    <a:pt x="68" y="158"/>
                  </a:cubicBezTo>
                  <a:cubicBezTo>
                    <a:pt x="51" y="151"/>
                    <a:pt x="51" y="151"/>
                    <a:pt x="51" y="151"/>
                  </a:cubicBezTo>
                  <a:cubicBezTo>
                    <a:pt x="28" y="145"/>
                    <a:pt x="28" y="145"/>
                    <a:pt x="28" y="145"/>
                  </a:cubicBezTo>
                  <a:cubicBezTo>
                    <a:pt x="13" y="180"/>
                    <a:pt x="13" y="180"/>
                    <a:pt x="13" y="180"/>
                  </a:cubicBezTo>
                  <a:cubicBezTo>
                    <a:pt x="33" y="193"/>
                    <a:pt x="33" y="193"/>
                    <a:pt x="33" y="193"/>
                  </a:cubicBezTo>
                  <a:cubicBezTo>
                    <a:pt x="51" y="200"/>
                    <a:pt x="51" y="200"/>
                    <a:pt x="51" y="200"/>
                  </a:cubicBezTo>
                  <a:cubicBezTo>
                    <a:pt x="47" y="213"/>
                    <a:pt x="44" y="227"/>
                    <a:pt x="42" y="241"/>
                  </a:cubicBezTo>
                  <a:cubicBezTo>
                    <a:pt x="24" y="241"/>
                    <a:pt x="24" y="241"/>
                    <a:pt x="24" y="241"/>
                  </a:cubicBezTo>
                  <a:cubicBezTo>
                    <a:pt x="0" y="245"/>
                    <a:pt x="0" y="245"/>
                    <a:pt x="0" y="245"/>
                  </a:cubicBezTo>
                  <a:cubicBezTo>
                    <a:pt x="0" y="283"/>
                    <a:pt x="0" y="283"/>
                    <a:pt x="0" y="283"/>
                  </a:cubicBezTo>
                  <a:cubicBezTo>
                    <a:pt x="24" y="287"/>
                    <a:pt x="24" y="287"/>
                    <a:pt x="24" y="287"/>
                  </a:cubicBezTo>
                  <a:cubicBezTo>
                    <a:pt x="42" y="287"/>
                    <a:pt x="42" y="287"/>
                    <a:pt x="42" y="287"/>
                  </a:cubicBezTo>
                  <a:cubicBezTo>
                    <a:pt x="44" y="301"/>
                    <a:pt x="47" y="315"/>
                    <a:pt x="51" y="328"/>
                  </a:cubicBezTo>
                  <a:cubicBezTo>
                    <a:pt x="33" y="335"/>
                    <a:pt x="33" y="335"/>
                    <a:pt x="33" y="335"/>
                  </a:cubicBezTo>
                  <a:cubicBezTo>
                    <a:pt x="13" y="348"/>
                    <a:pt x="13" y="348"/>
                    <a:pt x="13" y="348"/>
                  </a:cubicBezTo>
                  <a:cubicBezTo>
                    <a:pt x="28" y="383"/>
                    <a:pt x="28" y="383"/>
                    <a:pt x="28" y="383"/>
                  </a:cubicBezTo>
                  <a:cubicBezTo>
                    <a:pt x="51" y="377"/>
                    <a:pt x="51" y="377"/>
                    <a:pt x="51" y="377"/>
                  </a:cubicBezTo>
                  <a:cubicBezTo>
                    <a:pt x="68" y="370"/>
                    <a:pt x="68" y="370"/>
                    <a:pt x="68" y="370"/>
                  </a:cubicBezTo>
                  <a:cubicBezTo>
                    <a:pt x="75" y="383"/>
                    <a:pt x="83" y="394"/>
                    <a:pt x="92" y="405"/>
                  </a:cubicBezTo>
                  <a:cubicBezTo>
                    <a:pt x="78" y="419"/>
                    <a:pt x="78" y="419"/>
                    <a:pt x="78" y="419"/>
                  </a:cubicBezTo>
                  <a:cubicBezTo>
                    <a:pt x="65" y="438"/>
                    <a:pt x="65" y="438"/>
                    <a:pt x="65" y="438"/>
                  </a:cubicBezTo>
                  <a:cubicBezTo>
                    <a:pt x="91" y="464"/>
                    <a:pt x="91" y="464"/>
                    <a:pt x="91" y="464"/>
                  </a:cubicBezTo>
                  <a:cubicBezTo>
                    <a:pt x="110" y="451"/>
                    <a:pt x="110" y="451"/>
                    <a:pt x="110" y="451"/>
                  </a:cubicBezTo>
                  <a:cubicBezTo>
                    <a:pt x="124" y="437"/>
                    <a:pt x="124" y="437"/>
                    <a:pt x="124" y="437"/>
                  </a:cubicBezTo>
                  <a:cubicBezTo>
                    <a:pt x="135" y="446"/>
                    <a:pt x="146" y="454"/>
                    <a:pt x="159" y="461"/>
                  </a:cubicBezTo>
                  <a:cubicBezTo>
                    <a:pt x="152" y="478"/>
                    <a:pt x="152" y="478"/>
                    <a:pt x="152" y="478"/>
                  </a:cubicBezTo>
                  <a:cubicBezTo>
                    <a:pt x="146" y="501"/>
                    <a:pt x="146" y="501"/>
                    <a:pt x="146" y="501"/>
                  </a:cubicBezTo>
                  <a:cubicBezTo>
                    <a:pt x="181" y="516"/>
                    <a:pt x="181" y="516"/>
                    <a:pt x="181" y="516"/>
                  </a:cubicBezTo>
                  <a:cubicBezTo>
                    <a:pt x="193" y="496"/>
                    <a:pt x="193" y="496"/>
                    <a:pt x="193" y="496"/>
                  </a:cubicBezTo>
                  <a:cubicBezTo>
                    <a:pt x="201" y="478"/>
                    <a:pt x="201" y="478"/>
                    <a:pt x="201" y="478"/>
                  </a:cubicBezTo>
                  <a:cubicBezTo>
                    <a:pt x="214" y="482"/>
                    <a:pt x="228" y="485"/>
                    <a:pt x="242" y="486"/>
                  </a:cubicBezTo>
                  <a:cubicBezTo>
                    <a:pt x="242" y="505"/>
                    <a:pt x="242" y="505"/>
                    <a:pt x="242" y="505"/>
                  </a:cubicBezTo>
                  <a:cubicBezTo>
                    <a:pt x="246" y="528"/>
                    <a:pt x="246" y="528"/>
                    <a:pt x="246" y="528"/>
                  </a:cubicBezTo>
                  <a:cubicBezTo>
                    <a:pt x="284" y="528"/>
                    <a:pt x="284" y="528"/>
                    <a:pt x="284" y="528"/>
                  </a:cubicBezTo>
                  <a:cubicBezTo>
                    <a:pt x="288" y="505"/>
                    <a:pt x="288" y="505"/>
                    <a:pt x="288" y="505"/>
                  </a:cubicBezTo>
                  <a:cubicBezTo>
                    <a:pt x="288" y="486"/>
                    <a:pt x="288" y="486"/>
                    <a:pt x="288" y="486"/>
                  </a:cubicBezTo>
                  <a:cubicBezTo>
                    <a:pt x="302" y="485"/>
                    <a:pt x="316" y="482"/>
                    <a:pt x="329" y="478"/>
                  </a:cubicBezTo>
                  <a:cubicBezTo>
                    <a:pt x="336" y="496"/>
                    <a:pt x="336" y="496"/>
                    <a:pt x="336" y="496"/>
                  </a:cubicBezTo>
                  <a:cubicBezTo>
                    <a:pt x="349" y="516"/>
                    <a:pt x="349" y="516"/>
                    <a:pt x="349" y="516"/>
                  </a:cubicBezTo>
                  <a:cubicBezTo>
                    <a:pt x="383" y="501"/>
                    <a:pt x="383" y="501"/>
                    <a:pt x="383" y="501"/>
                  </a:cubicBezTo>
                  <a:cubicBezTo>
                    <a:pt x="378" y="478"/>
                    <a:pt x="378" y="478"/>
                    <a:pt x="378" y="478"/>
                  </a:cubicBezTo>
                  <a:cubicBezTo>
                    <a:pt x="371" y="461"/>
                    <a:pt x="371" y="461"/>
                    <a:pt x="371" y="461"/>
                  </a:cubicBezTo>
                  <a:cubicBezTo>
                    <a:pt x="383" y="454"/>
                    <a:pt x="395" y="446"/>
                    <a:pt x="406" y="437"/>
                  </a:cubicBezTo>
                  <a:cubicBezTo>
                    <a:pt x="420" y="451"/>
                    <a:pt x="420" y="451"/>
                    <a:pt x="420" y="451"/>
                  </a:cubicBezTo>
                  <a:cubicBezTo>
                    <a:pt x="439" y="464"/>
                    <a:pt x="439" y="464"/>
                    <a:pt x="439" y="464"/>
                  </a:cubicBezTo>
                  <a:cubicBezTo>
                    <a:pt x="465" y="438"/>
                    <a:pt x="465" y="438"/>
                    <a:pt x="465" y="438"/>
                  </a:cubicBezTo>
                  <a:cubicBezTo>
                    <a:pt x="452" y="419"/>
                    <a:pt x="452" y="419"/>
                    <a:pt x="452" y="419"/>
                  </a:cubicBezTo>
                  <a:cubicBezTo>
                    <a:pt x="438" y="405"/>
                    <a:pt x="438" y="405"/>
                    <a:pt x="438" y="405"/>
                  </a:cubicBezTo>
                  <a:cubicBezTo>
                    <a:pt x="447" y="394"/>
                    <a:pt x="455" y="383"/>
                    <a:pt x="462" y="370"/>
                  </a:cubicBezTo>
                  <a:cubicBezTo>
                    <a:pt x="479" y="377"/>
                    <a:pt x="479" y="377"/>
                    <a:pt x="479" y="377"/>
                  </a:cubicBezTo>
                  <a:cubicBezTo>
                    <a:pt x="502" y="383"/>
                    <a:pt x="502" y="383"/>
                    <a:pt x="502" y="383"/>
                  </a:cubicBezTo>
                  <a:cubicBezTo>
                    <a:pt x="516" y="348"/>
                    <a:pt x="516" y="348"/>
                    <a:pt x="516" y="348"/>
                  </a:cubicBezTo>
                  <a:cubicBezTo>
                    <a:pt x="496" y="335"/>
                    <a:pt x="496" y="335"/>
                    <a:pt x="496" y="335"/>
                  </a:cubicBezTo>
                  <a:cubicBezTo>
                    <a:pt x="479" y="328"/>
                    <a:pt x="479" y="328"/>
                    <a:pt x="479" y="328"/>
                  </a:cubicBezTo>
                  <a:cubicBezTo>
                    <a:pt x="483" y="315"/>
                    <a:pt x="486" y="301"/>
                    <a:pt x="487" y="287"/>
                  </a:cubicBezTo>
                  <a:lnTo>
                    <a:pt x="506" y="287"/>
                  </a:lnTo>
                  <a:close/>
                  <a:moveTo>
                    <a:pt x="265" y="290"/>
                  </a:moveTo>
                  <a:cubicBezTo>
                    <a:pt x="251" y="290"/>
                    <a:pt x="239" y="278"/>
                    <a:pt x="239" y="264"/>
                  </a:cubicBezTo>
                  <a:cubicBezTo>
                    <a:pt x="239" y="250"/>
                    <a:pt x="251" y="238"/>
                    <a:pt x="265" y="238"/>
                  </a:cubicBezTo>
                  <a:cubicBezTo>
                    <a:pt x="279" y="238"/>
                    <a:pt x="291" y="250"/>
                    <a:pt x="291" y="264"/>
                  </a:cubicBezTo>
                  <a:cubicBezTo>
                    <a:pt x="291" y="278"/>
                    <a:pt x="279" y="290"/>
                    <a:pt x="265" y="290"/>
                  </a:cubicBezTo>
                  <a:close/>
                </a:path>
              </a:pathLst>
            </a:custGeom>
            <a:solidFill>
              <a:srgbClr val="53D2FF"/>
            </a:solidFill>
            <a:ln>
              <a:noFill/>
            </a:ln>
            <a:effectLst>
              <a:outerShdw blurRad="254000" algn="tl"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3"/>
            <p:cNvSpPr>
              <a:spLocks noEditPoints="1"/>
            </p:cNvSpPr>
            <p:nvPr/>
          </p:nvSpPr>
          <p:spPr bwMode="auto">
            <a:xfrm>
              <a:off x="5405438" y="2741613"/>
              <a:ext cx="1376363" cy="1381125"/>
            </a:xfrm>
            <a:custGeom>
              <a:avLst/>
              <a:gdLst>
                <a:gd name="T0" fmla="*/ 184 w 367"/>
                <a:gd name="T1" fmla="*/ 0 h 368"/>
                <a:gd name="T2" fmla="*/ 0 w 367"/>
                <a:gd name="T3" fmla="*/ 184 h 368"/>
                <a:gd name="T4" fmla="*/ 184 w 367"/>
                <a:gd name="T5" fmla="*/ 368 h 368"/>
                <a:gd name="T6" fmla="*/ 367 w 367"/>
                <a:gd name="T7" fmla="*/ 184 h 368"/>
                <a:gd name="T8" fmla="*/ 184 w 367"/>
                <a:gd name="T9" fmla="*/ 0 h 368"/>
                <a:gd name="T10" fmla="*/ 184 w 367"/>
                <a:gd name="T11" fmla="*/ 250 h 368"/>
                <a:gd name="T12" fmla="*/ 118 w 367"/>
                <a:gd name="T13" fmla="*/ 184 h 368"/>
                <a:gd name="T14" fmla="*/ 184 w 367"/>
                <a:gd name="T15" fmla="*/ 118 h 368"/>
                <a:gd name="T16" fmla="*/ 250 w 367"/>
                <a:gd name="T17" fmla="*/ 184 h 368"/>
                <a:gd name="T18" fmla="*/ 184 w 367"/>
                <a:gd name="T19" fmla="*/ 2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7" h="368">
                  <a:moveTo>
                    <a:pt x="184" y="0"/>
                  </a:moveTo>
                  <a:cubicBezTo>
                    <a:pt x="83" y="0"/>
                    <a:pt x="0" y="83"/>
                    <a:pt x="0" y="184"/>
                  </a:cubicBezTo>
                  <a:cubicBezTo>
                    <a:pt x="0" y="285"/>
                    <a:pt x="83" y="368"/>
                    <a:pt x="184" y="368"/>
                  </a:cubicBezTo>
                  <a:cubicBezTo>
                    <a:pt x="285" y="368"/>
                    <a:pt x="367" y="285"/>
                    <a:pt x="367" y="184"/>
                  </a:cubicBezTo>
                  <a:cubicBezTo>
                    <a:pt x="367" y="83"/>
                    <a:pt x="285" y="0"/>
                    <a:pt x="184" y="0"/>
                  </a:cubicBezTo>
                  <a:close/>
                  <a:moveTo>
                    <a:pt x="184" y="250"/>
                  </a:moveTo>
                  <a:cubicBezTo>
                    <a:pt x="148" y="250"/>
                    <a:pt x="118" y="220"/>
                    <a:pt x="118" y="184"/>
                  </a:cubicBezTo>
                  <a:cubicBezTo>
                    <a:pt x="118" y="148"/>
                    <a:pt x="148" y="118"/>
                    <a:pt x="184" y="118"/>
                  </a:cubicBezTo>
                  <a:cubicBezTo>
                    <a:pt x="220" y="118"/>
                    <a:pt x="250" y="148"/>
                    <a:pt x="250" y="184"/>
                  </a:cubicBezTo>
                  <a:cubicBezTo>
                    <a:pt x="250" y="220"/>
                    <a:pt x="220" y="250"/>
                    <a:pt x="184" y="250"/>
                  </a:cubicBezTo>
                  <a:close/>
                </a:path>
              </a:pathLst>
            </a:custGeom>
            <a:solidFill>
              <a:srgbClr val="41A0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6" name="组合 45"/>
          <p:cNvGrpSpPr/>
          <p:nvPr/>
        </p:nvGrpSpPr>
        <p:grpSpPr>
          <a:xfrm>
            <a:off x="6064410" y="2559002"/>
            <a:ext cx="1658181" cy="1682476"/>
            <a:chOff x="5803900" y="2852738"/>
            <a:chExt cx="1300163" cy="1319212"/>
          </a:xfrm>
          <a:solidFill>
            <a:srgbClr val="000000">
              <a:alpha val="60000"/>
            </a:srgbClr>
          </a:solidFill>
        </p:grpSpPr>
        <p:sp>
          <p:nvSpPr>
            <p:cNvPr id="47" name="Freeform 18"/>
            <p:cNvSpPr>
              <a:spLocks noEditPoints="1"/>
            </p:cNvSpPr>
            <p:nvPr/>
          </p:nvSpPr>
          <p:spPr bwMode="auto">
            <a:xfrm>
              <a:off x="5803900" y="2852738"/>
              <a:ext cx="1300163" cy="1319212"/>
            </a:xfrm>
            <a:custGeom>
              <a:avLst/>
              <a:gdLst>
                <a:gd name="T0" fmla="*/ 309 w 347"/>
                <a:gd name="T1" fmla="*/ 176 h 352"/>
                <a:gd name="T2" fmla="*/ 326 w 347"/>
                <a:gd name="T3" fmla="*/ 150 h 352"/>
                <a:gd name="T4" fmla="*/ 335 w 347"/>
                <a:gd name="T5" fmla="*/ 103 h 352"/>
                <a:gd name="T6" fmla="*/ 294 w 347"/>
                <a:gd name="T7" fmla="*/ 113 h 352"/>
                <a:gd name="T8" fmla="*/ 282 w 347"/>
                <a:gd name="T9" fmla="*/ 65 h 352"/>
                <a:gd name="T10" fmla="*/ 262 w 347"/>
                <a:gd name="T11" fmla="*/ 22 h 352"/>
                <a:gd name="T12" fmla="*/ 234 w 347"/>
                <a:gd name="T13" fmla="*/ 54 h 352"/>
                <a:gd name="T14" fmla="*/ 196 w 347"/>
                <a:gd name="T15" fmla="*/ 23 h 352"/>
                <a:gd name="T16" fmla="*/ 155 w 347"/>
                <a:gd name="T17" fmla="*/ 0 h 352"/>
                <a:gd name="T18" fmla="*/ 151 w 347"/>
                <a:gd name="T19" fmla="*/ 42 h 352"/>
                <a:gd name="T20" fmla="*/ 102 w 347"/>
                <a:gd name="T21" fmla="*/ 39 h 352"/>
                <a:gd name="T22" fmla="*/ 55 w 347"/>
                <a:gd name="T23" fmla="*/ 44 h 352"/>
                <a:gd name="T24" fmla="*/ 77 w 347"/>
                <a:gd name="T25" fmla="*/ 81 h 352"/>
                <a:gd name="T26" fmla="*/ 35 w 347"/>
                <a:gd name="T27" fmla="*/ 107 h 352"/>
                <a:gd name="T28" fmla="*/ 0 w 347"/>
                <a:gd name="T29" fmla="*/ 139 h 352"/>
                <a:gd name="T30" fmla="*/ 39 w 347"/>
                <a:gd name="T31" fmla="*/ 156 h 352"/>
                <a:gd name="T32" fmla="*/ 39 w 347"/>
                <a:gd name="T33" fmla="*/ 195 h 352"/>
                <a:gd name="T34" fmla="*/ 0 w 347"/>
                <a:gd name="T35" fmla="*/ 212 h 352"/>
                <a:gd name="T36" fmla="*/ 35 w 347"/>
                <a:gd name="T37" fmla="*/ 244 h 352"/>
                <a:gd name="T38" fmla="*/ 77 w 347"/>
                <a:gd name="T39" fmla="*/ 271 h 352"/>
                <a:gd name="T40" fmla="*/ 55 w 347"/>
                <a:gd name="T41" fmla="*/ 307 h 352"/>
                <a:gd name="T42" fmla="*/ 102 w 347"/>
                <a:gd name="T43" fmla="*/ 313 h 352"/>
                <a:gd name="T44" fmla="*/ 151 w 347"/>
                <a:gd name="T45" fmla="*/ 309 h 352"/>
                <a:gd name="T46" fmla="*/ 155 w 347"/>
                <a:gd name="T47" fmla="*/ 352 h 352"/>
                <a:gd name="T48" fmla="*/ 196 w 347"/>
                <a:gd name="T49" fmla="*/ 329 h 352"/>
                <a:gd name="T50" fmla="*/ 234 w 347"/>
                <a:gd name="T51" fmla="*/ 297 h 352"/>
                <a:gd name="T52" fmla="*/ 262 w 347"/>
                <a:gd name="T53" fmla="*/ 329 h 352"/>
                <a:gd name="T54" fmla="*/ 282 w 347"/>
                <a:gd name="T55" fmla="*/ 286 h 352"/>
                <a:gd name="T56" fmla="*/ 294 w 347"/>
                <a:gd name="T57" fmla="*/ 239 h 352"/>
                <a:gd name="T58" fmla="*/ 335 w 347"/>
                <a:gd name="T59" fmla="*/ 248 h 352"/>
                <a:gd name="T60" fmla="*/ 326 w 347"/>
                <a:gd name="T61" fmla="*/ 201 h 352"/>
                <a:gd name="T62" fmla="*/ 174 w 347"/>
                <a:gd name="T63" fmla="*/ 201 h 352"/>
                <a:gd name="T64" fmla="*/ 174 w 347"/>
                <a:gd name="T65" fmla="*/ 150 h 352"/>
                <a:gd name="T66" fmla="*/ 174 w 347"/>
                <a:gd name="T67" fmla="*/ 20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7" h="352">
                  <a:moveTo>
                    <a:pt x="308" y="195"/>
                  </a:moveTo>
                  <a:cubicBezTo>
                    <a:pt x="309" y="189"/>
                    <a:pt x="309" y="182"/>
                    <a:pt x="309" y="176"/>
                  </a:cubicBezTo>
                  <a:cubicBezTo>
                    <a:pt x="309" y="169"/>
                    <a:pt x="309" y="162"/>
                    <a:pt x="308" y="156"/>
                  </a:cubicBezTo>
                  <a:cubicBezTo>
                    <a:pt x="326" y="150"/>
                    <a:pt x="326" y="150"/>
                    <a:pt x="326" y="150"/>
                  </a:cubicBezTo>
                  <a:cubicBezTo>
                    <a:pt x="347" y="139"/>
                    <a:pt x="347" y="139"/>
                    <a:pt x="347" y="139"/>
                  </a:cubicBezTo>
                  <a:cubicBezTo>
                    <a:pt x="335" y="103"/>
                    <a:pt x="335" y="103"/>
                    <a:pt x="335" y="103"/>
                  </a:cubicBezTo>
                  <a:cubicBezTo>
                    <a:pt x="312" y="107"/>
                    <a:pt x="312" y="107"/>
                    <a:pt x="312" y="107"/>
                  </a:cubicBezTo>
                  <a:cubicBezTo>
                    <a:pt x="294" y="113"/>
                    <a:pt x="294" y="113"/>
                    <a:pt x="294" y="113"/>
                  </a:cubicBezTo>
                  <a:cubicBezTo>
                    <a:pt x="288" y="101"/>
                    <a:pt x="280" y="90"/>
                    <a:pt x="271" y="81"/>
                  </a:cubicBezTo>
                  <a:cubicBezTo>
                    <a:pt x="282" y="65"/>
                    <a:pt x="282" y="65"/>
                    <a:pt x="282" y="65"/>
                  </a:cubicBezTo>
                  <a:cubicBezTo>
                    <a:pt x="292" y="44"/>
                    <a:pt x="292" y="44"/>
                    <a:pt x="292" y="44"/>
                  </a:cubicBezTo>
                  <a:cubicBezTo>
                    <a:pt x="262" y="22"/>
                    <a:pt x="262" y="22"/>
                    <a:pt x="262" y="22"/>
                  </a:cubicBezTo>
                  <a:cubicBezTo>
                    <a:pt x="245" y="39"/>
                    <a:pt x="245" y="39"/>
                    <a:pt x="245" y="39"/>
                  </a:cubicBezTo>
                  <a:cubicBezTo>
                    <a:pt x="234" y="54"/>
                    <a:pt x="234" y="54"/>
                    <a:pt x="234" y="54"/>
                  </a:cubicBezTo>
                  <a:cubicBezTo>
                    <a:pt x="222" y="48"/>
                    <a:pt x="210" y="44"/>
                    <a:pt x="196" y="42"/>
                  </a:cubicBezTo>
                  <a:cubicBezTo>
                    <a:pt x="196" y="23"/>
                    <a:pt x="196" y="23"/>
                    <a:pt x="196" y="23"/>
                  </a:cubicBezTo>
                  <a:cubicBezTo>
                    <a:pt x="192" y="0"/>
                    <a:pt x="192" y="0"/>
                    <a:pt x="192" y="0"/>
                  </a:cubicBezTo>
                  <a:cubicBezTo>
                    <a:pt x="155" y="0"/>
                    <a:pt x="155" y="0"/>
                    <a:pt x="155" y="0"/>
                  </a:cubicBezTo>
                  <a:cubicBezTo>
                    <a:pt x="151" y="23"/>
                    <a:pt x="151" y="23"/>
                    <a:pt x="151" y="23"/>
                  </a:cubicBezTo>
                  <a:cubicBezTo>
                    <a:pt x="151" y="42"/>
                    <a:pt x="151" y="42"/>
                    <a:pt x="151" y="42"/>
                  </a:cubicBezTo>
                  <a:cubicBezTo>
                    <a:pt x="138" y="44"/>
                    <a:pt x="125" y="48"/>
                    <a:pt x="113" y="54"/>
                  </a:cubicBezTo>
                  <a:cubicBezTo>
                    <a:pt x="102" y="39"/>
                    <a:pt x="102" y="39"/>
                    <a:pt x="102" y="39"/>
                  </a:cubicBezTo>
                  <a:cubicBezTo>
                    <a:pt x="85" y="22"/>
                    <a:pt x="85" y="22"/>
                    <a:pt x="85" y="22"/>
                  </a:cubicBezTo>
                  <a:cubicBezTo>
                    <a:pt x="55" y="44"/>
                    <a:pt x="55" y="44"/>
                    <a:pt x="55" y="44"/>
                  </a:cubicBezTo>
                  <a:cubicBezTo>
                    <a:pt x="65" y="65"/>
                    <a:pt x="65" y="65"/>
                    <a:pt x="65" y="65"/>
                  </a:cubicBezTo>
                  <a:cubicBezTo>
                    <a:pt x="77" y="81"/>
                    <a:pt x="77" y="81"/>
                    <a:pt x="77" y="81"/>
                  </a:cubicBezTo>
                  <a:cubicBezTo>
                    <a:pt x="67" y="90"/>
                    <a:pt x="60" y="101"/>
                    <a:pt x="53" y="113"/>
                  </a:cubicBezTo>
                  <a:cubicBezTo>
                    <a:pt x="35" y="107"/>
                    <a:pt x="35" y="107"/>
                    <a:pt x="35" y="107"/>
                  </a:cubicBezTo>
                  <a:cubicBezTo>
                    <a:pt x="12" y="103"/>
                    <a:pt x="12" y="103"/>
                    <a:pt x="12" y="103"/>
                  </a:cubicBezTo>
                  <a:cubicBezTo>
                    <a:pt x="0" y="139"/>
                    <a:pt x="0" y="139"/>
                    <a:pt x="0" y="139"/>
                  </a:cubicBezTo>
                  <a:cubicBezTo>
                    <a:pt x="21" y="150"/>
                    <a:pt x="21" y="150"/>
                    <a:pt x="21" y="150"/>
                  </a:cubicBezTo>
                  <a:cubicBezTo>
                    <a:pt x="39" y="156"/>
                    <a:pt x="39" y="156"/>
                    <a:pt x="39" y="156"/>
                  </a:cubicBezTo>
                  <a:cubicBezTo>
                    <a:pt x="38" y="162"/>
                    <a:pt x="38" y="169"/>
                    <a:pt x="38" y="176"/>
                  </a:cubicBezTo>
                  <a:cubicBezTo>
                    <a:pt x="38" y="182"/>
                    <a:pt x="38" y="189"/>
                    <a:pt x="39" y="195"/>
                  </a:cubicBezTo>
                  <a:cubicBezTo>
                    <a:pt x="21" y="201"/>
                    <a:pt x="21" y="201"/>
                    <a:pt x="21" y="201"/>
                  </a:cubicBezTo>
                  <a:cubicBezTo>
                    <a:pt x="0" y="212"/>
                    <a:pt x="0" y="212"/>
                    <a:pt x="0" y="212"/>
                  </a:cubicBezTo>
                  <a:cubicBezTo>
                    <a:pt x="12" y="248"/>
                    <a:pt x="12" y="248"/>
                    <a:pt x="12" y="248"/>
                  </a:cubicBezTo>
                  <a:cubicBezTo>
                    <a:pt x="35" y="244"/>
                    <a:pt x="35" y="244"/>
                    <a:pt x="35" y="244"/>
                  </a:cubicBezTo>
                  <a:cubicBezTo>
                    <a:pt x="53" y="239"/>
                    <a:pt x="53" y="239"/>
                    <a:pt x="53" y="239"/>
                  </a:cubicBezTo>
                  <a:cubicBezTo>
                    <a:pt x="60" y="250"/>
                    <a:pt x="67" y="261"/>
                    <a:pt x="77" y="271"/>
                  </a:cubicBezTo>
                  <a:cubicBezTo>
                    <a:pt x="65" y="286"/>
                    <a:pt x="65" y="286"/>
                    <a:pt x="65" y="286"/>
                  </a:cubicBezTo>
                  <a:cubicBezTo>
                    <a:pt x="55" y="307"/>
                    <a:pt x="55" y="307"/>
                    <a:pt x="55" y="307"/>
                  </a:cubicBezTo>
                  <a:cubicBezTo>
                    <a:pt x="85" y="329"/>
                    <a:pt x="85" y="329"/>
                    <a:pt x="85" y="329"/>
                  </a:cubicBezTo>
                  <a:cubicBezTo>
                    <a:pt x="102" y="313"/>
                    <a:pt x="102" y="313"/>
                    <a:pt x="102" y="313"/>
                  </a:cubicBezTo>
                  <a:cubicBezTo>
                    <a:pt x="113" y="297"/>
                    <a:pt x="113" y="297"/>
                    <a:pt x="113" y="297"/>
                  </a:cubicBezTo>
                  <a:cubicBezTo>
                    <a:pt x="125" y="303"/>
                    <a:pt x="138" y="307"/>
                    <a:pt x="151" y="309"/>
                  </a:cubicBezTo>
                  <a:cubicBezTo>
                    <a:pt x="151" y="329"/>
                    <a:pt x="151" y="329"/>
                    <a:pt x="151" y="329"/>
                  </a:cubicBezTo>
                  <a:cubicBezTo>
                    <a:pt x="155" y="352"/>
                    <a:pt x="155" y="352"/>
                    <a:pt x="155" y="352"/>
                  </a:cubicBezTo>
                  <a:cubicBezTo>
                    <a:pt x="192" y="352"/>
                    <a:pt x="192" y="352"/>
                    <a:pt x="192" y="352"/>
                  </a:cubicBezTo>
                  <a:cubicBezTo>
                    <a:pt x="196" y="329"/>
                    <a:pt x="196" y="329"/>
                    <a:pt x="196" y="329"/>
                  </a:cubicBezTo>
                  <a:cubicBezTo>
                    <a:pt x="196" y="309"/>
                    <a:pt x="196" y="309"/>
                    <a:pt x="196" y="309"/>
                  </a:cubicBezTo>
                  <a:cubicBezTo>
                    <a:pt x="210" y="307"/>
                    <a:pt x="222" y="303"/>
                    <a:pt x="234" y="297"/>
                  </a:cubicBezTo>
                  <a:cubicBezTo>
                    <a:pt x="245" y="313"/>
                    <a:pt x="245" y="313"/>
                    <a:pt x="245" y="313"/>
                  </a:cubicBezTo>
                  <a:cubicBezTo>
                    <a:pt x="262" y="329"/>
                    <a:pt x="262" y="329"/>
                    <a:pt x="262" y="329"/>
                  </a:cubicBezTo>
                  <a:cubicBezTo>
                    <a:pt x="292" y="307"/>
                    <a:pt x="292" y="307"/>
                    <a:pt x="292" y="307"/>
                  </a:cubicBezTo>
                  <a:cubicBezTo>
                    <a:pt x="282" y="286"/>
                    <a:pt x="282" y="286"/>
                    <a:pt x="282" y="286"/>
                  </a:cubicBezTo>
                  <a:cubicBezTo>
                    <a:pt x="271" y="271"/>
                    <a:pt x="271" y="271"/>
                    <a:pt x="271" y="271"/>
                  </a:cubicBezTo>
                  <a:cubicBezTo>
                    <a:pt x="280" y="261"/>
                    <a:pt x="288" y="250"/>
                    <a:pt x="294" y="239"/>
                  </a:cubicBezTo>
                  <a:cubicBezTo>
                    <a:pt x="312" y="244"/>
                    <a:pt x="312" y="244"/>
                    <a:pt x="312" y="244"/>
                  </a:cubicBezTo>
                  <a:cubicBezTo>
                    <a:pt x="335" y="248"/>
                    <a:pt x="335" y="248"/>
                    <a:pt x="335" y="248"/>
                  </a:cubicBezTo>
                  <a:cubicBezTo>
                    <a:pt x="347" y="212"/>
                    <a:pt x="347" y="212"/>
                    <a:pt x="347" y="212"/>
                  </a:cubicBezTo>
                  <a:cubicBezTo>
                    <a:pt x="326" y="201"/>
                    <a:pt x="326" y="201"/>
                    <a:pt x="326" y="201"/>
                  </a:cubicBezTo>
                  <a:lnTo>
                    <a:pt x="308" y="195"/>
                  </a:lnTo>
                  <a:close/>
                  <a:moveTo>
                    <a:pt x="174" y="201"/>
                  </a:moveTo>
                  <a:cubicBezTo>
                    <a:pt x="159" y="201"/>
                    <a:pt x="148" y="190"/>
                    <a:pt x="148" y="176"/>
                  </a:cubicBezTo>
                  <a:cubicBezTo>
                    <a:pt x="148" y="162"/>
                    <a:pt x="159" y="150"/>
                    <a:pt x="174" y="150"/>
                  </a:cubicBezTo>
                  <a:cubicBezTo>
                    <a:pt x="188" y="150"/>
                    <a:pt x="199" y="162"/>
                    <a:pt x="199" y="176"/>
                  </a:cubicBezTo>
                  <a:cubicBezTo>
                    <a:pt x="199" y="190"/>
                    <a:pt x="188" y="201"/>
                    <a:pt x="174" y="201"/>
                  </a:cubicBezTo>
                  <a:close/>
                </a:path>
              </a:pathLst>
            </a:custGeom>
            <a:solidFill>
              <a:srgbClr val="53D2FF"/>
            </a:solidFill>
            <a:ln>
              <a:noFill/>
            </a:ln>
            <a:effectLst>
              <a:outerShdw blurRad="254000" algn="tl"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9"/>
            <p:cNvSpPr>
              <a:spLocks noEditPoints="1"/>
            </p:cNvSpPr>
            <p:nvPr/>
          </p:nvSpPr>
          <p:spPr bwMode="auto">
            <a:xfrm>
              <a:off x="6080125" y="3136900"/>
              <a:ext cx="747713" cy="746125"/>
            </a:xfrm>
            <a:custGeom>
              <a:avLst/>
              <a:gdLst>
                <a:gd name="T0" fmla="*/ 100 w 199"/>
                <a:gd name="T1" fmla="*/ 0 h 199"/>
                <a:gd name="T2" fmla="*/ 0 w 199"/>
                <a:gd name="T3" fmla="*/ 100 h 199"/>
                <a:gd name="T4" fmla="*/ 100 w 199"/>
                <a:gd name="T5" fmla="*/ 199 h 199"/>
                <a:gd name="T6" fmla="*/ 199 w 199"/>
                <a:gd name="T7" fmla="*/ 100 h 199"/>
                <a:gd name="T8" fmla="*/ 100 w 199"/>
                <a:gd name="T9" fmla="*/ 0 h 199"/>
                <a:gd name="T10" fmla="*/ 100 w 199"/>
                <a:gd name="T11" fmla="*/ 150 h 199"/>
                <a:gd name="T12" fmla="*/ 49 w 199"/>
                <a:gd name="T13" fmla="*/ 100 h 199"/>
                <a:gd name="T14" fmla="*/ 100 w 199"/>
                <a:gd name="T15" fmla="*/ 49 h 199"/>
                <a:gd name="T16" fmla="*/ 150 w 199"/>
                <a:gd name="T17" fmla="*/ 100 h 199"/>
                <a:gd name="T18" fmla="*/ 100 w 199"/>
                <a:gd name="T19" fmla="*/ 15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99">
                  <a:moveTo>
                    <a:pt x="100" y="0"/>
                  </a:moveTo>
                  <a:cubicBezTo>
                    <a:pt x="45" y="0"/>
                    <a:pt x="0" y="45"/>
                    <a:pt x="0" y="100"/>
                  </a:cubicBezTo>
                  <a:cubicBezTo>
                    <a:pt x="0" y="155"/>
                    <a:pt x="45" y="199"/>
                    <a:pt x="100" y="199"/>
                  </a:cubicBezTo>
                  <a:cubicBezTo>
                    <a:pt x="155" y="199"/>
                    <a:pt x="199" y="155"/>
                    <a:pt x="199" y="100"/>
                  </a:cubicBezTo>
                  <a:cubicBezTo>
                    <a:pt x="199" y="45"/>
                    <a:pt x="155" y="0"/>
                    <a:pt x="100" y="0"/>
                  </a:cubicBezTo>
                  <a:close/>
                  <a:moveTo>
                    <a:pt x="100" y="150"/>
                  </a:moveTo>
                  <a:cubicBezTo>
                    <a:pt x="72" y="150"/>
                    <a:pt x="49" y="128"/>
                    <a:pt x="49" y="100"/>
                  </a:cubicBezTo>
                  <a:cubicBezTo>
                    <a:pt x="49" y="72"/>
                    <a:pt x="72" y="49"/>
                    <a:pt x="100" y="49"/>
                  </a:cubicBezTo>
                  <a:cubicBezTo>
                    <a:pt x="127" y="49"/>
                    <a:pt x="150" y="72"/>
                    <a:pt x="150" y="100"/>
                  </a:cubicBezTo>
                  <a:cubicBezTo>
                    <a:pt x="150" y="128"/>
                    <a:pt x="127" y="150"/>
                    <a:pt x="100" y="150"/>
                  </a:cubicBezTo>
                  <a:close/>
                </a:path>
              </a:pathLst>
            </a:custGeom>
            <a:solidFill>
              <a:srgbClr val="41A0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9" name="组合 48"/>
          <p:cNvGrpSpPr/>
          <p:nvPr/>
        </p:nvGrpSpPr>
        <p:grpSpPr>
          <a:xfrm>
            <a:off x="7491811" y="2866746"/>
            <a:ext cx="2014518" cy="2012493"/>
            <a:chOff x="5305425" y="2638425"/>
            <a:chExt cx="1579563" cy="1577975"/>
          </a:xfrm>
          <a:solidFill>
            <a:srgbClr val="000000">
              <a:alpha val="60000"/>
            </a:srgbClr>
          </a:solidFill>
        </p:grpSpPr>
        <p:sp>
          <p:nvSpPr>
            <p:cNvPr id="50" name="Freeform 6"/>
            <p:cNvSpPr>
              <a:spLocks noEditPoints="1"/>
            </p:cNvSpPr>
            <p:nvPr/>
          </p:nvSpPr>
          <p:spPr bwMode="auto">
            <a:xfrm>
              <a:off x="5305425" y="2638425"/>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rgbClr val="53D2FF"/>
            </a:solidFill>
            <a:ln>
              <a:noFill/>
            </a:ln>
            <a:effectLst>
              <a:outerShdw blurRad="254000" algn="tl" rotWithShape="0">
                <a:srgbClr val="53D2FF">
                  <a:alpha val="8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rgbClr val="41A0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2" name="TextBox 51"/>
          <p:cNvSpPr txBox="1"/>
          <p:nvPr/>
        </p:nvSpPr>
        <p:spPr>
          <a:xfrm>
            <a:off x="457765" y="2438783"/>
            <a:ext cx="1519638" cy="1384995"/>
          </a:xfrm>
          <a:prstGeom prst="rect">
            <a:avLst/>
          </a:prstGeom>
          <a:noFill/>
        </p:spPr>
        <p:txBody>
          <a:bodyPr wrap="square" rtlCol="0" anchor="ctr">
            <a:spAutoFit/>
          </a:bodyPr>
          <a:lstStyle/>
          <a:p>
            <a:pPr lvl="0" algn="just"/>
            <a:r>
              <a:rPr lang="en-US" altLang="zh-CN" sz="1400" dirty="0">
                <a:solidFill>
                  <a:srgbClr val="00B0F0"/>
                </a:solidFill>
                <a:latin typeface="微软雅黑" pitchFamily="34" charset="-122"/>
                <a:ea typeface="微软雅黑" pitchFamily="34" charset="-122"/>
                <a:cs typeface="华文黑体" pitchFamily="2" charset="-122"/>
              </a:rPr>
              <a:t>Difficulty using a desktop computer to manage several things at once.</a:t>
            </a:r>
          </a:p>
          <a:p>
            <a:pPr lvl="0" algn="just"/>
            <a:endParaRPr lang="en-US" altLang="zh-CN" sz="1400" dirty="0">
              <a:solidFill>
                <a:srgbClr val="00B0F0"/>
              </a:solidFill>
              <a:latin typeface="微软雅黑" pitchFamily="34" charset="-122"/>
              <a:ea typeface="微软雅黑" pitchFamily="34" charset="-122"/>
              <a:cs typeface="华文黑体" pitchFamily="2" charset="-122"/>
            </a:endParaRPr>
          </a:p>
        </p:txBody>
      </p:sp>
      <p:sp>
        <p:nvSpPr>
          <p:cNvPr id="54" name="TextBox 53"/>
          <p:cNvSpPr txBox="1"/>
          <p:nvPr/>
        </p:nvSpPr>
        <p:spPr>
          <a:xfrm>
            <a:off x="1524072" y="4186741"/>
            <a:ext cx="1734754" cy="1384995"/>
          </a:xfrm>
          <a:prstGeom prst="rect">
            <a:avLst/>
          </a:prstGeom>
          <a:noFill/>
        </p:spPr>
        <p:txBody>
          <a:bodyPr wrap="square" rtlCol="0" anchor="ctr">
            <a:spAutoFit/>
          </a:bodyPr>
          <a:lstStyle/>
          <a:p>
            <a:pPr lvl="0" algn="just"/>
            <a:r>
              <a:rPr lang="en-US" altLang="zh-CN" sz="1400" dirty="0">
                <a:solidFill>
                  <a:srgbClr val="00B0F0"/>
                </a:solidFill>
                <a:latin typeface="微软雅黑" pitchFamily="34" charset="-122"/>
                <a:ea typeface="微软雅黑" pitchFamily="34" charset="-122"/>
                <a:cs typeface="华文黑体" pitchFamily="2" charset="-122"/>
              </a:rPr>
              <a:t>Laborious and ineffective manual search and command procedures.</a:t>
            </a:r>
          </a:p>
          <a:p>
            <a:pPr lvl="0" algn="just"/>
            <a:endParaRPr lang="en-US" altLang="zh-CN" sz="1400" dirty="0">
              <a:solidFill>
                <a:srgbClr val="00B0F0"/>
              </a:solidFill>
              <a:latin typeface="微软雅黑" pitchFamily="34" charset="-122"/>
              <a:ea typeface="微软雅黑" pitchFamily="34" charset="-122"/>
              <a:cs typeface="华文黑体" pitchFamily="2" charset="-122"/>
            </a:endParaRPr>
          </a:p>
        </p:txBody>
      </p:sp>
      <p:sp>
        <p:nvSpPr>
          <p:cNvPr id="56" name="TextBox 55"/>
          <p:cNvSpPr txBox="1"/>
          <p:nvPr/>
        </p:nvSpPr>
        <p:spPr>
          <a:xfrm>
            <a:off x="8467411" y="2022253"/>
            <a:ext cx="2866753" cy="1169551"/>
          </a:xfrm>
          <a:prstGeom prst="rect">
            <a:avLst/>
          </a:prstGeom>
          <a:noFill/>
        </p:spPr>
        <p:txBody>
          <a:bodyPr wrap="square" rtlCol="0" anchor="ctr">
            <a:spAutoFit/>
          </a:bodyPr>
          <a:lstStyle/>
          <a:p>
            <a:pPr lvl="0" algn="just"/>
            <a:r>
              <a:rPr lang="en-US" altLang="zh-CN" sz="1400" dirty="0">
                <a:solidFill>
                  <a:srgbClr val="00B0F0"/>
                </a:solidFill>
                <a:latin typeface="微软雅黑" pitchFamily="34" charset="-122"/>
                <a:ea typeface="微软雅黑" pitchFamily="34" charset="-122"/>
                <a:cs typeface="华文黑体" pitchFamily="2" charset="-122"/>
              </a:rPr>
              <a:t>Inaccessibility to those who have trouble using typical desktop interfaces or with impairments.</a:t>
            </a:r>
          </a:p>
          <a:p>
            <a:pPr lvl="0" algn="just"/>
            <a:endParaRPr lang="en-US" altLang="zh-CN" sz="1400" dirty="0">
              <a:solidFill>
                <a:srgbClr val="00B0F0"/>
              </a:solidFill>
              <a:latin typeface="微软雅黑" pitchFamily="34" charset="-122"/>
              <a:ea typeface="微软雅黑" pitchFamily="34" charset="-122"/>
              <a:cs typeface="华文黑体" pitchFamily="2" charset="-122"/>
            </a:endParaRPr>
          </a:p>
        </p:txBody>
      </p:sp>
      <p:sp>
        <p:nvSpPr>
          <p:cNvPr id="58" name="TextBox 57"/>
          <p:cNvSpPr txBox="1"/>
          <p:nvPr/>
        </p:nvSpPr>
        <p:spPr>
          <a:xfrm>
            <a:off x="9838067" y="4344527"/>
            <a:ext cx="2020608" cy="1815882"/>
          </a:xfrm>
          <a:prstGeom prst="rect">
            <a:avLst/>
          </a:prstGeom>
          <a:noFill/>
        </p:spPr>
        <p:txBody>
          <a:bodyPr wrap="square" rtlCol="0" anchor="ctr">
            <a:spAutoFit/>
          </a:bodyPr>
          <a:lstStyle/>
          <a:p>
            <a:pPr lvl="0" algn="just"/>
            <a:r>
              <a:rPr lang="en-US" altLang="zh-CN" sz="1400" dirty="0">
                <a:solidFill>
                  <a:srgbClr val="00B0F0"/>
                </a:solidFill>
                <a:latin typeface="微软雅黑" pitchFamily="34" charset="-122"/>
                <a:ea typeface="微软雅黑" pitchFamily="34" charset="-122"/>
                <a:cs typeface="华文黑体" pitchFamily="2" charset="-122"/>
              </a:rPr>
              <a:t>Voice-activated desktop assistants with natural language processing and precise speech recognition are hard to come by.</a:t>
            </a:r>
          </a:p>
          <a:p>
            <a:pPr lvl="0" algn="just"/>
            <a:endParaRPr lang="en-US" altLang="zh-CN" sz="1400" dirty="0">
              <a:solidFill>
                <a:srgbClr val="00B0F0"/>
              </a:solidFill>
              <a:latin typeface="微软雅黑" pitchFamily="34" charset="-122"/>
              <a:ea typeface="微软雅黑" pitchFamily="34" charset="-122"/>
              <a:cs typeface="华文黑体" pitchFamily="2" charset="-122"/>
            </a:endParaRPr>
          </a:p>
        </p:txBody>
      </p:sp>
      <p:cxnSp>
        <p:nvCxnSpPr>
          <p:cNvPr id="60" name="肘形连接符 59"/>
          <p:cNvCxnSpPr/>
          <p:nvPr/>
        </p:nvCxnSpPr>
        <p:spPr>
          <a:xfrm rot="10800000" flipV="1">
            <a:off x="564209" y="3148254"/>
            <a:ext cx="2119879" cy="723726"/>
          </a:xfrm>
          <a:prstGeom prst="bentConnector3">
            <a:avLst>
              <a:gd name="adj1" fmla="val 32626"/>
            </a:avLst>
          </a:prstGeom>
          <a:ln>
            <a:solidFill>
              <a:schemeClr val="tx2">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1" name="肘形连接符 60"/>
          <p:cNvCxnSpPr/>
          <p:nvPr/>
        </p:nvCxnSpPr>
        <p:spPr>
          <a:xfrm rot="10800000">
            <a:off x="1624149" y="4198581"/>
            <a:ext cx="2281997" cy="501116"/>
          </a:xfrm>
          <a:prstGeom prst="bentConnector3">
            <a:avLst>
              <a:gd name="adj1" fmla="val 29965"/>
            </a:avLst>
          </a:prstGeom>
          <a:ln>
            <a:solidFill>
              <a:schemeClr val="tx2">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2" name="肘形连接符 61"/>
          <p:cNvCxnSpPr/>
          <p:nvPr/>
        </p:nvCxnSpPr>
        <p:spPr>
          <a:xfrm rot="10800000" flipV="1">
            <a:off x="9287504" y="4241478"/>
            <a:ext cx="2424326" cy="491982"/>
          </a:xfrm>
          <a:prstGeom prst="bentConnector3">
            <a:avLst>
              <a:gd name="adj1" fmla="val 77764"/>
            </a:avLst>
          </a:prstGeom>
          <a:ln>
            <a:solidFill>
              <a:schemeClr val="tx2">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3" name="肘形连接符 62"/>
          <p:cNvCxnSpPr>
            <a:cxnSpLocks/>
          </p:cNvCxnSpPr>
          <p:nvPr/>
        </p:nvCxnSpPr>
        <p:spPr>
          <a:xfrm rot="10800000" flipV="1">
            <a:off x="7692950" y="2017446"/>
            <a:ext cx="2866753" cy="692036"/>
          </a:xfrm>
          <a:prstGeom prst="bentConnector3">
            <a:avLst>
              <a:gd name="adj1" fmla="val 77024"/>
            </a:avLst>
          </a:prstGeom>
          <a:ln>
            <a:solidFill>
              <a:schemeClr val="tx2">
                <a:lumMod val="60000"/>
                <a:lumOff val="40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65"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0413" y="2314575"/>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66" name="TextBox 65"/>
          <p:cNvSpPr txBox="1"/>
          <p:nvPr/>
        </p:nvSpPr>
        <p:spPr>
          <a:xfrm>
            <a:off x="5079544" y="488286"/>
            <a:ext cx="3549433" cy="461665"/>
          </a:xfrm>
          <a:prstGeom prst="rect">
            <a:avLst/>
          </a:prstGeom>
          <a:noFill/>
        </p:spPr>
        <p:txBody>
          <a:bodyPr wrap="none" rtlCol="0" anchor="ctr">
            <a:spAutoFit/>
          </a:bodyPr>
          <a:lstStyle/>
          <a:p>
            <a:r>
              <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1.2 Problem Statement</a:t>
            </a:r>
            <a:endPar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pic>
        <p:nvPicPr>
          <p:cNvPr id="67"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168511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path" presetSubtype="0" fill="hold" nodeType="afterEffect">
                                  <p:stCondLst>
                                    <p:cond delay="0"/>
                                  </p:stCondLst>
                                  <p:childTnLst>
                                    <p:animMotion origin="layout" path="M -4.16667E-6 1.11022E-16 L -0.5776 -0.54653 C -0.57539 -0.33958 -0.5776 0.44375 -0.5776 0.68542 " pathEditMode="relative" rAng="0" ptsTypes="FfF">
                                      <p:cBhvr>
                                        <p:cTn id="6" dur="1200" fill="hold"/>
                                        <p:tgtEl>
                                          <p:spTgt spid="65"/>
                                        </p:tgtEl>
                                        <p:attrNameLst>
                                          <p:attrName>ppt_x</p:attrName>
                                          <p:attrName>ppt_y</p:attrName>
                                        </p:attrNameLst>
                                      </p:cBhvr>
                                      <p:rCtr x="-28880" y="6944"/>
                                    </p:animMotion>
                                  </p:childTnLst>
                                </p:cTn>
                              </p:par>
                              <p:par>
                                <p:cTn id="7" presetID="47" presetClass="entr" presetSubtype="0" fill="hold" grpId="0" nodeType="withEffect">
                                  <p:stCondLst>
                                    <p:cond delay="500"/>
                                  </p:stCondLst>
                                  <p:childTnLst>
                                    <p:set>
                                      <p:cBhvr>
                                        <p:cTn id="8" dur="1" fill="hold">
                                          <p:stCondLst>
                                            <p:cond delay="0"/>
                                          </p:stCondLst>
                                        </p:cTn>
                                        <p:tgtEl>
                                          <p:spTgt spid="66"/>
                                        </p:tgtEl>
                                        <p:attrNameLst>
                                          <p:attrName>style.visibility</p:attrName>
                                        </p:attrNameLst>
                                      </p:cBhvr>
                                      <p:to>
                                        <p:strVal val="visible"/>
                                      </p:to>
                                    </p:set>
                                    <p:animEffect transition="in" filter="fade">
                                      <p:cBhvr>
                                        <p:cTn id="9" dur="1000"/>
                                        <p:tgtEl>
                                          <p:spTgt spid="66"/>
                                        </p:tgtEl>
                                      </p:cBhvr>
                                    </p:animEffect>
                                    <p:anim calcmode="lin" valueType="num">
                                      <p:cBhvr>
                                        <p:cTn id="10" dur="1000" fill="hold"/>
                                        <p:tgtEl>
                                          <p:spTgt spid="66"/>
                                        </p:tgtEl>
                                        <p:attrNameLst>
                                          <p:attrName>ppt_x</p:attrName>
                                        </p:attrNameLst>
                                      </p:cBhvr>
                                      <p:tavLst>
                                        <p:tav tm="0">
                                          <p:val>
                                            <p:strVal val="#ppt_x"/>
                                          </p:val>
                                        </p:tav>
                                        <p:tav tm="100000">
                                          <p:val>
                                            <p:strVal val="#ppt_x"/>
                                          </p:val>
                                        </p:tav>
                                      </p:tavLst>
                                    </p:anim>
                                    <p:anim calcmode="lin" valueType="num">
                                      <p:cBhvr>
                                        <p:cTn id="11" dur="1000" fill="hold"/>
                                        <p:tgtEl>
                                          <p:spTgt spid="66"/>
                                        </p:tgtEl>
                                        <p:attrNameLst>
                                          <p:attrName>ppt_y</p:attrName>
                                        </p:attrNameLst>
                                      </p:cBhvr>
                                      <p:tavLst>
                                        <p:tav tm="0">
                                          <p:val>
                                            <p:strVal val="#ppt_y-.1"/>
                                          </p:val>
                                        </p:tav>
                                        <p:tav tm="100000">
                                          <p:val>
                                            <p:strVal val="#ppt_y"/>
                                          </p:val>
                                        </p:tav>
                                      </p:tavLst>
                                    </p:anim>
                                  </p:childTnLst>
                                </p:cTn>
                              </p:par>
                            </p:childTnLst>
                          </p:cTn>
                        </p:par>
                        <p:par>
                          <p:cTn id="12" fill="hold">
                            <p:stCondLst>
                              <p:cond delay="1500"/>
                            </p:stCondLst>
                            <p:childTnLst>
                              <p:par>
                                <p:cTn id="13" presetID="2" presetClass="entr" presetSubtype="1" decel="100000" fill="hold" nodeType="after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500" fill="hold"/>
                                        <p:tgtEl>
                                          <p:spTgt spid="40"/>
                                        </p:tgtEl>
                                        <p:attrNameLst>
                                          <p:attrName>ppt_x</p:attrName>
                                        </p:attrNameLst>
                                      </p:cBhvr>
                                      <p:tavLst>
                                        <p:tav tm="0">
                                          <p:val>
                                            <p:strVal val="#ppt_x"/>
                                          </p:val>
                                        </p:tav>
                                        <p:tav tm="100000">
                                          <p:val>
                                            <p:strVal val="#ppt_x"/>
                                          </p:val>
                                        </p:tav>
                                      </p:tavLst>
                                    </p:anim>
                                    <p:anim calcmode="lin" valueType="num">
                                      <p:cBhvr additive="base">
                                        <p:cTn id="16" dur="500" fill="hold"/>
                                        <p:tgtEl>
                                          <p:spTgt spid="40"/>
                                        </p:tgtEl>
                                        <p:attrNameLst>
                                          <p:attrName>ppt_y</p:attrName>
                                        </p:attrNameLst>
                                      </p:cBhvr>
                                      <p:tavLst>
                                        <p:tav tm="0">
                                          <p:val>
                                            <p:strVal val="0-#ppt_h/2"/>
                                          </p:val>
                                        </p:tav>
                                        <p:tav tm="100000">
                                          <p:val>
                                            <p:strVal val="#ppt_y"/>
                                          </p:val>
                                        </p:tav>
                                      </p:tavLst>
                                    </p:anim>
                                  </p:childTnLst>
                                </p:cTn>
                              </p:par>
                              <p:par>
                                <p:cTn id="17" presetID="8" presetClass="emph" presetSubtype="0" repeatCount="indefinite" fill="hold" nodeType="withEffect">
                                  <p:stCondLst>
                                    <p:cond delay="0"/>
                                  </p:stCondLst>
                                  <p:childTnLst>
                                    <p:animRot by="-86400000">
                                      <p:cBhvr>
                                        <p:cTn id="18" dur="8000" fill="hold"/>
                                        <p:tgtEl>
                                          <p:spTgt spid="40"/>
                                        </p:tgtEl>
                                        <p:attrNameLst>
                                          <p:attrName>r</p:attrName>
                                        </p:attrNameLst>
                                      </p:cBhvr>
                                    </p:animRot>
                                  </p:childTnLst>
                                </p:cTn>
                              </p:par>
                              <p:par>
                                <p:cTn id="19" presetID="22" presetClass="entr" presetSubtype="2" fill="hold" nodeType="withEffect">
                                  <p:stCondLst>
                                    <p:cond delay="500"/>
                                  </p:stCondLst>
                                  <p:childTnLst>
                                    <p:set>
                                      <p:cBhvr>
                                        <p:cTn id="20" dur="1" fill="hold">
                                          <p:stCondLst>
                                            <p:cond delay="0"/>
                                          </p:stCondLst>
                                        </p:cTn>
                                        <p:tgtEl>
                                          <p:spTgt spid="60"/>
                                        </p:tgtEl>
                                        <p:attrNameLst>
                                          <p:attrName>style.visibility</p:attrName>
                                        </p:attrNameLst>
                                      </p:cBhvr>
                                      <p:to>
                                        <p:strVal val="visible"/>
                                      </p:to>
                                    </p:set>
                                    <p:animEffect transition="in" filter="wipe(right)">
                                      <p:cBhvr>
                                        <p:cTn id="21" dur="500"/>
                                        <p:tgtEl>
                                          <p:spTgt spid="60"/>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52"/>
                                        </p:tgtEl>
                                        <p:attrNameLst>
                                          <p:attrName>style.visibility</p:attrName>
                                        </p:attrNameLst>
                                      </p:cBhvr>
                                      <p:to>
                                        <p:strVal val="visible"/>
                                      </p:to>
                                    </p:set>
                                    <p:anim calcmode="lin" valueType="num">
                                      <p:cBhvr>
                                        <p:cTn id="24" dur="500" fill="hold"/>
                                        <p:tgtEl>
                                          <p:spTgt spid="52"/>
                                        </p:tgtEl>
                                        <p:attrNameLst>
                                          <p:attrName>ppt_w</p:attrName>
                                        </p:attrNameLst>
                                      </p:cBhvr>
                                      <p:tavLst>
                                        <p:tav tm="0">
                                          <p:val>
                                            <p:fltVal val="0"/>
                                          </p:val>
                                        </p:tav>
                                        <p:tav tm="100000">
                                          <p:val>
                                            <p:strVal val="#ppt_w"/>
                                          </p:val>
                                        </p:tav>
                                      </p:tavLst>
                                    </p:anim>
                                    <p:anim calcmode="lin" valueType="num">
                                      <p:cBhvr>
                                        <p:cTn id="25" dur="500" fill="hold"/>
                                        <p:tgtEl>
                                          <p:spTgt spid="52"/>
                                        </p:tgtEl>
                                        <p:attrNameLst>
                                          <p:attrName>ppt_h</p:attrName>
                                        </p:attrNameLst>
                                      </p:cBhvr>
                                      <p:tavLst>
                                        <p:tav tm="0">
                                          <p:val>
                                            <p:fltVal val="0"/>
                                          </p:val>
                                        </p:tav>
                                        <p:tav tm="100000">
                                          <p:val>
                                            <p:strVal val="#ppt_h"/>
                                          </p:val>
                                        </p:tav>
                                      </p:tavLst>
                                    </p:anim>
                                    <p:animEffect transition="in" filter="fade">
                                      <p:cBhvr>
                                        <p:cTn id="26" dur="500"/>
                                        <p:tgtEl>
                                          <p:spTgt spid="52"/>
                                        </p:tgtEl>
                                      </p:cBhvr>
                                    </p:animEffect>
                                  </p:childTnLst>
                                </p:cTn>
                              </p:par>
                              <p:par>
                                <p:cTn id="27" presetID="2" presetClass="entr" presetSubtype="1" decel="100000" fill="hold" nodeType="withEffect">
                                  <p:stCondLst>
                                    <p:cond delay="500"/>
                                  </p:stCondLst>
                                  <p:childTnLst>
                                    <p:set>
                                      <p:cBhvr>
                                        <p:cTn id="28" dur="1" fill="hold">
                                          <p:stCondLst>
                                            <p:cond delay="0"/>
                                          </p:stCondLst>
                                        </p:cTn>
                                        <p:tgtEl>
                                          <p:spTgt spid="43"/>
                                        </p:tgtEl>
                                        <p:attrNameLst>
                                          <p:attrName>style.visibility</p:attrName>
                                        </p:attrNameLst>
                                      </p:cBhvr>
                                      <p:to>
                                        <p:strVal val="visible"/>
                                      </p:to>
                                    </p:set>
                                    <p:anim calcmode="lin" valueType="num">
                                      <p:cBhvr additive="base">
                                        <p:cTn id="29" dur="500" fill="hold"/>
                                        <p:tgtEl>
                                          <p:spTgt spid="43"/>
                                        </p:tgtEl>
                                        <p:attrNameLst>
                                          <p:attrName>ppt_x</p:attrName>
                                        </p:attrNameLst>
                                      </p:cBhvr>
                                      <p:tavLst>
                                        <p:tav tm="0">
                                          <p:val>
                                            <p:strVal val="#ppt_x"/>
                                          </p:val>
                                        </p:tav>
                                        <p:tav tm="100000">
                                          <p:val>
                                            <p:strVal val="#ppt_x"/>
                                          </p:val>
                                        </p:tav>
                                      </p:tavLst>
                                    </p:anim>
                                    <p:anim calcmode="lin" valueType="num">
                                      <p:cBhvr additive="base">
                                        <p:cTn id="30" dur="500" fill="hold"/>
                                        <p:tgtEl>
                                          <p:spTgt spid="43"/>
                                        </p:tgtEl>
                                        <p:attrNameLst>
                                          <p:attrName>ppt_y</p:attrName>
                                        </p:attrNameLst>
                                      </p:cBhvr>
                                      <p:tavLst>
                                        <p:tav tm="0">
                                          <p:val>
                                            <p:strVal val="0-#ppt_h/2"/>
                                          </p:val>
                                        </p:tav>
                                        <p:tav tm="100000">
                                          <p:val>
                                            <p:strVal val="#ppt_y"/>
                                          </p:val>
                                        </p:tav>
                                      </p:tavLst>
                                    </p:anim>
                                  </p:childTnLst>
                                </p:cTn>
                              </p:par>
                              <p:par>
                                <p:cTn id="31" presetID="8" presetClass="emph" presetSubtype="0" repeatCount="indefinite" fill="hold" nodeType="withEffect">
                                  <p:stCondLst>
                                    <p:cond delay="500"/>
                                  </p:stCondLst>
                                  <p:childTnLst>
                                    <p:animRot by="76680000">
                                      <p:cBhvr>
                                        <p:cTn id="32" dur="7500" fill="hold"/>
                                        <p:tgtEl>
                                          <p:spTgt spid="43"/>
                                        </p:tgtEl>
                                        <p:attrNameLst>
                                          <p:attrName>r</p:attrName>
                                        </p:attrNameLst>
                                      </p:cBhvr>
                                    </p:animRot>
                                  </p:childTnLst>
                                </p:cTn>
                              </p:par>
                              <p:par>
                                <p:cTn id="33" presetID="22" presetClass="entr" presetSubtype="2" fill="hold" nodeType="withEffect">
                                  <p:stCondLst>
                                    <p:cond delay="1000"/>
                                  </p:stCondLst>
                                  <p:childTnLst>
                                    <p:set>
                                      <p:cBhvr>
                                        <p:cTn id="34" dur="1" fill="hold">
                                          <p:stCondLst>
                                            <p:cond delay="0"/>
                                          </p:stCondLst>
                                        </p:cTn>
                                        <p:tgtEl>
                                          <p:spTgt spid="61"/>
                                        </p:tgtEl>
                                        <p:attrNameLst>
                                          <p:attrName>style.visibility</p:attrName>
                                        </p:attrNameLst>
                                      </p:cBhvr>
                                      <p:to>
                                        <p:strVal val="visible"/>
                                      </p:to>
                                    </p:set>
                                    <p:animEffect transition="in" filter="wipe(right)">
                                      <p:cBhvr>
                                        <p:cTn id="35" dur="500"/>
                                        <p:tgtEl>
                                          <p:spTgt spid="61"/>
                                        </p:tgtEl>
                                      </p:cBhvr>
                                    </p:animEffect>
                                  </p:childTnLst>
                                </p:cTn>
                              </p:par>
                              <p:par>
                                <p:cTn id="36" presetID="53" presetClass="entr" presetSubtype="16" fill="hold" grpId="0" nodeType="withEffect">
                                  <p:stCondLst>
                                    <p:cond delay="1000"/>
                                  </p:stCondLst>
                                  <p:childTnLst>
                                    <p:set>
                                      <p:cBhvr>
                                        <p:cTn id="37" dur="1" fill="hold">
                                          <p:stCondLst>
                                            <p:cond delay="0"/>
                                          </p:stCondLst>
                                        </p:cTn>
                                        <p:tgtEl>
                                          <p:spTgt spid="54"/>
                                        </p:tgtEl>
                                        <p:attrNameLst>
                                          <p:attrName>style.visibility</p:attrName>
                                        </p:attrNameLst>
                                      </p:cBhvr>
                                      <p:to>
                                        <p:strVal val="visible"/>
                                      </p:to>
                                    </p:set>
                                    <p:anim calcmode="lin" valueType="num">
                                      <p:cBhvr>
                                        <p:cTn id="38" dur="500" fill="hold"/>
                                        <p:tgtEl>
                                          <p:spTgt spid="54"/>
                                        </p:tgtEl>
                                        <p:attrNameLst>
                                          <p:attrName>ppt_w</p:attrName>
                                        </p:attrNameLst>
                                      </p:cBhvr>
                                      <p:tavLst>
                                        <p:tav tm="0">
                                          <p:val>
                                            <p:fltVal val="0"/>
                                          </p:val>
                                        </p:tav>
                                        <p:tav tm="100000">
                                          <p:val>
                                            <p:strVal val="#ppt_w"/>
                                          </p:val>
                                        </p:tav>
                                      </p:tavLst>
                                    </p:anim>
                                    <p:anim calcmode="lin" valueType="num">
                                      <p:cBhvr>
                                        <p:cTn id="39" dur="500" fill="hold"/>
                                        <p:tgtEl>
                                          <p:spTgt spid="54"/>
                                        </p:tgtEl>
                                        <p:attrNameLst>
                                          <p:attrName>ppt_h</p:attrName>
                                        </p:attrNameLst>
                                      </p:cBhvr>
                                      <p:tavLst>
                                        <p:tav tm="0">
                                          <p:val>
                                            <p:fltVal val="0"/>
                                          </p:val>
                                        </p:tav>
                                        <p:tav tm="100000">
                                          <p:val>
                                            <p:strVal val="#ppt_h"/>
                                          </p:val>
                                        </p:tav>
                                      </p:tavLst>
                                    </p:anim>
                                    <p:animEffect transition="in" filter="fade">
                                      <p:cBhvr>
                                        <p:cTn id="40" dur="500"/>
                                        <p:tgtEl>
                                          <p:spTgt spid="54"/>
                                        </p:tgtEl>
                                      </p:cBhvr>
                                    </p:animEffect>
                                  </p:childTnLst>
                                </p:cTn>
                              </p:par>
                              <p:par>
                                <p:cTn id="41" presetID="2" presetClass="entr" presetSubtype="1" decel="100000" fill="hold" nodeType="withEffect">
                                  <p:stCondLst>
                                    <p:cond delay="1000"/>
                                  </p:stCondLst>
                                  <p:childTnLst>
                                    <p:set>
                                      <p:cBhvr>
                                        <p:cTn id="42" dur="1" fill="hold">
                                          <p:stCondLst>
                                            <p:cond delay="0"/>
                                          </p:stCondLst>
                                        </p:cTn>
                                        <p:tgtEl>
                                          <p:spTgt spid="46"/>
                                        </p:tgtEl>
                                        <p:attrNameLst>
                                          <p:attrName>style.visibility</p:attrName>
                                        </p:attrNameLst>
                                      </p:cBhvr>
                                      <p:to>
                                        <p:strVal val="visible"/>
                                      </p:to>
                                    </p:set>
                                    <p:anim calcmode="lin" valueType="num">
                                      <p:cBhvr additive="base">
                                        <p:cTn id="43" dur="500" fill="hold"/>
                                        <p:tgtEl>
                                          <p:spTgt spid="46"/>
                                        </p:tgtEl>
                                        <p:attrNameLst>
                                          <p:attrName>ppt_x</p:attrName>
                                        </p:attrNameLst>
                                      </p:cBhvr>
                                      <p:tavLst>
                                        <p:tav tm="0">
                                          <p:val>
                                            <p:strVal val="#ppt_x"/>
                                          </p:val>
                                        </p:tav>
                                        <p:tav tm="100000">
                                          <p:val>
                                            <p:strVal val="#ppt_x"/>
                                          </p:val>
                                        </p:tav>
                                      </p:tavLst>
                                    </p:anim>
                                    <p:anim calcmode="lin" valueType="num">
                                      <p:cBhvr additive="base">
                                        <p:cTn id="44" dur="500" fill="hold"/>
                                        <p:tgtEl>
                                          <p:spTgt spid="46"/>
                                        </p:tgtEl>
                                        <p:attrNameLst>
                                          <p:attrName>ppt_y</p:attrName>
                                        </p:attrNameLst>
                                      </p:cBhvr>
                                      <p:tavLst>
                                        <p:tav tm="0">
                                          <p:val>
                                            <p:strVal val="0-#ppt_h/2"/>
                                          </p:val>
                                        </p:tav>
                                        <p:tav tm="100000">
                                          <p:val>
                                            <p:strVal val="#ppt_y"/>
                                          </p:val>
                                        </p:tav>
                                      </p:tavLst>
                                    </p:anim>
                                  </p:childTnLst>
                                </p:cTn>
                              </p:par>
                              <p:par>
                                <p:cTn id="45" presetID="8" presetClass="emph" presetSubtype="0" repeatCount="indefinite" fill="hold" nodeType="withEffect">
                                  <p:stCondLst>
                                    <p:cond delay="1000"/>
                                  </p:stCondLst>
                                  <p:childTnLst>
                                    <p:animRot by="-108000000">
                                      <p:cBhvr>
                                        <p:cTn id="46" dur="7000" fill="hold"/>
                                        <p:tgtEl>
                                          <p:spTgt spid="46"/>
                                        </p:tgtEl>
                                        <p:attrNameLst>
                                          <p:attrName>r</p:attrName>
                                        </p:attrNameLst>
                                      </p:cBhvr>
                                    </p:animRot>
                                  </p:childTnLst>
                                </p:cTn>
                              </p:par>
                              <p:par>
                                <p:cTn id="47" presetID="22" presetClass="entr" presetSubtype="8" fill="hold" nodeType="withEffect">
                                  <p:stCondLst>
                                    <p:cond delay="1500"/>
                                  </p:stCondLst>
                                  <p:childTnLst>
                                    <p:set>
                                      <p:cBhvr>
                                        <p:cTn id="48" dur="1" fill="hold">
                                          <p:stCondLst>
                                            <p:cond delay="0"/>
                                          </p:stCondLst>
                                        </p:cTn>
                                        <p:tgtEl>
                                          <p:spTgt spid="63"/>
                                        </p:tgtEl>
                                        <p:attrNameLst>
                                          <p:attrName>style.visibility</p:attrName>
                                        </p:attrNameLst>
                                      </p:cBhvr>
                                      <p:to>
                                        <p:strVal val="visible"/>
                                      </p:to>
                                    </p:set>
                                    <p:animEffect transition="in" filter="wipe(left)">
                                      <p:cBhvr>
                                        <p:cTn id="49" dur="500"/>
                                        <p:tgtEl>
                                          <p:spTgt spid="63"/>
                                        </p:tgtEl>
                                      </p:cBhvr>
                                    </p:animEffect>
                                  </p:childTnLst>
                                </p:cTn>
                              </p:par>
                              <p:par>
                                <p:cTn id="50" presetID="53" presetClass="entr" presetSubtype="16" fill="hold" grpId="0" nodeType="withEffect">
                                  <p:stCondLst>
                                    <p:cond delay="1500"/>
                                  </p:stCondLst>
                                  <p:childTnLst>
                                    <p:set>
                                      <p:cBhvr>
                                        <p:cTn id="51" dur="1" fill="hold">
                                          <p:stCondLst>
                                            <p:cond delay="0"/>
                                          </p:stCondLst>
                                        </p:cTn>
                                        <p:tgtEl>
                                          <p:spTgt spid="56"/>
                                        </p:tgtEl>
                                        <p:attrNameLst>
                                          <p:attrName>style.visibility</p:attrName>
                                        </p:attrNameLst>
                                      </p:cBhvr>
                                      <p:to>
                                        <p:strVal val="visible"/>
                                      </p:to>
                                    </p:set>
                                    <p:anim calcmode="lin" valueType="num">
                                      <p:cBhvr>
                                        <p:cTn id="52" dur="500" fill="hold"/>
                                        <p:tgtEl>
                                          <p:spTgt spid="56"/>
                                        </p:tgtEl>
                                        <p:attrNameLst>
                                          <p:attrName>ppt_w</p:attrName>
                                        </p:attrNameLst>
                                      </p:cBhvr>
                                      <p:tavLst>
                                        <p:tav tm="0">
                                          <p:val>
                                            <p:fltVal val="0"/>
                                          </p:val>
                                        </p:tav>
                                        <p:tav tm="100000">
                                          <p:val>
                                            <p:strVal val="#ppt_w"/>
                                          </p:val>
                                        </p:tav>
                                      </p:tavLst>
                                    </p:anim>
                                    <p:anim calcmode="lin" valueType="num">
                                      <p:cBhvr>
                                        <p:cTn id="53" dur="500" fill="hold"/>
                                        <p:tgtEl>
                                          <p:spTgt spid="56"/>
                                        </p:tgtEl>
                                        <p:attrNameLst>
                                          <p:attrName>ppt_h</p:attrName>
                                        </p:attrNameLst>
                                      </p:cBhvr>
                                      <p:tavLst>
                                        <p:tav tm="0">
                                          <p:val>
                                            <p:fltVal val="0"/>
                                          </p:val>
                                        </p:tav>
                                        <p:tav tm="100000">
                                          <p:val>
                                            <p:strVal val="#ppt_h"/>
                                          </p:val>
                                        </p:tav>
                                      </p:tavLst>
                                    </p:anim>
                                    <p:animEffect transition="in" filter="fade">
                                      <p:cBhvr>
                                        <p:cTn id="54" dur="500"/>
                                        <p:tgtEl>
                                          <p:spTgt spid="56"/>
                                        </p:tgtEl>
                                      </p:cBhvr>
                                    </p:animEffect>
                                  </p:childTnLst>
                                </p:cTn>
                              </p:par>
                              <p:par>
                                <p:cTn id="55" presetID="2" presetClass="entr" presetSubtype="1" decel="100000" fill="hold" nodeType="withEffect">
                                  <p:stCondLst>
                                    <p:cond delay="1500"/>
                                  </p:stCondLst>
                                  <p:childTnLst>
                                    <p:set>
                                      <p:cBhvr>
                                        <p:cTn id="56" dur="1" fill="hold">
                                          <p:stCondLst>
                                            <p:cond delay="0"/>
                                          </p:stCondLst>
                                        </p:cTn>
                                        <p:tgtEl>
                                          <p:spTgt spid="49"/>
                                        </p:tgtEl>
                                        <p:attrNameLst>
                                          <p:attrName>style.visibility</p:attrName>
                                        </p:attrNameLst>
                                      </p:cBhvr>
                                      <p:to>
                                        <p:strVal val="visible"/>
                                      </p:to>
                                    </p:set>
                                    <p:anim calcmode="lin" valueType="num">
                                      <p:cBhvr additive="base">
                                        <p:cTn id="57" dur="500" fill="hold"/>
                                        <p:tgtEl>
                                          <p:spTgt spid="49"/>
                                        </p:tgtEl>
                                        <p:attrNameLst>
                                          <p:attrName>ppt_x</p:attrName>
                                        </p:attrNameLst>
                                      </p:cBhvr>
                                      <p:tavLst>
                                        <p:tav tm="0">
                                          <p:val>
                                            <p:strVal val="#ppt_x"/>
                                          </p:val>
                                        </p:tav>
                                        <p:tav tm="100000">
                                          <p:val>
                                            <p:strVal val="#ppt_x"/>
                                          </p:val>
                                        </p:tav>
                                      </p:tavLst>
                                    </p:anim>
                                    <p:anim calcmode="lin" valueType="num">
                                      <p:cBhvr additive="base">
                                        <p:cTn id="58" dur="500" fill="hold"/>
                                        <p:tgtEl>
                                          <p:spTgt spid="49"/>
                                        </p:tgtEl>
                                        <p:attrNameLst>
                                          <p:attrName>ppt_y</p:attrName>
                                        </p:attrNameLst>
                                      </p:cBhvr>
                                      <p:tavLst>
                                        <p:tav tm="0">
                                          <p:val>
                                            <p:strVal val="0-#ppt_h/2"/>
                                          </p:val>
                                        </p:tav>
                                        <p:tav tm="100000">
                                          <p:val>
                                            <p:strVal val="#ppt_y"/>
                                          </p:val>
                                        </p:tav>
                                      </p:tavLst>
                                    </p:anim>
                                  </p:childTnLst>
                                </p:cTn>
                              </p:par>
                              <p:par>
                                <p:cTn id="59" presetID="8" presetClass="emph" presetSubtype="0" repeatCount="indefinite" fill="hold" nodeType="withEffect">
                                  <p:stCondLst>
                                    <p:cond delay="1500"/>
                                  </p:stCondLst>
                                  <p:childTnLst>
                                    <p:animRot by="86400000">
                                      <p:cBhvr>
                                        <p:cTn id="60" dur="6500" fill="hold"/>
                                        <p:tgtEl>
                                          <p:spTgt spid="49"/>
                                        </p:tgtEl>
                                        <p:attrNameLst>
                                          <p:attrName>r</p:attrName>
                                        </p:attrNameLst>
                                      </p:cBhvr>
                                    </p:animRot>
                                  </p:childTnLst>
                                </p:cTn>
                              </p:par>
                              <p:par>
                                <p:cTn id="61" presetID="22" presetClass="entr" presetSubtype="8" fill="hold" nodeType="withEffect">
                                  <p:stCondLst>
                                    <p:cond delay="2000"/>
                                  </p:stCondLst>
                                  <p:childTnLst>
                                    <p:set>
                                      <p:cBhvr>
                                        <p:cTn id="62" dur="1" fill="hold">
                                          <p:stCondLst>
                                            <p:cond delay="0"/>
                                          </p:stCondLst>
                                        </p:cTn>
                                        <p:tgtEl>
                                          <p:spTgt spid="62"/>
                                        </p:tgtEl>
                                        <p:attrNameLst>
                                          <p:attrName>style.visibility</p:attrName>
                                        </p:attrNameLst>
                                      </p:cBhvr>
                                      <p:to>
                                        <p:strVal val="visible"/>
                                      </p:to>
                                    </p:set>
                                    <p:animEffect transition="in" filter="wipe(left)">
                                      <p:cBhvr>
                                        <p:cTn id="63" dur="500"/>
                                        <p:tgtEl>
                                          <p:spTgt spid="62"/>
                                        </p:tgtEl>
                                      </p:cBhvr>
                                    </p:animEffect>
                                  </p:childTnLst>
                                </p:cTn>
                              </p:par>
                              <p:par>
                                <p:cTn id="64" presetID="53" presetClass="entr" presetSubtype="16" fill="hold" grpId="0" nodeType="withEffect">
                                  <p:stCondLst>
                                    <p:cond delay="2000"/>
                                  </p:stCondLst>
                                  <p:childTnLst>
                                    <p:set>
                                      <p:cBhvr>
                                        <p:cTn id="65" dur="1" fill="hold">
                                          <p:stCondLst>
                                            <p:cond delay="0"/>
                                          </p:stCondLst>
                                        </p:cTn>
                                        <p:tgtEl>
                                          <p:spTgt spid="58"/>
                                        </p:tgtEl>
                                        <p:attrNameLst>
                                          <p:attrName>style.visibility</p:attrName>
                                        </p:attrNameLst>
                                      </p:cBhvr>
                                      <p:to>
                                        <p:strVal val="visible"/>
                                      </p:to>
                                    </p:set>
                                    <p:anim calcmode="lin" valueType="num">
                                      <p:cBhvr>
                                        <p:cTn id="66" dur="500" fill="hold"/>
                                        <p:tgtEl>
                                          <p:spTgt spid="58"/>
                                        </p:tgtEl>
                                        <p:attrNameLst>
                                          <p:attrName>ppt_w</p:attrName>
                                        </p:attrNameLst>
                                      </p:cBhvr>
                                      <p:tavLst>
                                        <p:tav tm="0">
                                          <p:val>
                                            <p:fltVal val="0"/>
                                          </p:val>
                                        </p:tav>
                                        <p:tav tm="100000">
                                          <p:val>
                                            <p:strVal val="#ppt_w"/>
                                          </p:val>
                                        </p:tav>
                                      </p:tavLst>
                                    </p:anim>
                                    <p:anim calcmode="lin" valueType="num">
                                      <p:cBhvr>
                                        <p:cTn id="67" dur="500" fill="hold"/>
                                        <p:tgtEl>
                                          <p:spTgt spid="58"/>
                                        </p:tgtEl>
                                        <p:attrNameLst>
                                          <p:attrName>ppt_h</p:attrName>
                                        </p:attrNameLst>
                                      </p:cBhvr>
                                      <p:tavLst>
                                        <p:tav tm="0">
                                          <p:val>
                                            <p:fltVal val="0"/>
                                          </p:val>
                                        </p:tav>
                                        <p:tav tm="100000">
                                          <p:val>
                                            <p:strVal val="#ppt_h"/>
                                          </p:val>
                                        </p:tav>
                                      </p:tavLst>
                                    </p:anim>
                                    <p:animEffect transition="in" filter="fade">
                                      <p:cBhvr>
                                        <p:cTn id="68" dur="500"/>
                                        <p:tgtEl>
                                          <p:spTgt spid="58"/>
                                        </p:tgtEl>
                                      </p:cBhvr>
                                    </p:animEffect>
                                  </p:childTnLst>
                                </p:cTn>
                              </p:par>
                            </p:childTnLst>
                          </p:cTn>
                        </p:par>
                      </p:childTnLst>
                    </p:cTn>
                  </p:par>
                  <p:par>
                    <p:cTn id="69" fill="hold">
                      <p:stCondLst>
                        <p:cond delay="indefinite"/>
                      </p:stCondLst>
                      <p:childTnLst>
                        <p:par>
                          <p:cTn id="70" fill="hold">
                            <p:stCondLst>
                              <p:cond delay="0"/>
                            </p:stCondLst>
                            <p:childTnLst>
                              <p:par>
                                <p:cTn id="71" presetID="35" presetClass="path" presetSubtype="0" decel="32000" fill="hold" nodeType="clickEffect">
                                  <p:stCondLst>
                                    <p:cond delay="0"/>
                                  </p:stCondLst>
                                  <p:childTnLst>
                                    <p:animMotion origin="layout" path="M -1.04167E-6 -2.77457E-6 L -0.59375 -2.77457E-6 " pathEditMode="relative" rAng="0" ptsTypes="AA">
                                      <p:cBhvr>
                                        <p:cTn id="72" dur="500" fill="hold"/>
                                        <p:tgtEl>
                                          <p:spTgt spid="67"/>
                                        </p:tgtEl>
                                        <p:attrNameLst>
                                          <p:attrName>ppt_x</p:attrName>
                                          <p:attrName>ppt_y</p:attrName>
                                        </p:attrNameLst>
                                      </p:cBhvr>
                                      <p:rCtr x="-29688" y="0"/>
                                    </p:animMotion>
                                  </p:childTnLst>
                                </p:cTn>
                              </p:par>
                              <p:par>
                                <p:cTn id="73" presetID="2" presetClass="exit" presetSubtype="6" fill="hold" nodeType="withEffect">
                                  <p:stCondLst>
                                    <p:cond delay="500"/>
                                  </p:stCondLst>
                                  <p:childTnLst>
                                    <p:anim calcmode="lin" valueType="num">
                                      <p:cBhvr additive="base">
                                        <p:cTn id="74" dur="500"/>
                                        <p:tgtEl>
                                          <p:spTgt spid="67"/>
                                        </p:tgtEl>
                                        <p:attrNameLst>
                                          <p:attrName>ppt_x</p:attrName>
                                        </p:attrNameLst>
                                      </p:cBhvr>
                                      <p:tavLst>
                                        <p:tav tm="0">
                                          <p:val>
                                            <p:strVal val="ppt_x"/>
                                          </p:val>
                                        </p:tav>
                                        <p:tav tm="100000">
                                          <p:val>
                                            <p:strVal val="1+ppt_w/2"/>
                                          </p:val>
                                        </p:tav>
                                      </p:tavLst>
                                    </p:anim>
                                    <p:anim calcmode="lin" valueType="num">
                                      <p:cBhvr additive="base">
                                        <p:cTn id="75" dur="500"/>
                                        <p:tgtEl>
                                          <p:spTgt spid="67"/>
                                        </p:tgtEl>
                                        <p:attrNameLst>
                                          <p:attrName>ppt_y</p:attrName>
                                        </p:attrNameLst>
                                      </p:cBhvr>
                                      <p:tavLst>
                                        <p:tav tm="0">
                                          <p:val>
                                            <p:strVal val="ppt_y"/>
                                          </p:val>
                                        </p:tav>
                                        <p:tav tm="100000">
                                          <p:val>
                                            <p:strVal val="1+ppt_h/2"/>
                                          </p:val>
                                        </p:tav>
                                      </p:tavLst>
                                    </p:anim>
                                    <p:set>
                                      <p:cBhvr>
                                        <p:cTn id="76" dur="1" fill="hold">
                                          <p:stCondLst>
                                            <p:cond delay="499"/>
                                          </p:stCondLst>
                                        </p:cTn>
                                        <p:tgtEl>
                                          <p:spTgt spid="6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4" grpId="0"/>
      <p:bldP spid="56" grpId="0"/>
      <p:bldP spid="58" grpId="0"/>
      <p:bldP spid="6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19"/>
          <p:cNvSpPr>
            <a:spLocks/>
          </p:cNvSpPr>
          <p:nvPr/>
        </p:nvSpPr>
        <p:spPr bwMode="auto">
          <a:xfrm>
            <a:off x="3564136" y="4915342"/>
            <a:ext cx="2566154" cy="1942659"/>
          </a:xfrm>
          <a:custGeom>
            <a:avLst/>
            <a:gdLst>
              <a:gd name="T0" fmla="*/ 476 w 542"/>
              <a:gd name="T1" fmla="*/ 410 h 410"/>
              <a:gd name="T2" fmla="*/ 476 w 542"/>
              <a:gd name="T3" fmla="*/ 121 h 410"/>
              <a:gd name="T4" fmla="*/ 422 w 542"/>
              <a:gd name="T5" fmla="*/ 67 h 410"/>
              <a:gd name="T6" fmla="*/ 0 w 542"/>
              <a:gd name="T7" fmla="*/ 67 h 410"/>
              <a:gd name="T8" fmla="*/ 0 w 542"/>
              <a:gd name="T9" fmla="*/ 0 h 410"/>
              <a:gd name="T10" fmla="*/ 422 w 542"/>
              <a:gd name="T11" fmla="*/ 0 h 410"/>
              <a:gd name="T12" fmla="*/ 542 w 542"/>
              <a:gd name="T13" fmla="*/ 121 h 410"/>
              <a:gd name="T14" fmla="*/ 542 w 542"/>
              <a:gd name="T15" fmla="*/ 410 h 4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2" h="410">
                <a:moveTo>
                  <a:pt x="476" y="410"/>
                </a:moveTo>
                <a:cubicBezTo>
                  <a:pt x="476" y="121"/>
                  <a:pt x="476" y="121"/>
                  <a:pt x="476" y="121"/>
                </a:cubicBezTo>
                <a:cubicBezTo>
                  <a:pt x="476" y="91"/>
                  <a:pt x="451" y="67"/>
                  <a:pt x="422" y="67"/>
                </a:cubicBezTo>
                <a:cubicBezTo>
                  <a:pt x="0" y="67"/>
                  <a:pt x="0" y="67"/>
                  <a:pt x="0" y="67"/>
                </a:cubicBezTo>
                <a:cubicBezTo>
                  <a:pt x="0" y="0"/>
                  <a:pt x="0" y="0"/>
                  <a:pt x="0" y="0"/>
                </a:cubicBezTo>
                <a:cubicBezTo>
                  <a:pt x="422" y="0"/>
                  <a:pt x="422" y="0"/>
                  <a:pt x="422" y="0"/>
                </a:cubicBezTo>
                <a:cubicBezTo>
                  <a:pt x="488" y="0"/>
                  <a:pt x="542" y="54"/>
                  <a:pt x="542" y="121"/>
                </a:cubicBezTo>
                <a:cubicBezTo>
                  <a:pt x="542" y="410"/>
                  <a:pt x="542" y="410"/>
                  <a:pt x="542" y="410"/>
                </a:cubicBezTo>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20"/>
          <p:cNvSpPr>
            <a:spLocks/>
          </p:cNvSpPr>
          <p:nvPr/>
        </p:nvSpPr>
        <p:spPr bwMode="auto">
          <a:xfrm>
            <a:off x="5973915" y="4977490"/>
            <a:ext cx="1866477" cy="733760"/>
          </a:xfrm>
          <a:custGeom>
            <a:avLst/>
            <a:gdLst>
              <a:gd name="T0" fmla="*/ 275 w 394"/>
              <a:gd name="T1" fmla="*/ 155 h 155"/>
              <a:gd name="T2" fmla="*/ 0 w 394"/>
              <a:gd name="T3" fmla="*/ 155 h 155"/>
              <a:gd name="T4" fmla="*/ 0 w 394"/>
              <a:gd name="T5" fmla="*/ 94 h 155"/>
              <a:gd name="T6" fmla="*/ 275 w 394"/>
              <a:gd name="T7" fmla="*/ 94 h 155"/>
              <a:gd name="T8" fmla="*/ 332 w 394"/>
              <a:gd name="T9" fmla="*/ 37 h 155"/>
              <a:gd name="T10" fmla="*/ 332 w 394"/>
              <a:gd name="T11" fmla="*/ 0 h 155"/>
              <a:gd name="T12" fmla="*/ 394 w 394"/>
              <a:gd name="T13" fmla="*/ 0 h 155"/>
              <a:gd name="T14" fmla="*/ 394 w 394"/>
              <a:gd name="T15" fmla="*/ 37 h 155"/>
              <a:gd name="T16" fmla="*/ 275 w 394"/>
              <a:gd name="T17"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4" h="155">
                <a:moveTo>
                  <a:pt x="275" y="155"/>
                </a:moveTo>
                <a:cubicBezTo>
                  <a:pt x="0" y="155"/>
                  <a:pt x="0" y="155"/>
                  <a:pt x="0" y="155"/>
                </a:cubicBezTo>
                <a:cubicBezTo>
                  <a:pt x="0" y="94"/>
                  <a:pt x="0" y="94"/>
                  <a:pt x="0" y="94"/>
                </a:cubicBezTo>
                <a:cubicBezTo>
                  <a:pt x="275" y="94"/>
                  <a:pt x="275" y="94"/>
                  <a:pt x="275" y="94"/>
                </a:cubicBezTo>
                <a:cubicBezTo>
                  <a:pt x="307" y="94"/>
                  <a:pt x="332" y="68"/>
                  <a:pt x="332" y="37"/>
                </a:cubicBezTo>
                <a:cubicBezTo>
                  <a:pt x="332" y="0"/>
                  <a:pt x="332" y="0"/>
                  <a:pt x="332" y="0"/>
                </a:cubicBezTo>
                <a:cubicBezTo>
                  <a:pt x="394" y="0"/>
                  <a:pt x="394" y="0"/>
                  <a:pt x="394" y="0"/>
                </a:cubicBezTo>
                <a:cubicBezTo>
                  <a:pt x="394" y="37"/>
                  <a:pt x="394" y="37"/>
                  <a:pt x="394" y="37"/>
                </a:cubicBezTo>
                <a:cubicBezTo>
                  <a:pt x="394" y="102"/>
                  <a:pt x="341" y="155"/>
                  <a:pt x="275" y="155"/>
                </a:cubicBezTo>
                <a:close/>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21"/>
          <p:cNvSpPr>
            <a:spLocks/>
          </p:cNvSpPr>
          <p:nvPr/>
        </p:nvSpPr>
        <p:spPr bwMode="auto">
          <a:xfrm>
            <a:off x="6216497" y="2519596"/>
            <a:ext cx="1704087" cy="695669"/>
          </a:xfrm>
          <a:custGeom>
            <a:avLst/>
            <a:gdLst>
              <a:gd name="T0" fmla="*/ 250 w 360"/>
              <a:gd name="T1" fmla="*/ 147 h 147"/>
              <a:gd name="T2" fmla="*/ 0 w 360"/>
              <a:gd name="T3" fmla="*/ 147 h 147"/>
              <a:gd name="T4" fmla="*/ 0 w 360"/>
              <a:gd name="T5" fmla="*/ 102 h 147"/>
              <a:gd name="T6" fmla="*/ 250 w 360"/>
              <a:gd name="T7" fmla="*/ 102 h 147"/>
              <a:gd name="T8" fmla="*/ 315 w 360"/>
              <a:gd name="T9" fmla="*/ 37 h 147"/>
              <a:gd name="T10" fmla="*/ 315 w 360"/>
              <a:gd name="T11" fmla="*/ 0 h 147"/>
              <a:gd name="T12" fmla="*/ 360 w 360"/>
              <a:gd name="T13" fmla="*/ 0 h 147"/>
              <a:gd name="T14" fmla="*/ 360 w 360"/>
              <a:gd name="T15" fmla="*/ 37 h 147"/>
              <a:gd name="T16" fmla="*/ 250 w 360"/>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0" h="147">
                <a:moveTo>
                  <a:pt x="250" y="147"/>
                </a:moveTo>
                <a:cubicBezTo>
                  <a:pt x="0" y="147"/>
                  <a:pt x="0" y="147"/>
                  <a:pt x="0" y="147"/>
                </a:cubicBezTo>
                <a:cubicBezTo>
                  <a:pt x="0" y="102"/>
                  <a:pt x="0" y="102"/>
                  <a:pt x="0" y="102"/>
                </a:cubicBezTo>
                <a:cubicBezTo>
                  <a:pt x="250" y="102"/>
                  <a:pt x="250" y="102"/>
                  <a:pt x="250" y="102"/>
                </a:cubicBezTo>
                <a:cubicBezTo>
                  <a:pt x="286" y="102"/>
                  <a:pt x="315" y="73"/>
                  <a:pt x="315" y="37"/>
                </a:cubicBezTo>
                <a:cubicBezTo>
                  <a:pt x="315" y="0"/>
                  <a:pt x="315" y="0"/>
                  <a:pt x="315" y="0"/>
                </a:cubicBezTo>
                <a:cubicBezTo>
                  <a:pt x="360" y="0"/>
                  <a:pt x="360" y="0"/>
                  <a:pt x="360" y="0"/>
                </a:cubicBezTo>
                <a:cubicBezTo>
                  <a:pt x="360" y="37"/>
                  <a:pt x="360" y="37"/>
                  <a:pt x="360" y="37"/>
                </a:cubicBezTo>
                <a:cubicBezTo>
                  <a:pt x="360" y="98"/>
                  <a:pt x="311" y="147"/>
                  <a:pt x="250" y="147"/>
                </a:cubicBezTo>
                <a:close/>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22"/>
          <p:cNvSpPr>
            <a:spLocks/>
          </p:cNvSpPr>
          <p:nvPr/>
        </p:nvSpPr>
        <p:spPr bwMode="auto">
          <a:xfrm>
            <a:off x="4993565" y="3371640"/>
            <a:ext cx="739775" cy="1710102"/>
          </a:xfrm>
          <a:custGeom>
            <a:avLst/>
            <a:gdLst>
              <a:gd name="T0" fmla="*/ 156 w 156"/>
              <a:gd name="T1" fmla="*/ 361 h 361"/>
              <a:gd name="T2" fmla="*/ 95 w 156"/>
              <a:gd name="T3" fmla="*/ 361 h 361"/>
              <a:gd name="T4" fmla="*/ 95 w 156"/>
              <a:gd name="T5" fmla="*/ 118 h 361"/>
              <a:gd name="T6" fmla="*/ 38 w 156"/>
              <a:gd name="T7" fmla="*/ 61 h 361"/>
              <a:gd name="T8" fmla="*/ 0 w 156"/>
              <a:gd name="T9" fmla="*/ 61 h 361"/>
              <a:gd name="T10" fmla="*/ 0 w 156"/>
              <a:gd name="T11" fmla="*/ 0 h 361"/>
              <a:gd name="T12" fmla="*/ 38 w 156"/>
              <a:gd name="T13" fmla="*/ 0 h 361"/>
              <a:gd name="T14" fmla="*/ 156 w 156"/>
              <a:gd name="T15" fmla="*/ 118 h 361"/>
              <a:gd name="T16" fmla="*/ 156 w 156"/>
              <a:gd name="T17" fmla="*/ 36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361">
                <a:moveTo>
                  <a:pt x="156" y="361"/>
                </a:moveTo>
                <a:cubicBezTo>
                  <a:pt x="95" y="361"/>
                  <a:pt x="95" y="361"/>
                  <a:pt x="95" y="361"/>
                </a:cubicBezTo>
                <a:cubicBezTo>
                  <a:pt x="95" y="118"/>
                  <a:pt x="95" y="118"/>
                  <a:pt x="95" y="118"/>
                </a:cubicBezTo>
                <a:cubicBezTo>
                  <a:pt x="95" y="87"/>
                  <a:pt x="69" y="61"/>
                  <a:pt x="38" y="61"/>
                </a:cubicBezTo>
                <a:cubicBezTo>
                  <a:pt x="0" y="61"/>
                  <a:pt x="0" y="61"/>
                  <a:pt x="0" y="61"/>
                </a:cubicBezTo>
                <a:cubicBezTo>
                  <a:pt x="0" y="0"/>
                  <a:pt x="0" y="0"/>
                  <a:pt x="0" y="0"/>
                </a:cubicBezTo>
                <a:cubicBezTo>
                  <a:pt x="38" y="0"/>
                  <a:pt x="38" y="0"/>
                  <a:pt x="38" y="0"/>
                </a:cubicBezTo>
                <a:cubicBezTo>
                  <a:pt x="103" y="0"/>
                  <a:pt x="156" y="53"/>
                  <a:pt x="156" y="118"/>
                </a:cubicBezTo>
                <a:lnTo>
                  <a:pt x="156" y="361"/>
                </a:lnTo>
                <a:close/>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Freeform 23"/>
          <p:cNvSpPr>
            <a:spLocks/>
          </p:cNvSpPr>
          <p:nvPr/>
        </p:nvSpPr>
        <p:spPr bwMode="auto">
          <a:xfrm>
            <a:off x="6553305" y="3959048"/>
            <a:ext cx="2072971" cy="1657977"/>
          </a:xfrm>
          <a:custGeom>
            <a:avLst/>
            <a:gdLst>
              <a:gd name="T0" fmla="*/ 54 w 438"/>
              <a:gd name="T1" fmla="*/ 350 h 350"/>
              <a:gd name="T2" fmla="*/ 0 w 438"/>
              <a:gd name="T3" fmla="*/ 350 h 350"/>
              <a:gd name="T4" fmla="*/ 0 w 438"/>
              <a:gd name="T5" fmla="*/ 114 h 350"/>
              <a:gd name="T6" fmla="*/ 115 w 438"/>
              <a:gd name="T7" fmla="*/ 0 h 350"/>
              <a:gd name="T8" fmla="*/ 438 w 438"/>
              <a:gd name="T9" fmla="*/ 0 h 350"/>
              <a:gd name="T10" fmla="*/ 438 w 438"/>
              <a:gd name="T11" fmla="*/ 53 h 350"/>
              <a:gd name="T12" fmla="*/ 115 w 438"/>
              <a:gd name="T13" fmla="*/ 53 h 350"/>
              <a:gd name="T14" fmla="*/ 54 w 438"/>
              <a:gd name="T15" fmla="*/ 114 h 350"/>
              <a:gd name="T16" fmla="*/ 54 w 438"/>
              <a:gd name="T17" fmla="*/ 35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8" h="350">
                <a:moveTo>
                  <a:pt x="54" y="350"/>
                </a:moveTo>
                <a:cubicBezTo>
                  <a:pt x="0" y="350"/>
                  <a:pt x="0" y="350"/>
                  <a:pt x="0" y="350"/>
                </a:cubicBezTo>
                <a:cubicBezTo>
                  <a:pt x="0" y="114"/>
                  <a:pt x="0" y="114"/>
                  <a:pt x="0" y="114"/>
                </a:cubicBezTo>
                <a:cubicBezTo>
                  <a:pt x="0" y="51"/>
                  <a:pt x="52" y="0"/>
                  <a:pt x="115" y="0"/>
                </a:cubicBezTo>
                <a:cubicBezTo>
                  <a:pt x="438" y="0"/>
                  <a:pt x="438" y="0"/>
                  <a:pt x="438" y="0"/>
                </a:cubicBezTo>
                <a:cubicBezTo>
                  <a:pt x="438" y="53"/>
                  <a:pt x="438" y="53"/>
                  <a:pt x="438" y="53"/>
                </a:cubicBezTo>
                <a:cubicBezTo>
                  <a:pt x="115" y="53"/>
                  <a:pt x="115" y="53"/>
                  <a:pt x="115" y="53"/>
                </a:cubicBezTo>
                <a:cubicBezTo>
                  <a:pt x="81" y="53"/>
                  <a:pt x="54" y="80"/>
                  <a:pt x="54" y="114"/>
                </a:cubicBezTo>
                <a:lnTo>
                  <a:pt x="54" y="350"/>
                </a:lnTo>
                <a:close/>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24"/>
          <p:cNvSpPr>
            <a:spLocks/>
          </p:cNvSpPr>
          <p:nvPr/>
        </p:nvSpPr>
        <p:spPr bwMode="auto">
          <a:xfrm>
            <a:off x="4335988" y="1956246"/>
            <a:ext cx="1794303" cy="695669"/>
          </a:xfrm>
          <a:custGeom>
            <a:avLst/>
            <a:gdLst>
              <a:gd name="T0" fmla="*/ 379 w 379"/>
              <a:gd name="T1" fmla="*/ 147 h 147"/>
              <a:gd name="T2" fmla="*/ 110 w 379"/>
              <a:gd name="T3" fmla="*/ 147 h 147"/>
              <a:gd name="T4" fmla="*/ 0 w 379"/>
              <a:gd name="T5" fmla="*/ 37 h 147"/>
              <a:gd name="T6" fmla="*/ 0 w 379"/>
              <a:gd name="T7" fmla="*/ 0 h 147"/>
              <a:gd name="T8" fmla="*/ 45 w 379"/>
              <a:gd name="T9" fmla="*/ 0 h 147"/>
              <a:gd name="T10" fmla="*/ 45 w 379"/>
              <a:gd name="T11" fmla="*/ 37 h 147"/>
              <a:gd name="T12" fmla="*/ 110 w 379"/>
              <a:gd name="T13" fmla="*/ 102 h 147"/>
              <a:gd name="T14" fmla="*/ 379 w 379"/>
              <a:gd name="T15" fmla="*/ 102 h 147"/>
              <a:gd name="T16" fmla="*/ 379 w 379"/>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7">
                <a:moveTo>
                  <a:pt x="379" y="147"/>
                </a:moveTo>
                <a:cubicBezTo>
                  <a:pt x="110" y="147"/>
                  <a:pt x="110" y="147"/>
                  <a:pt x="110" y="147"/>
                </a:cubicBezTo>
                <a:cubicBezTo>
                  <a:pt x="49" y="147"/>
                  <a:pt x="0" y="98"/>
                  <a:pt x="0" y="37"/>
                </a:cubicBezTo>
                <a:cubicBezTo>
                  <a:pt x="0" y="0"/>
                  <a:pt x="0" y="0"/>
                  <a:pt x="0" y="0"/>
                </a:cubicBezTo>
                <a:cubicBezTo>
                  <a:pt x="45" y="0"/>
                  <a:pt x="45" y="0"/>
                  <a:pt x="45" y="0"/>
                </a:cubicBezTo>
                <a:cubicBezTo>
                  <a:pt x="45" y="37"/>
                  <a:pt x="45" y="37"/>
                  <a:pt x="45" y="37"/>
                </a:cubicBezTo>
                <a:cubicBezTo>
                  <a:pt x="45" y="73"/>
                  <a:pt x="74" y="102"/>
                  <a:pt x="110" y="102"/>
                </a:cubicBezTo>
                <a:cubicBezTo>
                  <a:pt x="379" y="102"/>
                  <a:pt x="379" y="102"/>
                  <a:pt x="379" y="102"/>
                </a:cubicBezTo>
                <a:lnTo>
                  <a:pt x="379" y="147"/>
                </a:lnTo>
                <a:close/>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25"/>
          <p:cNvSpPr>
            <a:spLocks/>
          </p:cNvSpPr>
          <p:nvPr/>
        </p:nvSpPr>
        <p:spPr bwMode="auto">
          <a:xfrm>
            <a:off x="4175603" y="3750548"/>
            <a:ext cx="1405371" cy="715717"/>
          </a:xfrm>
          <a:custGeom>
            <a:avLst/>
            <a:gdLst>
              <a:gd name="T0" fmla="*/ 297 w 297"/>
              <a:gd name="T1" fmla="*/ 151 h 151"/>
              <a:gd name="T2" fmla="*/ 114 w 297"/>
              <a:gd name="T3" fmla="*/ 151 h 151"/>
              <a:gd name="T4" fmla="*/ 0 w 297"/>
              <a:gd name="T5" fmla="*/ 37 h 151"/>
              <a:gd name="T6" fmla="*/ 0 w 297"/>
              <a:gd name="T7" fmla="*/ 0 h 151"/>
              <a:gd name="T8" fmla="*/ 53 w 297"/>
              <a:gd name="T9" fmla="*/ 0 h 151"/>
              <a:gd name="T10" fmla="*/ 53 w 297"/>
              <a:gd name="T11" fmla="*/ 37 h 151"/>
              <a:gd name="T12" fmla="*/ 114 w 297"/>
              <a:gd name="T13" fmla="*/ 98 h 151"/>
              <a:gd name="T14" fmla="*/ 297 w 297"/>
              <a:gd name="T15" fmla="*/ 98 h 151"/>
              <a:gd name="T16" fmla="*/ 297 w 297"/>
              <a:gd name="T17"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51">
                <a:moveTo>
                  <a:pt x="297" y="151"/>
                </a:moveTo>
                <a:cubicBezTo>
                  <a:pt x="114" y="151"/>
                  <a:pt x="114" y="151"/>
                  <a:pt x="114" y="151"/>
                </a:cubicBezTo>
                <a:cubicBezTo>
                  <a:pt x="51" y="151"/>
                  <a:pt x="0" y="100"/>
                  <a:pt x="0" y="37"/>
                </a:cubicBezTo>
                <a:cubicBezTo>
                  <a:pt x="0" y="0"/>
                  <a:pt x="0" y="0"/>
                  <a:pt x="0" y="0"/>
                </a:cubicBezTo>
                <a:cubicBezTo>
                  <a:pt x="53" y="0"/>
                  <a:pt x="53" y="0"/>
                  <a:pt x="53" y="0"/>
                </a:cubicBezTo>
                <a:cubicBezTo>
                  <a:pt x="53" y="37"/>
                  <a:pt x="53" y="37"/>
                  <a:pt x="53" y="37"/>
                </a:cubicBezTo>
                <a:cubicBezTo>
                  <a:pt x="53" y="71"/>
                  <a:pt x="81" y="98"/>
                  <a:pt x="114" y="98"/>
                </a:cubicBezTo>
                <a:cubicBezTo>
                  <a:pt x="297" y="98"/>
                  <a:pt x="297" y="98"/>
                  <a:pt x="297" y="98"/>
                </a:cubicBezTo>
                <a:lnTo>
                  <a:pt x="297" y="151"/>
                </a:lnTo>
                <a:close/>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26"/>
          <p:cNvSpPr>
            <a:spLocks/>
          </p:cNvSpPr>
          <p:nvPr/>
        </p:nvSpPr>
        <p:spPr bwMode="auto">
          <a:xfrm>
            <a:off x="5580973" y="2685996"/>
            <a:ext cx="715717" cy="1405371"/>
          </a:xfrm>
          <a:custGeom>
            <a:avLst/>
            <a:gdLst>
              <a:gd name="T0" fmla="*/ 37 w 151"/>
              <a:gd name="T1" fmla="*/ 297 h 297"/>
              <a:gd name="T2" fmla="*/ 0 w 151"/>
              <a:gd name="T3" fmla="*/ 297 h 297"/>
              <a:gd name="T4" fmla="*/ 0 w 151"/>
              <a:gd name="T5" fmla="*/ 244 h 297"/>
              <a:gd name="T6" fmla="*/ 37 w 151"/>
              <a:gd name="T7" fmla="*/ 244 h 297"/>
              <a:gd name="T8" fmla="*/ 98 w 151"/>
              <a:gd name="T9" fmla="*/ 183 h 297"/>
              <a:gd name="T10" fmla="*/ 98 w 151"/>
              <a:gd name="T11" fmla="*/ 0 h 297"/>
              <a:gd name="T12" fmla="*/ 151 w 151"/>
              <a:gd name="T13" fmla="*/ 0 h 297"/>
              <a:gd name="T14" fmla="*/ 151 w 151"/>
              <a:gd name="T15" fmla="*/ 183 h 297"/>
              <a:gd name="T16" fmla="*/ 37 w 151"/>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97">
                <a:moveTo>
                  <a:pt x="37" y="297"/>
                </a:moveTo>
                <a:cubicBezTo>
                  <a:pt x="0" y="297"/>
                  <a:pt x="0" y="297"/>
                  <a:pt x="0" y="297"/>
                </a:cubicBezTo>
                <a:cubicBezTo>
                  <a:pt x="0" y="244"/>
                  <a:pt x="0" y="244"/>
                  <a:pt x="0" y="244"/>
                </a:cubicBezTo>
                <a:cubicBezTo>
                  <a:pt x="37" y="244"/>
                  <a:pt x="37" y="244"/>
                  <a:pt x="37" y="244"/>
                </a:cubicBezTo>
                <a:cubicBezTo>
                  <a:pt x="71" y="244"/>
                  <a:pt x="98" y="216"/>
                  <a:pt x="98" y="183"/>
                </a:cubicBezTo>
                <a:cubicBezTo>
                  <a:pt x="98" y="0"/>
                  <a:pt x="98" y="0"/>
                  <a:pt x="98" y="0"/>
                </a:cubicBezTo>
                <a:cubicBezTo>
                  <a:pt x="151" y="0"/>
                  <a:pt x="151" y="0"/>
                  <a:pt x="151" y="0"/>
                </a:cubicBezTo>
                <a:cubicBezTo>
                  <a:pt x="151" y="183"/>
                  <a:pt x="151" y="183"/>
                  <a:pt x="151" y="183"/>
                </a:cubicBezTo>
                <a:cubicBezTo>
                  <a:pt x="151" y="246"/>
                  <a:pt x="100" y="297"/>
                  <a:pt x="37" y="297"/>
                </a:cubicBezTo>
                <a:close/>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27"/>
          <p:cNvSpPr>
            <a:spLocks/>
          </p:cNvSpPr>
          <p:nvPr/>
        </p:nvSpPr>
        <p:spPr bwMode="auto">
          <a:xfrm>
            <a:off x="6046088" y="1340769"/>
            <a:ext cx="719727" cy="1405371"/>
          </a:xfrm>
          <a:custGeom>
            <a:avLst/>
            <a:gdLst>
              <a:gd name="T0" fmla="*/ 53 w 152"/>
              <a:gd name="T1" fmla="*/ 297 h 297"/>
              <a:gd name="T2" fmla="*/ 0 w 152"/>
              <a:gd name="T3" fmla="*/ 297 h 297"/>
              <a:gd name="T4" fmla="*/ 0 w 152"/>
              <a:gd name="T5" fmla="*/ 114 h 297"/>
              <a:gd name="T6" fmla="*/ 114 w 152"/>
              <a:gd name="T7" fmla="*/ 0 h 297"/>
              <a:gd name="T8" fmla="*/ 152 w 152"/>
              <a:gd name="T9" fmla="*/ 0 h 297"/>
              <a:gd name="T10" fmla="*/ 152 w 152"/>
              <a:gd name="T11" fmla="*/ 53 h 297"/>
              <a:gd name="T12" fmla="*/ 114 w 152"/>
              <a:gd name="T13" fmla="*/ 53 h 297"/>
              <a:gd name="T14" fmla="*/ 53 w 152"/>
              <a:gd name="T15" fmla="*/ 114 h 297"/>
              <a:gd name="T16" fmla="*/ 53 w 152"/>
              <a:gd name="T17" fmla="*/ 29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297">
                <a:moveTo>
                  <a:pt x="53" y="297"/>
                </a:moveTo>
                <a:cubicBezTo>
                  <a:pt x="0" y="297"/>
                  <a:pt x="0" y="297"/>
                  <a:pt x="0" y="297"/>
                </a:cubicBezTo>
                <a:cubicBezTo>
                  <a:pt x="0" y="114"/>
                  <a:pt x="0" y="114"/>
                  <a:pt x="0" y="114"/>
                </a:cubicBezTo>
                <a:cubicBezTo>
                  <a:pt x="0" y="51"/>
                  <a:pt x="51" y="0"/>
                  <a:pt x="114" y="0"/>
                </a:cubicBezTo>
                <a:cubicBezTo>
                  <a:pt x="152" y="0"/>
                  <a:pt x="152" y="0"/>
                  <a:pt x="152" y="0"/>
                </a:cubicBezTo>
                <a:cubicBezTo>
                  <a:pt x="152" y="53"/>
                  <a:pt x="152" y="53"/>
                  <a:pt x="152" y="53"/>
                </a:cubicBezTo>
                <a:cubicBezTo>
                  <a:pt x="114" y="53"/>
                  <a:pt x="114" y="53"/>
                  <a:pt x="114" y="53"/>
                </a:cubicBezTo>
                <a:cubicBezTo>
                  <a:pt x="81" y="53"/>
                  <a:pt x="53" y="80"/>
                  <a:pt x="53" y="114"/>
                </a:cubicBezTo>
                <a:lnTo>
                  <a:pt x="53" y="297"/>
                </a:lnTo>
                <a:close/>
              </a:path>
            </a:pathLst>
          </a:custGeom>
          <a:solidFill>
            <a:srgbClr val="41A0D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1" name="TextBox 190"/>
          <p:cNvSpPr txBox="1"/>
          <p:nvPr/>
        </p:nvSpPr>
        <p:spPr>
          <a:xfrm>
            <a:off x="5079544" y="488286"/>
            <a:ext cx="3501728" cy="461665"/>
          </a:xfrm>
          <a:prstGeom prst="rect">
            <a:avLst/>
          </a:prstGeom>
          <a:noFill/>
        </p:spPr>
        <p:txBody>
          <a:bodyPr wrap="none" rtlCol="0" anchor="ctr">
            <a:spAutoFit/>
          </a:bodyPr>
          <a:lstStyle/>
          <a:p>
            <a:r>
              <a:rPr lang="en-US" altLang="zh-CN"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1.3 Research Objective</a:t>
            </a:r>
            <a:endParaRPr lang="zh-CN" altLang="en-US" sz="2400"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
        <p:nvSpPr>
          <p:cNvPr id="26" name="椭圆 25"/>
          <p:cNvSpPr/>
          <p:nvPr/>
        </p:nvSpPr>
        <p:spPr>
          <a:xfrm>
            <a:off x="3361922" y="4867228"/>
            <a:ext cx="429028" cy="429028"/>
          </a:xfrm>
          <a:prstGeom prst="ellipse">
            <a:avLst/>
          </a:prstGeom>
          <a:solidFill>
            <a:srgbClr val="53D2FF"/>
          </a:solidFill>
          <a:ln w="76200">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椭圆 192"/>
          <p:cNvSpPr/>
          <p:nvPr/>
        </p:nvSpPr>
        <p:spPr>
          <a:xfrm>
            <a:off x="4084046" y="3432020"/>
            <a:ext cx="429028" cy="429028"/>
          </a:xfrm>
          <a:prstGeom prst="ellipse">
            <a:avLst/>
          </a:prstGeom>
          <a:solidFill>
            <a:srgbClr val="53D2FF"/>
          </a:solidFill>
          <a:ln w="76200">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4" name="椭圆 193"/>
          <p:cNvSpPr/>
          <p:nvPr/>
        </p:nvSpPr>
        <p:spPr>
          <a:xfrm>
            <a:off x="8399462" y="3876853"/>
            <a:ext cx="429028" cy="429028"/>
          </a:xfrm>
          <a:prstGeom prst="ellipse">
            <a:avLst/>
          </a:prstGeom>
          <a:solidFill>
            <a:srgbClr val="53D2FF"/>
          </a:solidFill>
          <a:ln w="76200">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椭圆 194"/>
          <p:cNvSpPr/>
          <p:nvPr/>
        </p:nvSpPr>
        <p:spPr>
          <a:xfrm>
            <a:off x="7600478" y="2233284"/>
            <a:ext cx="429028" cy="429028"/>
          </a:xfrm>
          <a:prstGeom prst="ellipse">
            <a:avLst/>
          </a:prstGeom>
          <a:solidFill>
            <a:srgbClr val="53D2FF"/>
          </a:solidFill>
          <a:ln w="76200">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6" name="椭圆 195"/>
          <p:cNvSpPr/>
          <p:nvPr/>
        </p:nvSpPr>
        <p:spPr>
          <a:xfrm>
            <a:off x="4223997" y="1623886"/>
            <a:ext cx="429028" cy="429028"/>
          </a:xfrm>
          <a:prstGeom prst="ellipse">
            <a:avLst/>
          </a:prstGeom>
          <a:solidFill>
            <a:srgbClr val="53D2FF"/>
          </a:solidFill>
          <a:ln w="76200">
            <a:noFill/>
          </a:ln>
          <a:effectLst>
            <a:outerShdw blurRad="254000" algn="ctr" rotWithShape="0">
              <a:srgbClr val="53D2FF">
                <a:alpha val="8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TextBox 22"/>
          <p:cNvSpPr txBox="1"/>
          <p:nvPr/>
        </p:nvSpPr>
        <p:spPr>
          <a:xfrm>
            <a:off x="431252" y="4706234"/>
            <a:ext cx="2711626" cy="1670073"/>
          </a:xfrm>
          <a:prstGeom prst="rect">
            <a:avLst/>
          </a:prstGeom>
          <a:noFill/>
        </p:spPr>
        <p:txBody>
          <a:bodyPr wrap="square" rtlCol="0">
            <a:spAutoFit/>
          </a:bodyPr>
          <a:lstStyle/>
          <a:p>
            <a:pPr lvl="0" algn="just">
              <a:lnSpc>
                <a:spcPct val="150000"/>
              </a:lnSpc>
              <a:spcAft>
                <a:spcPct val="40000"/>
              </a:spcAft>
              <a:buClr>
                <a:srgbClr val="292929"/>
              </a:buClr>
            </a:pPr>
            <a:r>
              <a:rPr lang="en-US" altLang="zh-CN" sz="1400" noProof="1">
                <a:solidFill>
                  <a:srgbClr val="00B0F0"/>
                </a:solidFill>
                <a:latin typeface="微软雅黑" pitchFamily="34" charset="-122"/>
                <a:ea typeface="微软雅黑" pitchFamily="34" charset="-122"/>
              </a:rPr>
              <a:t>To provide an intuitive user interface that facilitates simple communication between the user and the helper.</a:t>
            </a:r>
          </a:p>
        </p:txBody>
      </p:sp>
      <p:sp>
        <p:nvSpPr>
          <p:cNvPr id="198" name="TextBox 22"/>
          <p:cNvSpPr txBox="1"/>
          <p:nvPr/>
        </p:nvSpPr>
        <p:spPr>
          <a:xfrm>
            <a:off x="1235975" y="3133959"/>
            <a:ext cx="2783634" cy="1346907"/>
          </a:xfrm>
          <a:prstGeom prst="rect">
            <a:avLst/>
          </a:prstGeom>
          <a:noFill/>
        </p:spPr>
        <p:txBody>
          <a:bodyPr wrap="square" rtlCol="0">
            <a:spAutoFit/>
          </a:bodyPr>
          <a:lstStyle/>
          <a:p>
            <a:pPr lvl="0" algn="just">
              <a:lnSpc>
                <a:spcPct val="150000"/>
              </a:lnSpc>
              <a:spcAft>
                <a:spcPct val="40000"/>
              </a:spcAft>
              <a:buClr>
                <a:srgbClr val="292929"/>
              </a:buClr>
            </a:pPr>
            <a:r>
              <a:rPr lang="en-US" altLang="zh-CN" sz="1400" noProof="1">
                <a:solidFill>
                  <a:srgbClr val="00B0F0"/>
                </a:solidFill>
                <a:latin typeface="微软雅黑" pitchFamily="34" charset="-122"/>
                <a:ea typeface="微软雅黑" pitchFamily="34" charset="-122"/>
              </a:rPr>
              <a:t>To include the voice-to-Text API from Google for effective voice processing and recognition.</a:t>
            </a:r>
          </a:p>
        </p:txBody>
      </p:sp>
      <p:sp>
        <p:nvSpPr>
          <p:cNvPr id="199" name="TextBox 22"/>
          <p:cNvSpPr txBox="1"/>
          <p:nvPr/>
        </p:nvSpPr>
        <p:spPr>
          <a:xfrm>
            <a:off x="9191550" y="3780264"/>
            <a:ext cx="2520280" cy="1670073"/>
          </a:xfrm>
          <a:prstGeom prst="rect">
            <a:avLst/>
          </a:prstGeom>
          <a:noFill/>
        </p:spPr>
        <p:txBody>
          <a:bodyPr wrap="square" rtlCol="0">
            <a:spAutoFit/>
          </a:bodyPr>
          <a:lstStyle/>
          <a:p>
            <a:pPr lvl="0" algn="just">
              <a:lnSpc>
                <a:spcPct val="150000"/>
              </a:lnSpc>
              <a:spcAft>
                <a:spcPct val="40000"/>
              </a:spcAft>
              <a:buClr>
                <a:srgbClr val="292929"/>
              </a:buClr>
            </a:pPr>
            <a:r>
              <a:rPr lang="en-US" altLang="zh-CN" sz="1400" noProof="1">
                <a:solidFill>
                  <a:srgbClr val="00B0F0"/>
                </a:solidFill>
                <a:latin typeface="微软雅黑" pitchFamily="34" charset="-122"/>
                <a:ea typeface="微软雅黑" pitchFamily="34" charset="-122"/>
              </a:rPr>
              <a:t>To assess the voice-activated desktop assistant's functionality and efficacy through user testing and feedback.</a:t>
            </a:r>
          </a:p>
        </p:txBody>
      </p:sp>
      <p:sp>
        <p:nvSpPr>
          <p:cNvPr id="200" name="TextBox 22"/>
          <p:cNvSpPr txBox="1"/>
          <p:nvPr/>
        </p:nvSpPr>
        <p:spPr>
          <a:xfrm>
            <a:off x="8255445" y="1963996"/>
            <a:ext cx="3338197" cy="1670073"/>
          </a:xfrm>
          <a:prstGeom prst="rect">
            <a:avLst/>
          </a:prstGeom>
          <a:noFill/>
        </p:spPr>
        <p:txBody>
          <a:bodyPr wrap="square" rtlCol="0">
            <a:spAutoFit/>
          </a:bodyPr>
          <a:lstStyle/>
          <a:p>
            <a:pPr lvl="0" algn="just">
              <a:lnSpc>
                <a:spcPct val="150000"/>
              </a:lnSpc>
              <a:spcAft>
                <a:spcPct val="40000"/>
              </a:spcAft>
              <a:buClr>
                <a:srgbClr val="292929"/>
              </a:buClr>
            </a:pPr>
            <a:r>
              <a:rPr lang="en-US" altLang="zh-CN" sz="1400" noProof="1">
                <a:solidFill>
                  <a:srgbClr val="00B0F0"/>
                </a:solidFill>
                <a:latin typeface="微软雅黑" pitchFamily="34" charset="-122"/>
                <a:ea typeface="微软雅黑" pitchFamily="34" charset="-122"/>
              </a:rPr>
              <a:t>To improve the assistant's capability by giving it the ability to do a variety of things, such starting apps, doing online searches, and giving information.</a:t>
            </a:r>
          </a:p>
        </p:txBody>
      </p:sp>
      <p:sp>
        <p:nvSpPr>
          <p:cNvPr id="201" name="TextBox 22"/>
          <p:cNvSpPr txBox="1"/>
          <p:nvPr/>
        </p:nvSpPr>
        <p:spPr>
          <a:xfrm>
            <a:off x="1563766" y="1392868"/>
            <a:ext cx="2520280" cy="1346907"/>
          </a:xfrm>
          <a:prstGeom prst="rect">
            <a:avLst/>
          </a:prstGeom>
          <a:noFill/>
        </p:spPr>
        <p:txBody>
          <a:bodyPr wrap="square" rtlCol="0">
            <a:spAutoFit/>
          </a:bodyPr>
          <a:lstStyle/>
          <a:p>
            <a:pPr lvl="0" algn="just">
              <a:lnSpc>
                <a:spcPct val="150000"/>
              </a:lnSpc>
              <a:spcAft>
                <a:spcPct val="40000"/>
              </a:spcAft>
              <a:buClr>
                <a:srgbClr val="292929"/>
              </a:buClr>
            </a:pPr>
            <a:r>
              <a:rPr lang="en-US" altLang="zh-CN" sz="1400" noProof="1">
                <a:solidFill>
                  <a:srgbClr val="00B0F0"/>
                </a:solidFill>
                <a:latin typeface="微软雅黑" pitchFamily="34" charset="-122"/>
                <a:ea typeface="微软雅黑" pitchFamily="34" charset="-122"/>
              </a:rPr>
              <a:t>To create a voice-activated desktop assistant that can identify and react to orders from users with accuracy.</a:t>
            </a:r>
          </a:p>
        </p:txBody>
      </p:sp>
      <p:pic>
        <p:nvPicPr>
          <p:cNvPr id="190"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0413" y="2314575"/>
            <a:ext cx="1895475" cy="454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79408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100000" fill="hold" nodeType="afterEffect">
                                  <p:stCondLst>
                                    <p:cond delay="0"/>
                                  </p:stCondLst>
                                  <p:childTnLst>
                                    <p:animMotion origin="layout" path="M -4.16667E-6 1.11022E-16 L -0.58359 0.57685 " pathEditMode="relative" rAng="0" ptsTypes="AA">
                                      <p:cBhvr>
                                        <p:cTn id="6" dur="1000" fill="hold"/>
                                        <p:tgtEl>
                                          <p:spTgt spid="190"/>
                                        </p:tgtEl>
                                        <p:attrNameLst>
                                          <p:attrName>ppt_x</p:attrName>
                                          <p:attrName>ppt_y</p:attrName>
                                        </p:attrNameLst>
                                      </p:cBhvr>
                                      <p:rCtr x="-29180" y="28843"/>
                                    </p:animMotion>
                                  </p:childTnLst>
                                </p:cTn>
                              </p:par>
                              <p:par>
                                <p:cTn id="7" presetID="10" presetClass="entr" presetSubtype="0" fill="hold" grpId="0" nodeType="withEffect">
                                  <p:stCondLst>
                                    <p:cond delay="500"/>
                                  </p:stCondLst>
                                  <p:childTnLst>
                                    <p:set>
                                      <p:cBhvr>
                                        <p:cTn id="8" dur="1" fill="hold">
                                          <p:stCondLst>
                                            <p:cond delay="0"/>
                                          </p:stCondLst>
                                        </p:cTn>
                                        <p:tgtEl>
                                          <p:spTgt spid="191"/>
                                        </p:tgtEl>
                                        <p:attrNameLst>
                                          <p:attrName>style.visibility</p:attrName>
                                        </p:attrNameLst>
                                      </p:cBhvr>
                                      <p:to>
                                        <p:strVal val="visible"/>
                                      </p:to>
                                    </p:set>
                                    <p:animEffect transition="in" filter="fade">
                                      <p:cBhvr>
                                        <p:cTn id="9" dur="500"/>
                                        <p:tgtEl>
                                          <p:spTgt spid="191"/>
                                        </p:tgtEl>
                                      </p:cBhvr>
                                    </p:animEffect>
                                  </p:childTnLst>
                                </p:cTn>
                              </p:par>
                              <p:par>
                                <p:cTn id="10" presetID="22" presetClass="entr" presetSubtype="2" fill="hold" grpId="0" nodeType="withEffect">
                                  <p:stCondLst>
                                    <p:cond delay="800"/>
                                  </p:stCondLst>
                                  <p:childTnLst>
                                    <p:set>
                                      <p:cBhvr>
                                        <p:cTn id="11" dur="1" fill="hold">
                                          <p:stCondLst>
                                            <p:cond delay="0"/>
                                          </p:stCondLst>
                                        </p:cTn>
                                        <p:tgtEl>
                                          <p:spTgt spid="16"/>
                                        </p:tgtEl>
                                        <p:attrNameLst>
                                          <p:attrName>style.visibility</p:attrName>
                                        </p:attrNameLst>
                                      </p:cBhvr>
                                      <p:to>
                                        <p:strVal val="visible"/>
                                      </p:to>
                                    </p:set>
                                    <p:animEffect transition="in" filter="wipe(right)">
                                      <p:cBhvr>
                                        <p:cTn id="12" dur="500"/>
                                        <p:tgtEl>
                                          <p:spTgt spid="16"/>
                                        </p:tgtEl>
                                      </p:cBhvr>
                                    </p:animEffect>
                                  </p:childTnLst>
                                </p:cTn>
                              </p:par>
                              <p:par>
                                <p:cTn id="13" presetID="22" presetClass="entr" presetSubtype="8" fill="hold" grpId="0" nodeType="withEffect">
                                  <p:stCondLst>
                                    <p:cond delay="900"/>
                                  </p:stCondLst>
                                  <p:childTnLst>
                                    <p:set>
                                      <p:cBhvr>
                                        <p:cTn id="14" dur="1" fill="hold">
                                          <p:stCondLst>
                                            <p:cond delay="0"/>
                                          </p:stCondLst>
                                        </p:cTn>
                                        <p:tgtEl>
                                          <p:spTgt spid="17"/>
                                        </p:tgtEl>
                                        <p:attrNameLst>
                                          <p:attrName>style.visibility</p:attrName>
                                        </p:attrNameLst>
                                      </p:cBhvr>
                                      <p:to>
                                        <p:strVal val="visible"/>
                                      </p:to>
                                    </p:set>
                                    <p:animEffect transition="in" filter="wipe(left)">
                                      <p:cBhvr>
                                        <p:cTn id="15" dur="500"/>
                                        <p:tgtEl>
                                          <p:spTgt spid="17"/>
                                        </p:tgtEl>
                                      </p:cBhvr>
                                    </p:animEffect>
                                  </p:childTnLst>
                                </p:cTn>
                              </p:par>
                              <p:par>
                                <p:cTn id="16" presetID="22" presetClass="entr" presetSubtype="8" fill="hold" grpId="0" nodeType="withEffect">
                                  <p:stCondLst>
                                    <p:cond delay="1300"/>
                                  </p:stCondLst>
                                  <p:childTnLst>
                                    <p:set>
                                      <p:cBhvr>
                                        <p:cTn id="17" dur="1" fill="hold">
                                          <p:stCondLst>
                                            <p:cond delay="0"/>
                                          </p:stCondLst>
                                        </p:cTn>
                                        <p:tgtEl>
                                          <p:spTgt spid="20"/>
                                        </p:tgtEl>
                                        <p:attrNameLst>
                                          <p:attrName>style.visibility</p:attrName>
                                        </p:attrNameLst>
                                      </p:cBhvr>
                                      <p:to>
                                        <p:strVal val="visible"/>
                                      </p:to>
                                    </p:set>
                                    <p:animEffect transition="in" filter="wipe(left)">
                                      <p:cBhvr>
                                        <p:cTn id="18" dur="500"/>
                                        <p:tgtEl>
                                          <p:spTgt spid="20"/>
                                        </p:tgtEl>
                                      </p:cBhvr>
                                    </p:animEffect>
                                  </p:childTnLst>
                                </p:cTn>
                              </p:par>
                              <p:par>
                                <p:cTn id="19" presetID="22" presetClass="entr" presetSubtype="4" fill="hold" grpId="0" nodeType="withEffect">
                                  <p:stCondLst>
                                    <p:cond delay="1000"/>
                                  </p:stCondLst>
                                  <p:childTnLst>
                                    <p:set>
                                      <p:cBhvr>
                                        <p:cTn id="20" dur="1" fill="hold">
                                          <p:stCondLst>
                                            <p:cond delay="0"/>
                                          </p:stCondLst>
                                        </p:cTn>
                                        <p:tgtEl>
                                          <p:spTgt spid="19"/>
                                        </p:tgtEl>
                                        <p:attrNameLst>
                                          <p:attrName>style.visibility</p:attrName>
                                        </p:attrNameLst>
                                      </p:cBhvr>
                                      <p:to>
                                        <p:strVal val="visible"/>
                                      </p:to>
                                    </p:set>
                                    <p:animEffect transition="in" filter="wipe(down)">
                                      <p:cBhvr>
                                        <p:cTn id="21" dur="500"/>
                                        <p:tgtEl>
                                          <p:spTgt spid="19"/>
                                        </p:tgtEl>
                                      </p:cBhvr>
                                    </p:animEffect>
                                  </p:childTnLst>
                                </p:cTn>
                              </p:par>
                              <p:par>
                                <p:cTn id="22" presetID="22" presetClass="entr" presetSubtype="2" fill="hold" grpId="0" nodeType="withEffect">
                                  <p:stCondLst>
                                    <p:cond delay="1200"/>
                                  </p:stCondLst>
                                  <p:childTnLst>
                                    <p:set>
                                      <p:cBhvr>
                                        <p:cTn id="23" dur="1" fill="hold">
                                          <p:stCondLst>
                                            <p:cond delay="0"/>
                                          </p:stCondLst>
                                        </p:cTn>
                                        <p:tgtEl>
                                          <p:spTgt spid="22"/>
                                        </p:tgtEl>
                                        <p:attrNameLst>
                                          <p:attrName>style.visibility</p:attrName>
                                        </p:attrNameLst>
                                      </p:cBhvr>
                                      <p:to>
                                        <p:strVal val="visible"/>
                                      </p:to>
                                    </p:set>
                                    <p:animEffect transition="in" filter="wipe(right)">
                                      <p:cBhvr>
                                        <p:cTn id="24" dur="500"/>
                                        <p:tgtEl>
                                          <p:spTgt spid="22"/>
                                        </p:tgtEl>
                                      </p:cBhvr>
                                    </p:animEffect>
                                  </p:childTnLst>
                                </p:cTn>
                              </p:par>
                              <p:par>
                                <p:cTn id="25" presetID="22" presetClass="entr" presetSubtype="4" fill="hold" grpId="0" nodeType="withEffect">
                                  <p:stCondLst>
                                    <p:cond delay="140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500"/>
                                        <p:tgtEl>
                                          <p:spTgt spid="23"/>
                                        </p:tgtEl>
                                      </p:cBhvr>
                                    </p:animEffect>
                                  </p:childTnLst>
                                </p:cTn>
                              </p:par>
                              <p:par>
                                <p:cTn id="28" presetID="22" presetClass="entr" presetSubtype="8" fill="hold" grpId="0" nodeType="withEffect">
                                  <p:stCondLst>
                                    <p:cond delay="1700"/>
                                  </p:stCondLst>
                                  <p:childTnLst>
                                    <p:set>
                                      <p:cBhvr>
                                        <p:cTn id="29" dur="1" fill="hold">
                                          <p:stCondLst>
                                            <p:cond delay="0"/>
                                          </p:stCondLst>
                                        </p:cTn>
                                        <p:tgtEl>
                                          <p:spTgt spid="18"/>
                                        </p:tgtEl>
                                        <p:attrNameLst>
                                          <p:attrName>style.visibility</p:attrName>
                                        </p:attrNameLst>
                                      </p:cBhvr>
                                      <p:to>
                                        <p:strVal val="visible"/>
                                      </p:to>
                                    </p:set>
                                    <p:animEffect transition="in" filter="wipe(left)">
                                      <p:cBhvr>
                                        <p:cTn id="30" dur="500"/>
                                        <p:tgtEl>
                                          <p:spTgt spid="18"/>
                                        </p:tgtEl>
                                      </p:cBhvr>
                                    </p:animEffect>
                                  </p:childTnLst>
                                </p:cTn>
                              </p:par>
                              <p:par>
                                <p:cTn id="31" presetID="22" presetClass="entr" presetSubtype="4" fill="hold" grpId="0" nodeType="withEffect">
                                  <p:stCondLst>
                                    <p:cond delay="1800"/>
                                  </p:stCondLst>
                                  <p:childTnLst>
                                    <p:set>
                                      <p:cBhvr>
                                        <p:cTn id="32" dur="1" fill="hold">
                                          <p:stCondLst>
                                            <p:cond delay="0"/>
                                          </p:stCondLst>
                                        </p:cTn>
                                        <p:tgtEl>
                                          <p:spTgt spid="24"/>
                                        </p:tgtEl>
                                        <p:attrNameLst>
                                          <p:attrName>style.visibility</p:attrName>
                                        </p:attrNameLst>
                                      </p:cBhvr>
                                      <p:to>
                                        <p:strVal val="visible"/>
                                      </p:to>
                                    </p:set>
                                    <p:animEffect transition="in" filter="wipe(down)">
                                      <p:cBhvr>
                                        <p:cTn id="33" dur="500"/>
                                        <p:tgtEl>
                                          <p:spTgt spid="24"/>
                                        </p:tgtEl>
                                      </p:cBhvr>
                                    </p:animEffect>
                                  </p:childTnLst>
                                </p:cTn>
                              </p:par>
                              <p:par>
                                <p:cTn id="34" presetID="22" presetClass="entr" presetSubtype="2" fill="hold" grpId="0" nodeType="withEffect">
                                  <p:stCondLst>
                                    <p:cond delay="2000"/>
                                  </p:stCondLst>
                                  <p:childTnLst>
                                    <p:set>
                                      <p:cBhvr>
                                        <p:cTn id="35" dur="1" fill="hold">
                                          <p:stCondLst>
                                            <p:cond delay="0"/>
                                          </p:stCondLst>
                                        </p:cTn>
                                        <p:tgtEl>
                                          <p:spTgt spid="21"/>
                                        </p:tgtEl>
                                        <p:attrNameLst>
                                          <p:attrName>style.visibility</p:attrName>
                                        </p:attrNameLst>
                                      </p:cBhvr>
                                      <p:to>
                                        <p:strVal val="visible"/>
                                      </p:to>
                                    </p:set>
                                    <p:animEffect transition="in" filter="wipe(right)">
                                      <p:cBhvr>
                                        <p:cTn id="36" dur="500"/>
                                        <p:tgtEl>
                                          <p:spTgt spid="21"/>
                                        </p:tgtEl>
                                      </p:cBhvr>
                                    </p:animEffect>
                                  </p:childTnLst>
                                </p:cTn>
                              </p:par>
                              <p:par>
                                <p:cTn id="37" presetID="53" presetClass="entr" presetSubtype="16" fill="hold" grpId="0" nodeType="withEffect">
                                  <p:stCondLst>
                                    <p:cond delay="1000"/>
                                  </p:stCondLst>
                                  <p:childTnLst>
                                    <p:set>
                                      <p:cBhvr>
                                        <p:cTn id="38" dur="1" fill="hold">
                                          <p:stCondLst>
                                            <p:cond delay="0"/>
                                          </p:stCondLst>
                                        </p:cTn>
                                        <p:tgtEl>
                                          <p:spTgt spid="26"/>
                                        </p:tgtEl>
                                        <p:attrNameLst>
                                          <p:attrName>style.visibility</p:attrName>
                                        </p:attrNameLst>
                                      </p:cBhvr>
                                      <p:to>
                                        <p:strVal val="visible"/>
                                      </p:to>
                                    </p:set>
                                    <p:anim calcmode="lin" valueType="num">
                                      <p:cBhvr>
                                        <p:cTn id="39" dur="500" fill="hold"/>
                                        <p:tgtEl>
                                          <p:spTgt spid="26"/>
                                        </p:tgtEl>
                                        <p:attrNameLst>
                                          <p:attrName>ppt_w</p:attrName>
                                        </p:attrNameLst>
                                      </p:cBhvr>
                                      <p:tavLst>
                                        <p:tav tm="0">
                                          <p:val>
                                            <p:fltVal val="0"/>
                                          </p:val>
                                        </p:tav>
                                        <p:tav tm="100000">
                                          <p:val>
                                            <p:strVal val="#ppt_w"/>
                                          </p:val>
                                        </p:tav>
                                      </p:tavLst>
                                    </p:anim>
                                    <p:anim calcmode="lin" valueType="num">
                                      <p:cBhvr>
                                        <p:cTn id="40" dur="500" fill="hold"/>
                                        <p:tgtEl>
                                          <p:spTgt spid="26"/>
                                        </p:tgtEl>
                                        <p:attrNameLst>
                                          <p:attrName>ppt_h</p:attrName>
                                        </p:attrNameLst>
                                      </p:cBhvr>
                                      <p:tavLst>
                                        <p:tav tm="0">
                                          <p:val>
                                            <p:fltVal val="0"/>
                                          </p:val>
                                        </p:tav>
                                        <p:tav tm="100000">
                                          <p:val>
                                            <p:strVal val="#ppt_h"/>
                                          </p:val>
                                        </p:tav>
                                      </p:tavLst>
                                    </p:anim>
                                    <p:animEffect transition="in" filter="fade">
                                      <p:cBhvr>
                                        <p:cTn id="41" dur="500"/>
                                        <p:tgtEl>
                                          <p:spTgt spid="26"/>
                                        </p:tgtEl>
                                      </p:cBhvr>
                                    </p:animEffect>
                                  </p:childTnLst>
                                </p:cTn>
                              </p:par>
                              <p:par>
                                <p:cTn id="42" presetID="53" presetClass="entr" presetSubtype="16" fill="hold" grpId="0" nodeType="withEffect">
                                  <p:stCondLst>
                                    <p:cond delay="1500"/>
                                  </p:stCondLst>
                                  <p:childTnLst>
                                    <p:set>
                                      <p:cBhvr>
                                        <p:cTn id="43" dur="1" fill="hold">
                                          <p:stCondLst>
                                            <p:cond delay="0"/>
                                          </p:stCondLst>
                                        </p:cTn>
                                        <p:tgtEl>
                                          <p:spTgt spid="194"/>
                                        </p:tgtEl>
                                        <p:attrNameLst>
                                          <p:attrName>style.visibility</p:attrName>
                                        </p:attrNameLst>
                                      </p:cBhvr>
                                      <p:to>
                                        <p:strVal val="visible"/>
                                      </p:to>
                                    </p:set>
                                    <p:anim calcmode="lin" valueType="num">
                                      <p:cBhvr>
                                        <p:cTn id="44" dur="500" fill="hold"/>
                                        <p:tgtEl>
                                          <p:spTgt spid="194"/>
                                        </p:tgtEl>
                                        <p:attrNameLst>
                                          <p:attrName>ppt_w</p:attrName>
                                        </p:attrNameLst>
                                      </p:cBhvr>
                                      <p:tavLst>
                                        <p:tav tm="0">
                                          <p:val>
                                            <p:fltVal val="0"/>
                                          </p:val>
                                        </p:tav>
                                        <p:tav tm="100000">
                                          <p:val>
                                            <p:strVal val="#ppt_w"/>
                                          </p:val>
                                        </p:tav>
                                      </p:tavLst>
                                    </p:anim>
                                    <p:anim calcmode="lin" valueType="num">
                                      <p:cBhvr>
                                        <p:cTn id="45" dur="500" fill="hold"/>
                                        <p:tgtEl>
                                          <p:spTgt spid="194"/>
                                        </p:tgtEl>
                                        <p:attrNameLst>
                                          <p:attrName>ppt_h</p:attrName>
                                        </p:attrNameLst>
                                      </p:cBhvr>
                                      <p:tavLst>
                                        <p:tav tm="0">
                                          <p:val>
                                            <p:fltVal val="0"/>
                                          </p:val>
                                        </p:tav>
                                        <p:tav tm="100000">
                                          <p:val>
                                            <p:strVal val="#ppt_h"/>
                                          </p:val>
                                        </p:tav>
                                      </p:tavLst>
                                    </p:anim>
                                    <p:animEffect transition="in" filter="fade">
                                      <p:cBhvr>
                                        <p:cTn id="46" dur="500"/>
                                        <p:tgtEl>
                                          <p:spTgt spid="194"/>
                                        </p:tgtEl>
                                      </p:cBhvr>
                                    </p:animEffect>
                                  </p:childTnLst>
                                </p:cTn>
                              </p:par>
                              <p:par>
                                <p:cTn id="47" presetID="53" presetClass="entr" presetSubtype="16" fill="hold" grpId="0" nodeType="withEffect">
                                  <p:stCondLst>
                                    <p:cond delay="1900"/>
                                  </p:stCondLst>
                                  <p:childTnLst>
                                    <p:set>
                                      <p:cBhvr>
                                        <p:cTn id="48" dur="1" fill="hold">
                                          <p:stCondLst>
                                            <p:cond delay="0"/>
                                          </p:stCondLst>
                                        </p:cTn>
                                        <p:tgtEl>
                                          <p:spTgt spid="195"/>
                                        </p:tgtEl>
                                        <p:attrNameLst>
                                          <p:attrName>style.visibility</p:attrName>
                                        </p:attrNameLst>
                                      </p:cBhvr>
                                      <p:to>
                                        <p:strVal val="visible"/>
                                      </p:to>
                                    </p:set>
                                    <p:anim calcmode="lin" valueType="num">
                                      <p:cBhvr>
                                        <p:cTn id="49" dur="500" fill="hold"/>
                                        <p:tgtEl>
                                          <p:spTgt spid="195"/>
                                        </p:tgtEl>
                                        <p:attrNameLst>
                                          <p:attrName>ppt_w</p:attrName>
                                        </p:attrNameLst>
                                      </p:cBhvr>
                                      <p:tavLst>
                                        <p:tav tm="0">
                                          <p:val>
                                            <p:fltVal val="0"/>
                                          </p:val>
                                        </p:tav>
                                        <p:tav tm="100000">
                                          <p:val>
                                            <p:strVal val="#ppt_w"/>
                                          </p:val>
                                        </p:tav>
                                      </p:tavLst>
                                    </p:anim>
                                    <p:anim calcmode="lin" valueType="num">
                                      <p:cBhvr>
                                        <p:cTn id="50" dur="500" fill="hold"/>
                                        <p:tgtEl>
                                          <p:spTgt spid="195"/>
                                        </p:tgtEl>
                                        <p:attrNameLst>
                                          <p:attrName>ppt_h</p:attrName>
                                        </p:attrNameLst>
                                      </p:cBhvr>
                                      <p:tavLst>
                                        <p:tav tm="0">
                                          <p:val>
                                            <p:fltVal val="0"/>
                                          </p:val>
                                        </p:tav>
                                        <p:tav tm="100000">
                                          <p:val>
                                            <p:strVal val="#ppt_h"/>
                                          </p:val>
                                        </p:tav>
                                      </p:tavLst>
                                    </p:anim>
                                    <p:animEffect transition="in" filter="fade">
                                      <p:cBhvr>
                                        <p:cTn id="51" dur="500"/>
                                        <p:tgtEl>
                                          <p:spTgt spid="195"/>
                                        </p:tgtEl>
                                      </p:cBhvr>
                                    </p:animEffect>
                                  </p:childTnLst>
                                </p:cTn>
                              </p:par>
                              <p:par>
                                <p:cTn id="52" presetID="53" presetClass="entr" presetSubtype="16" fill="hold" grpId="0" nodeType="withEffect">
                                  <p:stCondLst>
                                    <p:cond delay="1400"/>
                                  </p:stCondLst>
                                  <p:childTnLst>
                                    <p:set>
                                      <p:cBhvr>
                                        <p:cTn id="53" dur="1" fill="hold">
                                          <p:stCondLst>
                                            <p:cond delay="0"/>
                                          </p:stCondLst>
                                        </p:cTn>
                                        <p:tgtEl>
                                          <p:spTgt spid="193"/>
                                        </p:tgtEl>
                                        <p:attrNameLst>
                                          <p:attrName>style.visibility</p:attrName>
                                        </p:attrNameLst>
                                      </p:cBhvr>
                                      <p:to>
                                        <p:strVal val="visible"/>
                                      </p:to>
                                    </p:set>
                                    <p:anim calcmode="lin" valueType="num">
                                      <p:cBhvr>
                                        <p:cTn id="54" dur="500" fill="hold"/>
                                        <p:tgtEl>
                                          <p:spTgt spid="193"/>
                                        </p:tgtEl>
                                        <p:attrNameLst>
                                          <p:attrName>ppt_w</p:attrName>
                                        </p:attrNameLst>
                                      </p:cBhvr>
                                      <p:tavLst>
                                        <p:tav tm="0">
                                          <p:val>
                                            <p:fltVal val="0"/>
                                          </p:val>
                                        </p:tav>
                                        <p:tav tm="100000">
                                          <p:val>
                                            <p:strVal val="#ppt_w"/>
                                          </p:val>
                                        </p:tav>
                                      </p:tavLst>
                                    </p:anim>
                                    <p:anim calcmode="lin" valueType="num">
                                      <p:cBhvr>
                                        <p:cTn id="55" dur="500" fill="hold"/>
                                        <p:tgtEl>
                                          <p:spTgt spid="193"/>
                                        </p:tgtEl>
                                        <p:attrNameLst>
                                          <p:attrName>ppt_h</p:attrName>
                                        </p:attrNameLst>
                                      </p:cBhvr>
                                      <p:tavLst>
                                        <p:tav tm="0">
                                          <p:val>
                                            <p:fltVal val="0"/>
                                          </p:val>
                                        </p:tav>
                                        <p:tav tm="100000">
                                          <p:val>
                                            <p:strVal val="#ppt_h"/>
                                          </p:val>
                                        </p:tav>
                                      </p:tavLst>
                                    </p:anim>
                                    <p:animEffect transition="in" filter="fade">
                                      <p:cBhvr>
                                        <p:cTn id="56" dur="500"/>
                                        <p:tgtEl>
                                          <p:spTgt spid="193"/>
                                        </p:tgtEl>
                                      </p:cBhvr>
                                    </p:animEffect>
                                  </p:childTnLst>
                                </p:cTn>
                              </p:par>
                              <p:par>
                                <p:cTn id="57" presetID="53" presetClass="entr" presetSubtype="16" fill="hold" grpId="0" nodeType="withEffect">
                                  <p:stCondLst>
                                    <p:cond delay="2200"/>
                                  </p:stCondLst>
                                  <p:childTnLst>
                                    <p:set>
                                      <p:cBhvr>
                                        <p:cTn id="58" dur="1" fill="hold">
                                          <p:stCondLst>
                                            <p:cond delay="0"/>
                                          </p:stCondLst>
                                        </p:cTn>
                                        <p:tgtEl>
                                          <p:spTgt spid="196"/>
                                        </p:tgtEl>
                                        <p:attrNameLst>
                                          <p:attrName>style.visibility</p:attrName>
                                        </p:attrNameLst>
                                      </p:cBhvr>
                                      <p:to>
                                        <p:strVal val="visible"/>
                                      </p:to>
                                    </p:set>
                                    <p:anim calcmode="lin" valueType="num">
                                      <p:cBhvr>
                                        <p:cTn id="59" dur="500" fill="hold"/>
                                        <p:tgtEl>
                                          <p:spTgt spid="196"/>
                                        </p:tgtEl>
                                        <p:attrNameLst>
                                          <p:attrName>ppt_w</p:attrName>
                                        </p:attrNameLst>
                                      </p:cBhvr>
                                      <p:tavLst>
                                        <p:tav tm="0">
                                          <p:val>
                                            <p:fltVal val="0"/>
                                          </p:val>
                                        </p:tav>
                                        <p:tav tm="100000">
                                          <p:val>
                                            <p:strVal val="#ppt_w"/>
                                          </p:val>
                                        </p:tav>
                                      </p:tavLst>
                                    </p:anim>
                                    <p:anim calcmode="lin" valueType="num">
                                      <p:cBhvr>
                                        <p:cTn id="60" dur="500" fill="hold"/>
                                        <p:tgtEl>
                                          <p:spTgt spid="196"/>
                                        </p:tgtEl>
                                        <p:attrNameLst>
                                          <p:attrName>ppt_h</p:attrName>
                                        </p:attrNameLst>
                                      </p:cBhvr>
                                      <p:tavLst>
                                        <p:tav tm="0">
                                          <p:val>
                                            <p:fltVal val="0"/>
                                          </p:val>
                                        </p:tav>
                                        <p:tav tm="100000">
                                          <p:val>
                                            <p:strVal val="#ppt_h"/>
                                          </p:val>
                                        </p:tav>
                                      </p:tavLst>
                                    </p:anim>
                                    <p:animEffect transition="in" filter="fade">
                                      <p:cBhvr>
                                        <p:cTn id="61" dur="500"/>
                                        <p:tgtEl>
                                          <p:spTgt spid="196"/>
                                        </p:tgtEl>
                                      </p:cBhvr>
                                    </p:animEffect>
                                  </p:childTnLst>
                                </p:cTn>
                              </p:par>
                            </p:childTnLst>
                          </p:cTn>
                        </p:par>
                        <p:par>
                          <p:cTn id="62" fill="hold">
                            <p:stCondLst>
                              <p:cond delay="2700"/>
                            </p:stCondLst>
                            <p:childTnLst>
                              <p:par>
                                <p:cTn id="63" presetID="2" presetClass="entr" presetSubtype="8" decel="100000" fill="hold" grpId="0" nodeType="afterEffect">
                                  <p:stCondLst>
                                    <p:cond delay="0"/>
                                  </p:stCondLst>
                                  <p:childTnLst>
                                    <p:set>
                                      <p:cBhvr>
                                        <p:cTn id="64" dur="1" fill="hold">
                                          <p:stCondLst>
                                            <p:cond delay="0"/>
                                          </p:stCondLst>
                                        </p:cTn>
                                        <p:tgtEl>
                                          <p:spTgt spid="197"/>
                                        </p:tgtEl>
                                        <p:attrNameLst>
                                          <p:attrName>style.visibility</p:attrName>
                                        </p:attrNameLst>
                                      </p:cBhvr>
                                      <p:to>
                                        <p:strVal val="visible"/>
                                      </p:to>
                                    </p:set>
                                    <p:anim calcmode="lin" valueType="num">
                                      <p:cBhvr additive="base">
                                        <p:cTn id="65" dur="500" fill="hold"/>
                                        <p:tgtEl>
                                          <p:spTgt spid="197"/>
                                        </p:tgtEl>
                                        <p:attrNameLst>
                                          <p:attrName>ppt_x</p:attrName>
                                        </p:attrNameLst>
                                      </p:cBhvr>
                                      <p:tavLst>
                                        <p:tav tm="0">
                                          <p:val>
                                            <p:strVal val="0-#ppt_w/2"/>
                                          </p:val>
                                        </p:tav>
                                        <p:tav tm="100000">
                                          <p:val>
                                            <p:strVal val="#ppt_x"/>
                                          </p:val>
                                        </p:tav>
                                      </p:tavLst>
                                    </p:anim>
                                    <p:anim calcmode="lin" valueType="num">
                                      <p:cBhvr additive="base">
                                        <p:cTn id="66" dur="500" fill="hold"/>
                                        <p:tgtEl>
                                          <p:spTgt spid="197"/>
                                        </p:tgtEl>
                                        <p:attrNameLst>
                                          <p:attrName>ppt_y</p:attrName>
                                        </p:attrNameLst>
                                      </p:cBhvr>
                                      <p:tavLst>
                                        <p:tav tm="0">
                                          <p:val>
                                            <p:strVal val="#ppt_y"/>
                                          </p:val>
                                        </p:tav>
                                        <p:tav tm="100000">
                                          <p:val>
                                            <p:strVal val="#ppt_y"/>
                                          </p:val>
                                        </p:tav>
                                      </p:tavLst>
                                    </p:anim>
                                  </p:childTnLst>
                                </p:cTn>
                              </p:par>
                              <p:par>
                                <p:cTn id="67" presetID="2" presetClass="entr" presetSubtype="8" decel="100000" fill="hold" grpId="0" nodeType="withEffect">
                                  <p:stCondLst>
                                    <p:cond delay="100"/>
                                  </p:stCondLst>
                                  <p:childTnLst>
                                    <p:set>
                                      <p:cBhvr>
                                        <p:cTn id="68" dur="1" fill="hold">
                                          <p:stCondLst>
                                            <p:cond delay="0"/>
                                          </p:stCondLst>
                                        </p:cTn>
                                        <p:tgtEl>
                                          <p:spTgt spid="198"/>
                                        </p:tgtEl>
                                        <p:attrNameLst>
                                          <p:attrName>style.visibility</p:attrName>
                                        </p:attrNameLst>
                                      </p:cBhvr>
                                      <p:to>
                                        <p:strVal val="visible"/>
                                      </p:to>
                                    </p:set>
                                    <p:anim calcmode="lin" valueType="num">
                                      <p:cBhvr additive="base">
                                        <p:cTn id="69" dur="500" fill="hold"/>
                                        <p:tgtEl>
                                          <p:spTgt spid="198"/>
                                        </p:tgtEl>
                                        <p:attrNameLst>
                                          <p:attrName>ppt_x</p:attrName>
                                        </p:attrNameLst>
                                      </p:cBhvr>
                                      <p:tavLst>
                                        <p:tav tm="0">
                                          <p:val>
                                            <p:strVal val="0-#ppt_w/2"/>
                                          </p:val>
                                        </p:tav>
                                        <p:tav tm="100000">
                                          <p:val>
                                            <p:strVal val="#ppt_x"/>
                                          </p:val>
                                        </p:tav>
                                      </p:tavLst>
                                    </p:anim>
                                    <p:anim calcmode="lin" valueType="num">
                                      <p:cBhvr additive="base">
                                        <p:cTn id="70" dur="500" fill="hold"/>
                                        <p:tgtEl>
                                          <p:spTgt spid="198"/>
                                        </p:tgtEl>
                                        <p:attrNameLst>
                                          <p:attrName>ppt_y</p:attrName>
                                        </p:attrNameLst>
                                      </p:cBhvr>
                                      <p:tavLst>
                                        <p:tav tm="0">
                                          <p:val>
                                            <p:strVal val="#ppt_y"/>
                                          </p:val>
                                        </p:tav>
                                        <p:tav tm="100000">
                                          <p:val>
                                            <p:strVal val="#ppt_y"/>
                                          </p:val>
                                        </p:tav>
                                      </p:tavLst>
                                    </p:anim>
                                  </p:childTnLst>
                                </p:cTn>
                              </p:par>
                              <p:par>
                                <p:cTn id="71" presetID="2" presetClass="entr" presetSubtype="2" decel="100000" fill="hold" grpId="0" nodeType="withEffect">
                                  <p:stCondLst>
                                    <p:cond delay="200"/>
                                  </p:stCondLst>
                                  <p:childTnLst>
                                    <p:set>
                                      <p:cBhvr>
                                        <p:cTn id="72" dur="1" fill="hold">
                                          <p:stCondLst>
                                            <p:cond delay="0"/>
                                          </p:stCondLst>
                                        </p:cTn>
                                        <p:tgtEl>
                                          <p:spTgt spid="199"/>
                                        </p:tgtEl>
                                        <p:attrNameLst>
                                          <p:attrName>style.visibility</p:attrName>
                                        </p:attrNameLst>
                                      </p:cBhvr>
                                      <p:to>
                                        <p:strVal val="visible"/>
                                      </p:to>
                                    </p:set>
                                    <p:anim calcmode="lin" valueType="num">
                                      <p:cBhvr additive="base">
                                        <p:cTn id="73" dur="500" fill="hold"/>
                                        <p:tgtEl>
                                          <p:spTgt spid="199"/>
                                        </p:tgtEl>
                                        <p:attrNameLst>
                                          <p:attrName>ppt_x</p:attrName>
                                        </p:attrNameLst>
                                      </p:cBhvr>
                                      <p:tavLst>
                                        <p:tav tm="0">
                                          <p:val>
                                            <p:strVal val="1+#ppt_w/2"/>
                                          </p:val>
                                        </p:tav>
                                        <p:tav tm="100000">
                                          <p:val>
                                            <p:strVal val="#ppt_x"/>
                                          </p:val>
                                        </p:tav>
                                      </p:tavLst>
                                    </p:anim>
                                    <p:anim calcmode="lin" valueType="num">
                                      <p:cBhvr additive="base">
                                        <p:cTn id="74" dur="500" fill="hold"/>
                                        <p:tgtEl>
                                          <p:spTgt spid="199"/>
                                        </p:tgtEl>
                                        <p:attrNameLst>
                                          <p:attrName>ppt_y</p:attrName>
                                        </p:attrNameLst>
                                      </p:cBhvr>
                                      <p:tavLst>
                                        <p:tav tm="0">
                                          <p:val>
                                            <p:strVal val="#ppt_y"/>
                                          </p:val>
                                        </p:tav>
                                        <p:tav tm="100000">
                                          <p:val>
                                            <p:strVal val="#ppt_y"/>
                                          </p:val>
                                        </p:tav>
                                      </p:tavLst>
                                    </p:anim>
                                  </p:childTnLst>
                                </p:cTn>
                              </p:par>
                              <p:par>
                                <p:cTn id="75" presetID="2" presetClass="entr" presetSubtype="2" decel="100000" fill="hold" grpId="0" nodeType="withEffect">
                                  <p:stCondLst>
                                    <p:cond delay="300"/>
                                  </p:stCondLst>
                                  <p:childTnLst>
                                    <p:set>
                                      <p:cBhvr>
                                        <p:cTn id="76" dur="1" fill="hold">
                                          <p:stCondLst>
                                            <p:cond delay="0"/>
                                          </p:stCondLst>
                                        </p:cTn>
                                        <p:tgtEl>
                                          <p:spTgt spid="200"/>
                                        </p:tgtEl>
                                        <p:attrNameLst>
                                          <p:attrName>style.visibility</p:attrName>
                                        </p:attrNameLst>
                                      </p:cBhvr>
                                      <p:to>
                                        <p:strVal val="visible"/>
                                      </p:to>
                                    </p:set>
                                    <p:anim calcmode="lin" valueType="num">
                                      <p:cBhvr additive="base">
                                        <p:cTn id="77" dur="500" fill="hold"/>
                                        <p:tgtEl>
                                          <p:spTgt spid="200"/>
                                        </p:tgtEl>
                                        <p:attrNameLst>
                                          <p:attrName>ppt_x</p:attrName>
                                        </p:attrNameLst>
                                      </p:cBhvr>
                                      <p:tavLst>
                                        <p:tav tm="0">
                                          <p:val>
                                            <p:strVal val="1+#ppt_w/2"/>
                                          </p:val>
                                        </p:tav>
                                        <p:tav tm="100000">
                                          <p:val>
                                            <p:strVal val="#ppt_x"/>
                                          </p:val>
                                        </p:tav>
                                      </p:tavLst>
                                    </p:anim>
                                    <p:anim calcmode="lin" valueType="num">
                                      <p:cBhvr additive="base">
                                        <p:cTn id="78" dur="500" fill="hold"/>
                                        <p:tgtEl>
                                          <p:spTgt spid="200"/>
                                        </p:tgtEl>
                                        <p:attrNameLst>
                                          <p:attrName>ppt_y</p:attrName>
                                        </p:attrNameLst>
                                      </p:cBhvr>
                                      <p:tavLst>
                                        <p:tav tm="0">
                                          <p:val>
                                            <p:strVal val="#ppt_y"/>
                                          </p:val>
                                        </p:tav>
                                        <p:tav tm="100000">
                                          <p:val>
                                            <p:strVal val="#ppt_y"/>
                                          </p:val>
                                        </p:tav>
                                      </p:tavLst>
                                    </p:anim>
                                  </p:childTnLst>
                                </p:cTn>
                              </p:par>
                              <p:par>
                                <p:cTn id="79" presetID="2" presetClass="entr" presetSubtype="8" decel="100000" fill="hold" grpId="0" nodeType="withEffect">
                                  <p:stCondLst>
                                    <p:cond delay="400"/>
                                  </p:stCondLst>
                                  <p:childTnLst>
                                    <p:set>
                                      <p:cBhvr>
                                        <p:cTn id="80" dur="1" fill="hold">
                                          <p:stCondLst>
                                            <p:cond delay="0"/>
                                          </p:stCondLst>
                                        </p:cTn>
                                        <p:tgtEl>
                                          <p:spTgt spid="201"/>
                                        </p:tgtEl>
                                        <p:attrNameLst>
                                          <p:attrName>style.visibility</p:attrName>
                                        </p:attrNameLst>
                                      </p:cBhvr>
                                      <p:to>
                                        <p:strVal val="visible"/>
                                      </p:to>
                                    </p:set>
                                    <p:anim calcmode="lin" valueType="num">
                                      <p:cBhvr additive="base">
                                        <p:cTn id="81" dur="500" fill="hold"/>
                                        <p:tgtEl>
                                          <p:spTgt spid="201"/>
                                        </p:tgtEl>
                                        <p:attrNameLst>
                                          <p:attrName>ppt_x</p:attrName>
                                        </p:attrNameLst>
                                      </p:cBhvr>
                                      <p:tavLst>
                                        <p:tav tm="0">
                                          <p:val>
                                            <p:strVal val="0-#ppt_w/2"/>
                                          </p:val>
                                        </p:tav>
                                        <p:tav tm="100000">
                                          <p:val>
                                            <p:strVal val="#ppt_x"/>
                                          </p:val>
                                        </p:tav>
                                      </p:tavLst>
                                    </p:anim>
                                    <p:anim calcmode="lin" valueType="num">
                                      <p:cBhvr additive="base">
                                        <p:cTn id="82" dur="500" fill="hold"/>
                                        <p:tgtEl>
                                          <p:spTgt spid="201"/>
                                        </p:tgtEl>
                                        <p:attrNameLst>
                                          <p:attrName>ppt_y</p:attrName>
                                        </p:attrNameLst>
                                      </p:cBhvr>
                                      <p:tavLst>
                                        <p:tav tm="0">
                                          <p:val>
                                            <p:strVal val="#ppt_y"/>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35" presetClass="path" presetSubtype="0" decel="100000" fill="hold" nodeType="clickEffect">
                                  <p:stCondLst>
                                    <p:cond delay="0"/>
                                  </p:stCondLst>
                                  <p:childTnLst>
                                    <p:animMotion origin="layout" path="M -4.16667E-6 1.11022E-16 L -1.19778 1.11022E-16 " pathEditMode="relative" rAng="0" ptsTypes="AA">
                                      <p:cBhvr>
                                        <p:cTn id="86" dur="1000" fill="hold"/>
                                        <p:tgtEl>
                                          <p:spTgt spid="190"/>
                                        </p:tgtEl>
                                        <p:attrNameLst>
                                          <p:attrName>ppt_x</p:attrName>
                                          <p:attrName>ppt_y</p:attrName>
                                        </p:attrNameLst>
                                      </p:cBhvr>
                                      <p:rCtr x="-5989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0" grpId="0" animBg="1"/>
      <p:bldP spid="21" grpId="0" animBg="1"/>
      <p:bldP spid="22" grpId="0" animBg="1"/>
      <p:bldP spid="23" grpId="0" animBg="1"/>
      <p:bldP spid="24" grpId="0" animBg="1"/>
      <p:bldP spid="191" grpId="0"/>
      <p:bldP spid="26" grpId="0" animBg="1"/>
      <p:bldP spid="193" grpId="0" animBg="1"/>
      <p:bldP spid="194" grpId="0" animBg="1"/>
      <p:bldP spid="195" grpId="0" animBg="1"/>
      <p:bldP spid="196" grpId="0" animBg="1"/>
      <p:bldP spid="197" grpId="0"/>
      <p:bldP spid="198" grpId="0"/>
      <p:bldP spid="199" grpId="0"/>
      <p:bldP spid="200" grpId="0"/>
      <p:bldP spid="20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1" descr="D:\360data\重要数据\桌面\66666666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2" name="2" descr="D:\360data\重要数据\桌面\55555555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3" name="3" descr="D:\360data\重要数据\桌面\444444444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4" name="4" descr="D:\360data\重要数据\桌面\333333333333.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5" name="5" descr="D:\360data\重要数据\桌面\22222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6" descr="D:\360data\重要数据\桌面\1111111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6803"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sp>
        <p:nvSpPr>
          <p:cNvPr id="24" name="AutoShape 24"/>
          <p:cNvSpPr>
            <a:spLocks noChangeArrowheads="1"/>
          </p:cNvSpPr>
          <p:nvPr/>
        </p:nvSpPr>
        <p:spPr bwMode="auto">
          <a:xfrm>
            <a:off x="3689836" y="1740541"/>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01</a:t>
            </a:r>
          </a:p>
          <a:p>
            <a:pPr lvl="0" algn="ctr"/>
            <a:r>
              <a:rPr lang="en-US" altLang="zh-CN" sz="1600" dirty="0">
                <a:solidFill>
                  <a:prstClr val="white"/>
                </a:solidFill>
                <a:latin typeface="微软雅黑" pitchFamily="34" charset="-122"/>
                <a:ea typeface="微软雅黑" pitchFamily="34" charset="-122"/>
              </a:rPr>
              <a:t>Introduction</a:t>
            </a:r>
            <a:endParaRPr lang="zh-CN" altLang="en-US" sz="1400" dirty="0"/>
          </a:p>
        </p:txBody>
      </p:sp>
      <p:sp>
        <p:nvSpPr>
          <p:cNvPr id="25" name="AutoShape 24"/>
          <p:cNvSpPr>
            <a:spLocks noChangeArrowheads="1"/>
          </p:cNvSpPr>
          <p:nvPr/>
        </p:nvSpPr>
        <p:spPr bwMode="auto">
          <a:xfrm>
            <a:off x="3792769" y="1842956"/>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02</a:t>
            </a:r>
            <a:endParaRPr lang="en-US" altLang="zh-CN" sz="4000" i="1" dirty="0">
              <a:solidFill>
                <a:prstClr val="white"/>
              </a:solidFill>
              <a:latin typeface="Pirulen" pitchFamily="2" charset="0"/>
            </a:endParaRPr>
          </a:p>
          <a:p>
            <a:pPr lvl="0" algn="ctr"/>
            <a:r>
              <a:rPr lang="en-US" altLang="zh-CN" sz="1600" dirty="0">
                <a:solidFill>
                  <a:prstClr val="white"/>
                </a:solidFill>
                <a:latin typeface="微软雅黑" pitchFamily="34" charset="-122"/>
                <a:ea typeface="微软雅黑" pitchFamily="34" charset="-122"/>
              </a:rPr>
              <a:t>Proposed System</a:t>
            </a:r>
            <a:endParaRPr lang="zh-CN" altLang="en-US" sz="1600" dirty="0">
              <a:solidFill>
                <a:prstClr val="white"/>
              </a:solidFill>
              <a:latin typeface="Pirulen" pitchFamily="2" charset="0"/>
            </a:endParaRPr>
          </a:p>
        </p:txBody>
      </p:sp>
      <p:sp>
        <p:nvSpPr>
          <p:cNvPr id="26" name="AutoShape 24"/>
          <p:cNvSpPr>
            <a:spLocks noChangeArrowheads="1"/>
          </p:cNvSpPr>
          <p:nvPr/>
        </p:nvSpPr>
        <p:spPr bwMode="auto">
          <a:xfrm>
            <a:off x="3902893" y="1975021"/>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03</a:t>
            </a:r>
          </a:p>
          <a:p>
            <a:pPr lvl="0" algn="ctr"/>
            <a:r>
              <a:rPr lang="en-US" altLang="zh-CN" sz="1600" dirty="0">
                <a:solidFill>
                  <a:prstClr val="white"/>
                </a:solidFill>
                <a:latin typeface="微软雅黑" pitchFamily="34" charset="-122"/>
                <a:ea typeface="微软雅黑" pitchFamily="34" charset="-122"/>
              </a:rPr>
              <a:t>Implementation </a:t>
            </a:r>
          </a:p>
          <a:p>
            <a:pPr lvl="0" algn="ctr"/>
            <a:r>
              <a:rPr lang="en-US" altLang="zh-CN" sz="1600" dirty="0">
                <a:solidFill>
                  <a:prstClr val="white"/>
                </a:solidFill>
                <a:latin typeface="微软雅黑" pitchFamily="34" charset="-122"/>
                <a:ea typeface="微软雅黑" pitchFamily="34" charset="-122"/>
              </a:rPr>
              <a:t>And</a:t>
            </a:r>
            <a:r>
              <a:rPr lang="en-US" altLang="zh-CN" sz="1400" dirty="0">
                <a:solidFill>
                  <a:prstClr val="white"/>
                </a:solidFill>
                <a:latin typeface="微软雅黑" pitchFamily="34" charset="-122"/>
                <a:ea typeface="微软雅黑" pitchFamily="34" charset="-122"/>
              </a:rPr>
              <a:t> </a:t>
            </a:r>
            <a:r>
              <a:rPr lang="en-US" altLang="zh-CN" sz="1600" dirty="0">
                <a:solidFill>
                  <a:prstClr val="white"/>
                </a:solidFill>
                <a:latin typeface="微软雅黑" pitchFamily="34" charset="-122"/>
                <a:ea typeface="微软雅黑" pitchFamily="34" charset="-122"/>
              </a:rPr>
              <a:t>Results</a:t>
            </a:r>
            <a:endParaRPr lang="zh-CN" altLang="en-US" sz="1400" dirty="0">
              <a:solidFill>
                <a:prstClr val="black"/>
              </a:solidFill>
            </a:endParaRPr>
          </a:p>
        </p:txBody>
      </p:sp>
      <p:sp>
        <p:nvSpPr>
          <p:cNvPr id="27" name="AutoShape 24"/>
          <p:cNvSpPr>
            <a:spLocks noChangeArrowheads="1"/>
          </p:cNvSpPr>
          <p:nvPr/>
        </p:nvSpPr>
        <p:spPr bwMode="auto">
          <a:xfrm>
            <a:off x="4005826" y="2107085"/>
            <a:ext cx="1685869" cy="2121956"/>
          </a:xfrm>
          <a:prstGeom prst="flowChartPunchedCard">
            <a:avLst/>
          </a:prstGeom>
          <a:solidFill>
            <a:srgbClr val="41A0DA">
              <a:alpha val="60000"/>
            </a:srgbClr>
          </a:solidFill>
          <a:ln>
            <a:noFill/>
          </a:ln>
          <a:effectLst>
            <a:outerShdw blurRad="254000" algn="ctr" rotWithShape="0">
              <a:srgbClr val="53D2FF">
                <a:alpha val="80000"/>
              </a:srgbClr>
            </a:outerShdw>
          </a:effectLst>
        </p:spPr>
        <p:txBody>
          <a:bodyPr wrap="none" tIns="0" bIns="684000" anchor="ctr"/>
          <a:lstStyle/>
          <a:p>
            <a:pPr lvl="0" algn="ctr"/>
            <a:r>
              <a:rPr lang="en-US" altLang="zh-CN" sz="4000" dirty="0">
                <a:solidFill>
                  <a:prstClr val="white"/>
                </a:solidFill>
                <a:latin typeface="Pirulen" pitchFamily="2" charset="0"/>
              </a:rPr>
              <a:t>04</a:t>
            </a:r>
          </a:p>
          <a:p>
            <a:pPr lvl="0" algn="ctr"/>
            <a:r>
              <a:rPr lang="en-US" altLang="zh-CN" sz="1600" dirty="0">
                <a:solidFill>
                  <a:prstClr val="white"/>
                </a:solidFill>
                <a:latin typeface="微软雅黑" pitchFamily="34" charset="-122"/>
                <a:ea typeface="微软雅黑" pitchFamily="34" charset="-122"/>
              </a:rPr>
              <a:t>Conclusion and</a:t>
            </a:r>
          </a:p>
          <a:p>
            <a:pPr lvl="0" algn="ctr"/>
            <a:r>
              <a:rPr lang="en-US" altLang="zh-CN" sz="1600" dirty="0">
                <a:solidFill>
                  <a:prstClr val="white"/>
                </a:solidFill>
                <a:latin typeface="微软雅黑" pitchFamily="34" charset="-122"/>
                <a:ea typeface="微软雅黑" pitchFamily="34" charset="-122"/>
              </a:rPr>
              <a:t>Future</a:t>
            </a:r>
            <a:r>
              <a:rPr lang="en-US" altLang="zh-CN" sz="1400" dirty="0">
                <a:solidFill>
                  <a:prstClr val="white"/>
                </a:solidFill>
                <a:latin typeface="微软雅黑" pitchFamily="34" charset="-122"/>
                <a:ea typeface="微软雅黑" pitchFamily="34" charset="-122"/>
              </a:rPr>
              <a:t> </a:t>
            </a:r>
            <a:r>
              <a:rPr lang="en-US" altLang="zh-CN" sz="1600" dirty="0">
                <a:solidFill>
                  <a:prstClr val="white"/>
                </a:solidFill>
                <a:latin typeface="微软雅黑" pitchFamily="34" charset="-122"/>
                <a:ea typeface="微软雅黑" pitchFamily="34" charset="-122"/>
              </a:rPr>
              <a:t>Work</a:t>
            </a:r>
            <a:endParaRPr lang="zh-CN" altLang="en-US" sz="1400" dirty="0">
              <a:solidFill>
                <a:prstClr val="black"/>
              </a:solidFill>
            </a:endParaRPr>
          </a:p>
        </p:txBody>
      </p:sp>
      <p:pic>
        <p:nvPicPr>
          <p:cNvPr id="3075" name="Picture 3" descr="D:\360data\重要数据\桌面\未标题-1.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940753" y="2903934"/>
            <a:ext cx="2962275" cy="39814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360data\重要数据\桌面\未标题2-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10507" y="2865834"/>
            <a:ext cx="3057525" cy="4019550"/>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6" descr="D:\360data\重要数据\桌面\未标题-1.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768796" y="3862497"/>
            <a:ext cx="1895475" cy="4543425"/>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5">
            <a:extLst>
              <a:ext uri="{FF2B5EF4-FFF2-40B4-BE49-F238E27FC236}">
                <a16:creationId xmlns:a16="http://schemas.microsoft.com/office/drawing/2014/main" id="{0A68D67E-DEE3-4B5A-86F8-2A63774AFD11}"/>
              </a:ext>
            </a:extLst>
          </p:cNvPr>
          <p:cNvSpPr txBox="1"/>
          <p:nvPr/>
        </p:nvSpPr>
        <p:spPr>
          <a:xfrm>
            <a:off x="1175762" y="2432714"/>
            <a:ext cx="1476879" cy="369332"/>
          </a:xfrm>
          <a:prstGeom prst="rect">
            <a:avLst/>
          </a:prstGeom>
          <a:noFill/>
        </p:spPr>
        <p:txBody>
          <a:bodyPr wrap="none" rtlCol="0">
            <a:spAutoFit/>
          </a:bodyPr>
          <a:lstStyle/>
          <a:p>
            <a:pPr algn="ctr"/>
            <a:r>
              <a:rPr lang="en-US" altLang="zh-CN" b="1"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rPr>
              <a:t>CONTENTS</a:t>
            </a:r>
            <a:endParaRPr lang="zh-CN" altLang="en-US" b="1" dirty="0">
              <a:solidFill>
                <a:srgbClr val="53D2FF"/>
              </a:solidFill>
              <a:effectLst>
                <a:outerShdw blurRad="266700" algn="tl" rotWithShape="0">
                  <a:schemeClr val="tx2">
                    <a:lumMod val="40000"/>
                    <a:lumOff val="60000"/>
                    <a:alpha val="55000"/>
                  </a:schemeClr>
                </a:outerShdw>
              </a:effectLst>
              <a:latin typeface="微软雅黑" pitchFamily="34" charset="-122"/>
              <a:ea typeface="微软雅黑" pitchFamily="34" charset="-122"/>
            </a:endParaRPr>
          </a:p>
        </p:txBody>
      </p:sp>
    </p:spTree>
    <p:extLst>
      <p:ext uri="{BB962C8B-B14F-4D97-AF65-F5344CB8AC3E}">
        <p14:creationId xmlns:p14="http://schemas.microsoft.com/office/powerpoint/2010/main" val="2622067264"/>
      </p:ext>
    </p:extLst>
  </p:cSld>
  <p:clrMapOvr>
    <a:masterClrMapping/>
  </p:clrMapOvr>
  <mc:AlternateContent xmlns:mc="http://schemas.openxmlformats.org/markup-compatibility/2006" xmlns:p14="http://schemas.microsoft.com/office/powerpoint/2010/main">
    <mc:Choice Requires="p14">
      <p:transition spd="slow" p14:dur="1300" advClick="0" advTm="0">
        <p14:pan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3000" fill="hold"/>
                                        <p:tgtEl>
                                          <p:spTgt spid="11"/>
                                        </p:tgtEl>
                                        <p:attrNameLst>
                                          <p:attrName>r</p:attrName>
                                        </p:attrNameLst>
                                      </p:cBhvr>
                                    </p:animRot>
                                  </p:childTnLst>
                                </p:cTn>
                              </p:par>
                              <p:par>
                                <p:cTn id="7" presetID="8" presetClass="emph" presetSubtype="0" fill="hold" nodeType="withEffect">
                                  <p:stCondLst>
                                    <p:cond delay="0"/>
                                  </p:stCondLst>
                                  <p:childTnLst>
                                    <p:animRot by="-64800000">
                                      <p:cBhvr>
                                        <p:cTn id="8" dur="3000" fill="hold"/>
                                        <p:tgtEl>
                                          <p:spTgt spid="12"/>
                                        </p:tgtEl>
                                        <p:attrNameLst>
                                          <p:attrName>r</p:attrName>
                                        </p:attrNameLst>
                                      </p:cBhvr>
                                    </p:animRot>
                                  </p:childTnLst>
                                </p:cTn>
                              </p:par>
                              <p:par>
                                <p:cTn id="9" presetID="8" presetClass="emph" presetSubtype="0" fill="hold" nodeType="withEffect">
                                  <p:stCondLst>
                                    <p:cond delay="0"/>
                                  </p:stCondLst>
                                  <p:childTnLst>
                                    <p:animRot by="43200000">
                                      <p:cBhvr>
                                        <p:cTn id="10" dur="3000" fill="hold"/>
                                        <p:tgtEl>
                                          <p:spTgt spid="13"/>
                                        </p:tgtEl>
                                        <p:attrNameLst>
                                          <p:attrName>r</p:attrName>
                                        </p:attrNameLst>
                                      </p:cBhvr>
                                    </p:animRot>
                                  </p:childTnLst>
                                </p:cTn>
                              </p:par>
                              <p:par>
                                <p:cTn id="11" presetID="8" presetClass="emph" presetSubtype="0" fill="hold" nodeType="withEffect">
                                  <p:stCondLst>
                                    <p:cond delay="0"/>
                                  </p:stCondLst>
                                  <p:childTnLst>
                                    <p:animRot by="-43200000">
                                      <p:cBhvr>
                                        <p:cTn id="12" dur="3000" fill="hold"/>
                                        <p:tgtEl>
                                          <p:spTgt spid="14"/>
                                        </p:tgtEl>
                                        <p:attrNameLst>
                                          <p:attrName>r</p:attrName>
                                        </p:attrNameLst>
                                      </p:cBhvr>
                                    </p:animRot>
                                  </p:childTnLst>
                                </p:cTn>
                              </p:par>
                              <p:par>
                                <p:cTn id="13" presetID="8" presetClass="emph" presetSubtype="0" fill="hold" nodeType="withEffect">
                                  <p:stCondLst>
                                    <p:cond delay="0"/>
                                  </p:stCondLst>
                                  <p:childTnLst>
                                    <p:animRot by="21600000">
                                      <p:cBhvr>
                                        <p:cTn id="14" dur="3000" fill="hold"/>
                                        <p:tgtEl>
                                          <p:spTgt spid="15"/>
                                        </p:tgtEl>
                                        <p:attrNameLst>
                                          <p:attrName>r</p:attrName>
                                        </p:attrNameLst>
                                      </p:cBhvr>
                                    </p:animRot>
                                  </p:childTnLst>
                                </p:cTn>
                              </p:par>
                              <p:par>
                                <p:cTn id="15" presetID="8" presetClass="emph" presetSubtype="0" fill="hold" nodeType="withEffect">
                                  <p:stCondLst>
                                    <p:cond delay="0"/>
                                  </p:stCondLst>
                                  <p:childTnLst>
                                    <p:animRot by="-21600000">
                                      <p:cBhvr>
                                        <p:cTn id="16" dur="3000" fill="hold"/>
                                        <p:tgtEl>
                                          <p:spTgt spid="16"/>
                                        </p:tgtEl>
                                        <p:attrNameLst>
                                          <p:attrName>r</p:attrName>
                                        </p:attrNameLst>
                                      </p:cBhvr>
                                    </p:animRot>
                                  </p:childTnLst>
                                </p:cTn>
                              </p:par>
                              <p:par>
                                <p:cTn id="17" presetID="2" presetClass="entr" presetSubtype="4" decel="100000" fill="hold" nodeType="withEffect">
                                  <p:stCondLst>
                                    <p:cond delay="0"/>
                                  </p:stCondLst>
                                  <p:childTnLst>
                                    <p:set>
                                      <p:cBhvr>
                                        <p:cTn id="18" dur="1" fill="hold">
                                          <p:stCondLst>
                                            <p:cond delay="0"/>
                                          </p:stCondLst>
                                        </p:cTn>
                                        <p:tgtEl>
                                          <p:spTgt spid="3075"/>
                                        </p:tgtEl>
                                        <p:attrNameLst>
                                          <p:attrName>style.visibility</p:attrName>
                                        </p:attrNameLst>
                                      </p:cBhvr>
                                      <p:to>
                                        <p:strVal val="visible"/>
                                      </p:to>
                                    </p:set>
                                    <p:anim calcmode="lin" valueType="num">
                                      <p:cBhvr additive="base">
                                        <p:cTn id="19" dur="500" fill="hold"/>
                                        <p:tgtEl>
                                          <p:spTgt spid="3075"/>
                                        </p:tgtEl>
                                        <p:attrNameLst>
                                          <p:attrName>ppt_x</p:attrName>
                                        </p:attrNameLst>
                                      </p:cBhvr>
                                      <p:tavLst>
                                        <p:tav tm="0">
                                          <p:val>
                                            <p:strVal val="#ppt_x"/>
                                          </p:val>
                                        </p:tav>
                                        <p:tav tm="100000">
                                          <p:val>
                                            <p:strVal val="#ppt_x"/>
                                          </p:val>
                                        </p:tav>
                                      </p:tavLst>
                                    </p:anim>
                                    <p:anim calcmode="lin" valueType="num">
                                      <p:cBhvr additive="base">
                                        <p:cTn id="20" dur="500" fill="hold"/>
                                        <p:tgtEl>
                                          <p:spTgt spid="3075"/>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0"/>
                                  </p:stCondLst>
                                  <p:childTnLst>
                                    <p:set>
                                      <p:cBhvr>
                                        <p:cTn id="22" dur="1" fill="hold">
                                          <p:stCondLst>
                                            <p:cond delay="0"/>
                                          </p:stCondLst>
                                        </p:cTn>
                                        <p:tgtEl>
                                          <p:spTgt spid="3076"/>
                                        </p:tgtEl>
                                        <p:attrNameLst>
                                          <p:attrName>style.visibility</p:attrName>
                                        </p:attrNameLst>
                                      </p:cBhvr>
                                      <p:to>
                                        <p:strVal val="visible"/>
                                      </p:to>
                                    </p:set>
                                    <p:anim calcmode="lin" valueType="num">
                                      <p:cBhvr additive="base">
                                        <p:cTn id="23" dur="500" fill="hold"/>
                                        <p:tgtEl>
                                          <p:spTgt spid="3076"/>
                                        </p:tgtEl>
                                        <p:attrNameLst>
                                          <p:attrName>ppt_x</p:attrName>
                                        </p:attrNameLst>
                                      </p:cBhvr>
                                      <p:tavLst>
                                        <p:tav tm="0">
                                          <p:val>
                                            <p:strVal val="#ppt_x"/>
                                          </p:val>
                                        </p:tav>
                                        <p:tav tm="100000">
                                          <p:val>
                                            <p:strVal val="#ppt_x"/>
                                          </p:val>
                                        </p:tav>
                                      </p:tavLst>
                                    </p:anim>
                                    <p:anim calcmode="lin" valueType="num">
                                      <p:cBhvr additive="base">
                                        <p:cTn id="24" dur="500" fill="hold"/>
                                        <p:tgtEl>
                                          <p:spTgt spid="3076"/>
                                        </p:tgtEl>
                                        <p:attrNameLst>
                                          <p:attrName>ppt_y</p:attrName>
                                        </p:attrNameLst>
                                      </p:cBhvr>
                                      <p:tavLst>
                                        <p:tav tm="0">
                                          <p:val>
                                            <p:strVal val="1+#ppt_h/2"/>
                                          </p:val>
                                        </p:tav>
                                        <p:tav tm="100000">
                                          <p:val>
                                            <p:strVal val="#ppt_y"/>
                                          </p:val>
                                        </p:tav>
                                      </p:tavLst>
                                    </p:anim>
                                  </p:childTnLst>
                                </p:cTn>
                              </p:par>
                              <p:par>
                                <p:cTn id="25" presetID="63" presetClass="path" presetSubtype="0" fill="hold" nodeType="withEffect">
                                  <p:stCondLst>
                                    <p:cond delay="500"/>
                                  </p:stCondLst>
                                  <p:childTnLst>
                                    <p:animMotion origin="layout" path="M 0 0 L 0.25 0 E" pathEditMode="relative" ptsTypes="">
                                      <p:cBhvr>
                                        <p:cTn id="26" dur="500" fill="hold"/>
                                        <p:tgtEl>
                                          <p:spTgt spid="3075"/>
                                        </p:tgtEl>
                                        <p:attrNameLst>
                                          <p:attrName>ppt_x</p:attrName>
                                          <p:attrName>ppt_y</p:attrName>
                                        </p:attrNameLst>
                                      </p:cBhvr>
                                    </p:animMotion>
                                  </p:childTnLst>
                                </p:cTn>
                              </p:par>
                              <p:par>
                                <p:cTn id="27" presetID="35" presetClass="path" presetSubtype="0" fill="hold" nodeType="withEffect">
                                  <p:stCondLst>
                                    <p:cond delay="500"/>
                                  </p:stCondLst>
                                  <p:childTnLst>
                                    <p:animMotion origin="layout" path="M 0 0 L -0.25 0 E" pathEditMode="relative" ptsTypes="">
                                      <p:cBhvr>
                                        <p:cTn id="28" dur="500" fill="hold"/>
                                        <p:tgtEl>
                                          <p:spTgt spid="3076"/>
                                        </p:tgtEl>
                                        <p:attrNameLst>
                                          <p:attrName>ppt_x</p:attrName>
                                          <p:attrName>ppt_y</p:attrName>
                                        </p:attrNameLst>
                                      </p:cBhvr>
                                    </p:animMotion>
                                  </p:childTnLst>
                                </p:cTn>
                              </p:par>
                              <p:par>
                                <p:cTn id="29" presetID="10" presetClass="exit" presetSubtype="0" fill="hold" nodeType="withEffect">
                                  <p:stCondLst>
                                    <p:cond delay="700"/>
                                  </p:stCondLst>
                                  <p:childTnLst>
                                    <p:animEffect transition="out" filter="fade">
                                      <p:cBhvr>
                                        <p:cTn id="30" dur="300"/>
                                        <p:tgtEl>
                                          <p:spTgt spid="3076"/>
                                        </p:tgtEl>
                                      </p:cBhvr>
                                    </p:animEffect>
                                    <p:set>
                                      <p:cBhvr>
                                        <p:cTn id="31" dur="1" fill="hold">
                                          <p:stCondLst>
                                            <p:cond delay="299"/>
                                          </p:stCondLst>
                                        </p:cTn>
                                        <p:tgtEl>
                                          <p:spTgt spid="3076"/>
                                        </p:tgtEl>
                                        <p:attrNameLst>
                                          <p:attrName>style.visibility</p:attrName>
                                        </p:attrNameLst>
                                      </p:cBhvr>
                                      <p:to>
                                        <p:strVal val="hidden"/>
                                      </p:to>
                                    </p:set>
                                  </p:childTnLst>
                                </p:cTn>
                              </p:par>
                              <p:par>
                                <p:cTn id="32" presetID="10" presetClass="exit" presetSubtype="0" fill="hold" nodeType="withEffect">
                                  <p:stCondLst>
                                    <p:cond delay="700"/>
                                  </p:stCondLst>
                                  <p:childTnLst>
                                    <p:animEffect transition="out" filter="fade">
                                      <p:cBhvr>
                                        <p:cTn id="33" dur="300"/>
                                        <p:tgtEl>
                                          <p:spTgt spid="3075"/>
                                        </p:tgtEl>
                                      </p:cBhvr>
                                    </p:animEffect>
                                    <p:set>
                                      <p:cBhvr>
                                        <p:cTn id="34" dur="1" fill="hold">
                                          <p:stCondLst>
                                            <p:cond delay="299"/>
                                          </p:stCondLst>
                                        </p:cTn>
                                        <p:tgtEl>
                                          <p:spTgt spid="3075"/>
                                        </p:tgtEl>
                                        <p:attrNameLst>
                                          <p:attrName>style.visibility</p:attrName>
                                        </p:attrNameLst>
                                      </p:cBhvr>
                                      <p:to>
                                        <p:strVal val="hidden"/>
                                      </p:to>
                                    </p:set>
                                  </p:childTnLst>
                                </p:cTn>
                              </p:par>
                              <p:par>
                                <p:cTn id="35" presetID="42" presetClass="path" presetSubtype="0" accel="50000" decel="50000" fill="hold" grpId="0" nodeType="withEffect">
                                  <p:stCondLst>
                                    <p:cond delay="600"/>
                                  </p:stCondLst>
                                  <p:childTnLst>
                                    <p:animMotion origin="layout" path="M 1.9651E-6 4.44444E-6 L 0.47272 0.12175 " pathEditMode="relative" rAng="0" ptsTypes="AA">
                                      <p:cBhvr>
                                        <p:cTn id="36" dur="1000" fill="hold"/>
                                        <p:tgtEl>
                                          <p:spTgt spid="27"/>
                                        </p:tgtEl>
                                        <p:attrNameLst>
                                          <p:attrName>ppt_x</p:attrName>
                                          <p:attrName>ppt_y</p:attrName>
                                        </p:attrNameLst>
                                      </p:cBhvr>
                                      <p:rCtr x="23636" y="6088"/>
                                    </p:animMotion>
                                  </p:childTnLst>
                                </p:cTn>
                              </p:par>
                              <p:par>
                                <p:cTn id="37" presetID="42" presetClass="path" presetSubtype="0" accel="50000" decel="50000" fill="hold" grpId="0" nodeType="withEffect">
                                  <p:stCondLst>
                                    <p:cond delay="600"/>
                                  </p:stCondLst>
                                  <p:childTnLst>
                                    <p:animMotion origin="layout" path="M -3.39107E-6 -2.59259E-6 L 0.3184 0.14676 " pathEditMode="relative" rAng="0" ptsTypes="AA">
                                      <p:cBhvr>
                                        <p:cTn id="38" dur="1000" fill="hold"/>
                                        <p:tgtEl>
                                          <p:spTgt spid="26"/>
                                        </p:tgtEl>
                                        <p:attrNameLst>
                                          <p:attrName>ppt_x</p:attrName>
                                          <p:attrName>ppt_y</p:attrName>
                                        </p:attrNameLst>
                                      </p:cBhvr>
                                      <p:rCtr x="15914" y="7338"/>
                                    </p:animMotion>
                                  </p:childTnLst>
                                </p:cTn>
                              </p:par>
                              <p:par>
                                <p:cTn id="39" presetID="42" presetClass="path" presetSubtype="0" accel="50000" decel="50000" fill="hold" grpId="0" nodeType="withEffect">
                                  <p:stCondLst>
                                    <p:cond delay="600"/>
                                  </p:stCondLst>
                                  <p:childTnLst>
                                    <p:animMotion origin="layout" path="M 2.15393E-6 3.7037E-7 L 0.15835 0.17176 " pathEditMode="relative" rAng="0" ptsTypes="AA">
                                      <p:cBhvr>
                                        <p:cTn id="40" dur="1000" fill="hold"/>
                                        <p:tgtEl>
                                          <p:spTgt spid="25"/>
                                        </p:tgtEl>
                                        <p:attrNameLst>
                                          <p:attrName>ppt_x</p:attrName>
                                          <p:attrName>ppt_y</p:attrName>
                                        </p:attrNameLst>
                                      </p:cBhvr>
                                      <p:rCtr x="7918" y="8588"/>
                                    </p:animMotion>
                                  </p:childTnLst>
                                </p:cTn>
                              </p:par>
                              <p:par>
                                <p:cTn id="41" presetID="42" presetClass="path" presetSubtype="0" accel="50000" decel="50000" fill="hold" grpId="0" nodeType="withEffect">
                                  <p:stCondLst>
                                    <p:cond delay="600"/>
                                  </p:stCondLst>
                                  <p:childTnLst>
                                    <p:animMotion origin="layout" path="M -4.79167E-6 -3.33333E-6 L -0.00169 0.19676 " pathEditMode="relative" rAng="0" ptsTypes="AA">
                                      <p:cBhvr>
                                        <p:cTn id="42" dur="1000" fill="hold"/>
                                        <p:tgtEl>
                                          <p:spTgt spid="24"/>
                                        </p:tgtEl>
                                        <p:attrNameLst>
                                          <p:attrName>ppt_x</p:attrName>
                                          <p:attrName>ppt_y</p:attrName>
                                        </p:attrNameLst>
                                      </p:cBhvr>
                                      <p:rCtr x="-91" y="9838"/>
                                    </p:animMotion>
                                  </p:childTnLst>
                                </p:cTn>
                              </p:par>
                              <p:par>
                                <p:cTn id="43" presetID="2" presetClass="entr" presetSubtype="4" decel="100000" fill="hold" nodeType="withEffect">
                                  <p:stCondLst>
                                    <p:cond delay="1500"/>
                                  </p:stCondLst>
                                  <p:childTnLst>
                                    <p:set>
                                      <p:cBhvr>
                                        <p:cTn id="44" dur="1" fill="hold">
                                          <p:stCondLst>
                                            <p:cond delay="0"/>
                                          </p:stCondLst>
                                        </p:cTn>
                                        <p:tgtEl>
                                          <p:spTgt spid="34"/>
                                        </p:tgtEl>
                                        <p:attrNameLst>
                                          <p:attrName>style.visibility</p:attrName>
                                        </p:attrNameLst>
                                      </p:cBhvr>
                                      <p:to>
                                        <p:strVal val="visible"/>
                                      </p:to>
                                    </p:set>
                                    <p:anim calcmode="lin" valueType="num">
                                      <p:cBhvr additive="base">
                                        <p:cTn id="45" dur="500" fill="hold"/>
                                        <p:tgtEl>
                                          <p:spTgt spid="34"/>
                                        </p:tgtEl>
                                        <p:attrNameLst>
                                          <p:attrName>ppt_x</p:attrName>
                                        </p:attrNameLst>
                                      </p:cBhvr>
                                      <p:tavLst>
                                        <p:tav tm="0">
                                          <p:val>
                                            <p:strVal val="#ppt_x"/>
                                          </p:val>
                                        </p:tav>
                                        <p:tav tm="100000">
                                          <p:val>
                                            <p:strVal val="#ppt_x"/>
                                          </p:val>
                                        </p:tav>
                                      </p:tavLst>
                                    </p:anim>
                                    <p:anim calcmode="lin" valueType="num">
                                      <p:cBhvr additive="base">
                                        <p:cTn id="46" dur="500" fill="hold"/>
                                        <p:tgtEl>
                                          <p:spTgt spid="34"/>
                                        </p:tgtEl>
                                        <p:attrNameLst>
                                          <p:attrName>ppt_y</p:attrName>
                                        </p:attrNameLst>
                                      </p:cBhvr>
                                      <p:tavLst>
                                        <p:tav tm="0">
                                          <p:val>
                                            <p:strVal val="1+#ppt_h/2"/>
                                          </p:val>
                                        </p:tav>
                                        <p:tav tm="100000">
                                          <p:val>
                                            <p:strVal val="#ppt_y"/>
                                          </p:val>
                                        </p:tav>
                                      </p:tavLst>
                                    </p:anim>
                                  </p:childTnLst>
                                </p:cTn>
                              </p:par>
                              <p:par>
                                <p:cTn id="47" presetID="2" presetClass="exit" presetSubtype="2" fill="hold" nodeType="withEffect">
                                  <p:stCondLst>
                                    <p:cond delay="2000"/>
                                  </p:stCondLst>
                                  <p:childTnLst>
                                    <p:anim calcmode="lin" valueType="num">
                                      <p:cBhvr additive="base">
                                        <p:cTn id="48" dur="500"/>
                                        <p:tgtEl>
                                          <p:spTgt spid="34"/>
                                        </p:tgtEl>
                                        <p:attrNameLst>
                                          <p:attrName>ppt_x</p:attrName>
                                        </p:attrNameLst>
                                      </p:cBhvr>
                                      <p:tavLst>
                                        <p:tav tm="0">
                                          <p:val>
                                            <p:strVal val="ppt_x"/>
                                          </p:val>
                                        </p:tav>
                                        <p:tav tm="100000">
                                          <p:val>
                                            <p:strVal val="1+ppt_w/2"/>
                                          </p:val>
                                        </p:tav>
                                      </p:tavLst>
                                    </p:anim>
                                    <p:anim calcmode="lin" valueType="num">
                                      <p:cBhvr additive="base">
                                        <p:cTn id="49" dur="500"/>
                                        <p:tgtEl>
                                          <p:spTgt spid="34"/>
                                        </p:tgtEl>
                                        <p:attrNameLst>
                                          <p:attrName>ppt_y</p:attrName>
                                        </p:attrNameLst>
                                      </p:cBhvr>
                                      <p:tavLst>
                                        <p:tav tm="0">
                                          <p:val>
                                            <p:strVal val="ppt_y"/>
                                          </p:val>
                                        </p:tav>
                                        <p:tav tm="100000">
                                          <p:val>
                                            <p:strVal val="ppt_y"/>
                                          </p:val>
                                        </p:tav>
                                      </p:tavLst>
                                    </p:anim>
                                    <p:set>
                                      <p:cBhvr>
                                        <p:cTn id="50" dur="1" fill="hold">
                                          <p:stCondLst>
                                            <p:cond delay="499"/>
                                          </p:stCondLst>
                                        </p:cTn>
                                        <p:tgtEl>
                                          <p:spTgt spid="34"/>
                                        </p:tgtEl>
                                        <p:attrNameLst>
                                          <p:attrName>style.visibility</p:attrName>
                                        </p:attrNameLst>
                                      </p:cBhvr>
                                      <p:to>
                                        <p:strVal val="hidden"/>
                                      </p:to>
                                    </p:set>
                                  </p:childTnLst>
                                </p:cTn>
                              </p:par>
                              <p:par>
                                <p:cTn id="51" presetID="2" presetClass="exit" presetSubtype="2" fill="hold" grpId="1" nodeType="withEffect">
                                  <p:stCondLst>
                                    <p:cond delay="2000"/>
                                  </p:stCondLst>
                                  <p:childTnLst>
                                    <p:anim calcmode="lin" valueType="num">
                                      <p:cBhvr additive="base">
                                        <p:cTn id="52" dur="500"/>
                                        <p:tgtEl>
                                          <p:spTgt spid="25"/>
                                        </p:tgtEl>
                                        <p:attrNameLst>
                                          <p:attrName>ppt_x</p:attrName>
                                        </p:attrNameLst>
                                      </p:cBhvr>
                                      <p:tavLst>
                                        <p:tav tm="0">
                                          <p:val>
                                            <p:strVal val="ppt_x"/>
                                          </p:val>
                                        </p:tav>
                                        <p:tav tm="100000">
                                          <p:val>
                                            <p:strVal val="1+ppt_w/2"/>
                                          </p:val>
                                        </p:tav>
                                      </p:tavLst>
                                    </p:anim>
                                    <p:anim calcmode="lin" valueType="num">
                                      <p:cBhvr additive="base">
                                        <p:cTn id="53" dur="500"/>
                                        <p:tgtEl>
                                          <p:spTgt spid="25"/>
                                        </p:tgtEl>
                                        <p:attrNameLst>
                                          <p:attrName>ppt_y</p:attrName>
                                        </p:attrNameLst>
                                      </p:cBhvr>
                                      <p:tavLst>
                                        <p:tav tm="0">
                                          <p:val>
                                            <p:strVal val="ppt_y"/>
                                          </p:val>
                                        </p:tav>
                                        <p:tav tm="100000">
                                          <p:val>
                                            <p:strVal val="ppt_y"/>
                                          </p:val>
                                        </p:tav>
                                      </p:tavLst>
                                    </p:anim>
                                    <p:set>
                                      <p:cBhvr>
                                        <p:cTn id="54" dur="1" fill="hold">
                                          <p:stCondLst>
                                            <p:cond delay="499"/>
                                          </p:stCondLst>
                                        </p:cTn>
                                        <p:tgtEl>
                                          <p:spTgt spid="25"/>
                                        </p:tgtEl>
                                        <p:attrNameLst>
                                          <p:attrName>style.visibility</p:attrName>
                                        </p:attrNameLst>
                                      </p:cBhvr>
                                      <p:to>
                                        <p:strVal val="hidden"/>
                                      </p:to>
                                    </p:set>
                                  </p:childTnLst>
                                </p:cTn>
                              </p:par>
                              <p:par>
                                <p:cTn id="55" presetID="10" presetClass="entr" presetSubtype="0" fill="hold" grpId="0" nodeType="withEffect">
                                  <p:stCondLst>
                                    <p:cond delay="50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5" grpId="1" animBg="1"/>
      <p:bldP spid="26" grpId="0" animBg="1"/>
      <p:bldP spid="27" grpId="0" animBg="1"/>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0" name="直接连接符 129"/>
          <p:cNvCxnSpPr>
            <a:cxnSpLocks/>
          </p:cNvCxnSpPr>
          <p:nvPr/>
        </p:nvCxnSpPr>
        <p:spPr>
          <a:xfrm>
            <a:off x="0" y="5949280"/>
            <a:ext cx="1219041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4799062" y="813779"/>
            <a:ext cx="3410898" cy="113513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2.1 Proposed System Introduction</a:t>
            </a:r>
            <a:endParaRPr lang="zh-CN" altLang="en-US" dirty="0">
              <a:solidFill>
                <a:schemeClr val="bg1"/>
              </a:solidFill>
              <a:latin typeface="微软雅黑" pitchFamily="34" charset="-122"/>
              <a:ea typeface="微软雅黑" pitchFamily="34" charset="-122"/>
            </a:endParaRPr>
          </a:p>
        </p:txBody>
      </p:sp>
      <p:sp>
        <p:nvSpPr>
          <p:cNvPr id="33" name="TextBox 32"/>
          <p:cNvSpPr txBox="1"/>
          <p:nvPr/>
        </p:nvSpPr>
        <p:spPr>
          <a:xfrm>
            <a:off x="622598" y="2186236"/>
            <a:ext cx="11161240" cy="1745478"/>
          </a:xfrm>
          <a:prstGeom prst="rect">
            <a:avLst/>
          </a:prstGeom>
          <a:noFill/>
        </p:spPr>
        <p:txBody>
          <a:bodyPr wrap="square" rtlCol="0">
            <a:spAutoFit/>
          </a:bodyPr>
          <a:lstStyle/>
          <a:p>
            <a:pPr marL="342900" indent="-342900" algn="just">
              <a:lnSpc>
                <a:spcPct val="130000"/>
              </a:lnSpc>
              <a:buFont typeface="+mj-lt"/>
              <a:buAutoNum type="arabicPeriod"/>
            </a:pPr>
            <a:r>
              <a:rPr lang="en-US" altLang="zh-CN" sz="1400" dirty="0">
                <a:solidFill>
                  <a:srgbClr val="00B0F0"/>
                </a:solidFill>
                <a:latin typeface="微软雅黑" pitchFamily="34" charset="-122"/>
                <a:ea typeface="微软雅黑" pitchFamily="34" charset="-122"/>
              </a:rPr>
              <a:t>The proposed system is a versatile voice assistant designed to simplify daily tasks and enhance user convenience through voice-activated commands.</a:t>
            </a:r>
          </a:p>
          <a:p>
            <a:pPr marL="342900" indent="-342900" algn="just">
              <a:lnSpc>
                <a:spcPct val="130000"/>
              </a:lnSpc>
              <a:buFont typeface="+mj-lt"/>
              <a:buAutoNum type="arabicPeriod"/>
            </a:pPr>
            <a:r>
              <a:rPr lang="en-US" altLang="zh-CN" sz="1400" dirty="0">
                <a:solidFill>
                  <a:srgbClr val="00B0F0"/>
                </a:solidFill>
                <a:latin typeface="微软雅黑" pitchFamily="34" charset="-122"/>
                <a:ea typeface="微软雅黑" pitchFamily="34" charset="-122"/>
              </a:rPr>
              <a:t>Users can seamlessly interact with the system to access information, perform tasks, and manage various aspects of their routine using natural language.</a:t>
            </a:r>
          </a:p>
          <a:p>
            <a:pPr marL="342900" indent="-342900" algn="just">
              <a:lnSpc>
                <a:spcPct val="130000"/>
              </a:lnSpc>
              <a:buFont typeface="+mj-lt"/>
              <a:buAutoNum type="arabicPeriod"/>
            </a:pPr>
            <a:r>
              <a:rPr lang="en-US" altLang="zh-CN" sz="1400" dirty="0">
                <a:solidFill>
                  <a:srgbClr val="00B0F0"/>
                </a:solidFill>
                <a:latin typeface="微软雅黑" pitchFamily="34" charset="-122"/>
                <a:ea typeface="微软雅黑" pitchFamily="34" charset="-122"/>
              </a:rPr>
              <a:t>Leveraging cutting-edge voice recognition technology, the system aims to provide an intuitive and hands-free experience, catering to a diverse range of user needs.</a:t>
            </a:r>
          </a:p>
        </p:txBody>
      </p:sp>
      <p:pic>
        <p:nvPicPr>
          <p:cNvPr id="192"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cxnSp>
        <p:nvCxnSpPr>
          <p:cNvPr id="6" name="直接连接符 129">
            <a:extLst>
              <a:ext uri="{FF2B5EF4-FFF2-40B4-BE49-F238E27FC236}">
                <a16:creationId xmlns:a16="http://schemas.microsoft.com/office/drawing/2014/main" id="{39212A5F-D491-093C-F21D-A61F81EAFD5E}"/>
              </a:ext>
            </a:extLst>
          </p:cNvPr>
          <p:cNvCxnSpPr>
            <a:cxnSpLocks/>
          </p:cNvCxnSpPr>
          <p:nvPr/>
        </p:nvCxnSpPr>
        <p:spPr>
          <a:xfrm>
            <a:off x="0" y="476672"/>
            <a:ext cx="12190413"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837434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wipe(left)">
                                      <p:cBhvr>
                                        <p:cTn id="7" dur="500"/>
                                        <p:tgtEl>
                                          <p:spTgt spid="130"/>
                                        </p:tgtEl>
                                      </p:cBhvr>
                                    </p:animEffect>
                                  </p:childTnLst>
                                </p:cTn>
                              </p:par>
                              <p:par>
                                <p:cTn id="8" presetID="2" presetClass="entr" presetSubtype="8" decel="10000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0-#ppt_w/2"/>
                                          </p:val>
                                        </p:tav>
                                        <p:tav tm="100000">
                                          <p:val>
                                            <p:strVal val="#ppt_x"/>
                                          </p:val>
                                        </p:tav>
                                      </p:tavLst>
                                    </p:anim>
                                    <p:anim calcmode="lin" valueType="num">
                                      <p:cBhvr additive="base">
                                        <p:cTn id="11" dur="500" fill="hold"/>
                                        <p:tgtEl>
                                          <p:spTgt spid="2"/>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10" presetClass="entr" presetSubtype="0" fill="hold" grpId="0" nodeType="afterEffect">
                                  <p:stCondLst>
                                    <p:cond delay="0"/>
                                  </p:stCondLst>
                                  <p:iterate type="lt">
                                    <p:tmPct val="10000"/>
                                  </p:iterate>
                                  <p:childTnLst>
                                    <p:set>
                                      <p:cBhvr>
                                        <p:cTn id="14" dur="1" fill="hold">
                                          <p:stCondLst>
                                            <p:cond delay="0"/>
                                          </p:stCondLst>
                                        </p:cTn>
                                        <p:tgtEl>
                                          <p:spTgt spid="33"/>
                                        </p:tgtEl>
                                        <p:attrNameLst>
                                          <p:attrName>style.visibility</p:attrName>
                                        </p:attrNameLst>
                                      </p:cBhvr>
                                      <p:to>
                                        <p:strVal val="visible"/>
                                      </p:to>
                                    </p:set>
                                    <p:animEffect transition="in" filter="fade">
                                      <p:cBhvr>
                                        <p:cTn id="15" dur="20"/>
                                        <p:tgtEl>
                                          <p:spTgt spid="33"/>
                                        </p:tgtEl>
                                      </p:cBhvr>
                                    </p:animEffect>
                                  </p:childTnLst>
                                </p:cTn>
                              </p:par>
                            </p:childTnLst>
                          </p:cTn>
                        </p:par>
                      </p:childTnLst>
                    </p:cTn>
                  </p:par>
                  <p:par>
                    <p:cTn id="16" fill="hold">
                      <p:stCondLst>
                        <p:cond delay="indefinite"/>
                      </p:stCondLst>
                      <p:childTnLst>
                        <p:par>
                          <p:cTn id="17" fill="hold">
                            <p:stCondLst>
                              <p:cond delay="0"/>
                            </p:stCondLst>
                            <p:childTnLst>
                              <p:par>
                                <p:cTn id="18" presetID="35" presetClass="path" presetSubtype="0" decel="32000" fill="hold" nodeType="clickEffect">
                                  <p:stCondLst>
                                    <p:cond delay="0"/>
                                  </p:stCondLst>
                                  <p:childTnLst>
                                    <p:animMotion origin="layout" path="M -1.04167E-6 -2.77457E-6 L -0.59375 -2.77457E-6 " pathEditMode="relative" rAng="0" ptsTypes="AA">
                                      <p:cBhvr>
                                        <p:cTn id="19" dur="500" fill="hold"/>
                                        <p:tgtEl>
                                          <p:spTgt spid="192"/>
                                        </p:tgtEl>
                                        <p:attrNameLst>
                                          <p:attrName>ppt_x</p:attrName>
                                          <p:attrName>ppt_y</p:attrName>
                                        </p:attrNameLst>
                                      </p:cBhvr>
                                      <p:rCtr x="-29688" y="0"/>
                                    </p:animMotion>
                                  </p:childTnLst>
                                </p:cTn>
                              </p:par>
                              <p:par>
                                <p:cTn id="20" presetID="2" presetClass="exit" presetSubtype="6" fill="hold" nodeType="withEffect">
                                  <p:stCondLst>
                                    <p:cond delay="500"/>
                                  </p:stCondLst>
                                  <p:childTnLst>
                                    <p:anim calcmode="lin" valueType="num">
                                      <p:cBhvr additive="base">
                                        <p:cTn id="21" dur="500"/>
                                        <p:tgtEl>
                                          <p:spTgt spid="192"/>
                                        </p:tgtEl>
                                        <p:attrNameLst>
                                          <p:attrName>ppt_x</p:attrName>
                                        </p:attrNameLst>
                                      </p:cBhvr>
                                      <p:tavLst>
                                        <p:tav tm="0">
                                          <p:val>
                                            <p:strVal val="ppt_x"/>
                                          </p:val>
                                        </p:tav>
                                        <p:tav tm="100000">
                                          <p:val>
                                            <p:strVal val="1+ppt_w/2"/>
                                          </p:val>
                                        </p:tav>
                                      </p:tavLst>
                                    </p:anim>
                                    <p:anim calcmode="lin" valueType="num">
                                      <p:cBhvr additive="base">
                                        <p:cTn id="22" dur="500"/>
                                        <p:tgtEl>
                                          <p:spTgt spid="192"/>
                                        </p:tgtEl>
                                        <p:attrNameLst>
                                          <p:attrName>ppt_y</p:attrName>
                                        </p:attrNameLst>
                                      </p:cBhvr>
                                      <p:tavLst>
                                        <p:tav tm="0">
                                          <p:val>
                                            <p:strVal val="ppt_y"/>
                                          </p:val>
                                        </p:tav>
                                        <p:tav tm="100000">
                                          <p:val>
                                            <p:strVal val="1+ppt_h/2"/>
                                          </p:val>
                                        </p:tav>
                                      </p:tavLst>
                                    </p:anim>
                                    <p:set>
                                      <p:cBhvr>
                                        <p:cTn id="23" dur="1" fill="hold">
                                          <p:stCondLst>
                                            <p:cond delay="499"/>
                                          </p:stCondLst>
                                        </p:cTn>
                                        <p:tgtEl>
                                          <p:spTgt spid="192"/>
                                        </p:tgtEl>
                                        <p:attrNameLst>
                                          <p:attrName>style.visibility</p:attrName>
                                        </p:attrNameLst>
                                      </p:cBhvr>
                                      <p:to>
                                        <p:strVal val="hidden"/>
                                      </p:to>
                                    </p:set>
                                  </p:childTnLst>
                                </p:cTn>
                              </p:par>
                              <p:par>
                                <p:cTn id="24" presetID="22" presetClass="entr" presetSubtype="8"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3" grpId="0"/>
    </p:bldLst>
  </p:timing>
</p:sld>
</file>

<file path=ppt/theme/theme1.xml><?xml version="1.0" encoding="utf-8"?>
<a:theme xmlns:a="http://schemas.openxmlformats.org/drawingml/2006/main" name="www.jp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chor="ctr">
        <a:spAutoFit/>
      </a:bodyPr>
      <a:lstStyle>
        <a:defPPr>
          <a:defRPr smtClean="0">
            <a:latin typeface="微软雅黑" pitchFamily="34" charset="-122"/>
            <a:ea typeface="微软雅黑"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6141</TotalTime>
  <Words>2384</Words>
  <Application>Microsoft Office PowerPoint</Application>
  <PresentationFormat>Custom</PresentationFormat>
  <Paragraphs>243</Paragraphs>
  <Slides>29</Slides>
  <Notes>29</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微软雅黑</vt:lpstr>
      <vt:lpstr>Impact</vt:lpstr>
      <vt:lpstr>Wingdings</vt:lpstr>
      <vt:lpstr>Arial Rounded MT Bold</vt:lpstr>
      <vt:lpstr>Pirulen</vt:lpstr>
      <vt:lpstr>Calibri</vt:lpstr>
      <vt:lpstr>Arial Narrow</vt:lpstr>
      <vt:lpstr>Arial</vt:lpstr>
      <vt:lpstr>www.jpppt.com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www.jpppt.com</Manager>
  <Company>www.jpppt.com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templates</dc:title>
  <dc:creator>www.jpppt.com</dc:creator>
  <cp:keywords>www.jpppt.com</cp:keywords>
  <dc:description>www.jpppt.com</dc:description>
  <cp:lastModifiedBy>SANJIL KC</cp:lastModifiedBy>
  <cp:revision>437</cp:revision>
  <dcterms:created xsi:type="dcterms:W3CDTF">2014-05-15T03:15:25Z</dcterms:created>
  <dcterms:modified xsi:type="dcterms:W3CDTF">2024-04-10T13:02:17Z</dcterms:modified>
</cp:coreProperties>
</file>

<file path=docProps/thumbnail.jpeg>
</file>